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1" r:id="rId4"/>
    <p:sldId id="303" r:id="rId5"/>
    <p:sldId id="258" r:id="rId6"/>
    <p:sldId id="307" r:id="rId7"/>
    <p:sldId id="308" r:id="rId8"/>
    <p:sldId id="309" r:id="rId9"/>
    <p:sldId id="310" r:id="rId10"/>
    <p:sldId id="302" r:id="rId11"/>
    <p:sldId id="292" r:id="rId12"/>
    <p:sldId id="297" r:id="rId13"/>
    <p:sldId id="298" r:id="rId14"/>
    <p:sldId id="304" r:id="rId15"/>
    <p:sldId id="305" r:id="rId16"/>
    <p:sldId id="306" r:id="rId17"/>
    <p:sldId id="299" r:id="rId18"/>
    <p:sldId id="300" r:id="rId19"/>
    <p:sldId id="293" r:id="rId20"/>
    <p:sldId id="294" r:id="rId21"/>
    <p:sldId id="295" r:id="rId22"/>
    <p:sldId id="296" r:id="rId23"/>
    <p:sldId id="263" r:id="rId24"/>
    <p:sldId id="261" r:id="rId25"/>
    <p:sldId id="262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  <p:sldId id="277" r:id="rId40"/>
    <p:sldId id="278" r:id="rId41"/>
    <p:sldId id="279" r:id="rId42"/>
    <p:sldId id="280" r:id="rId43"/>
    <p:sldId id="281" r:id="rId44"/>
    <p:sldId id="282" r:id="rId45"/>
    <p:sldId id="283" r:id="rId46"/>
    <p:sldId id="284" r:id="rId47"/>
    <p:sldId id="285" r:id="rId48"/>
    <p:sldId id="286" r:id="rId49"/>
    <p:sldId id="287" r:id="rId50"/>
    <p:sldId id="288" r:id="rId51"/>
    <p:sldId id="289" r:id="rId52"/>
    <p:sldId id="290" r:id="rId53"/>
    <p:sldId id="291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6" autoAdjust="0"/>
    <p:restoredTop sz="94660"/>
  </p:normalViewPr>
  <p:slideViewPr>
    <p:cSldViewPr snapToGrid="0">
      <p:cViewPr varScale="1">
        <p:scale>
          <a:sx n="96" d="100"/>
          <a:sy n="96" d="100"/>
        </p:scale>
        <p:origin x="8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3:57.88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4ED810D-9C4E-45DE-BFC0-4F66D5EAE6DB}" emma:medium="tactile" emma:mode="ink">
          <msink:context xmlns:msink="http://schemas.microsoft.com/ink/2010/main" type="writingRegion" rotatedBoundingBox="20798,229 30026,138 30043,1867 20815,1958"/>
        </emma:interpretation>
      </emma:emma>
    </inkml:annotationXML>
    <inkml:traceGroup>
      <inkml:annotationXML>
        <emma:emma xmlns:emma="http://www.w3.org/2003/04/emma" version="1.0">
          <emma:interpretation id="{7842A5A6-BD65-471F-951B-95D01BEA9156}" emma:medium="tactile" emma:mode="ink">
            <msink:context xmlns:msink="http://schemas.microsoft.com/ink/2010/main" type="paragraph" rotatedBoundingBox="20798,229 30026,138 30043,1867 20815,1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7EF289-BBC2-4D5C-AF26-B60A7CBFE92C}" emma:medium="tactile" emma:mode="ink">
              <msink:context xmlns:msink="http://schemas.microsoft.com/ink/2010/main" type="line" rotatedBoundingBox="20798,229 30026,138 30043,1867 20815,1958"/>
            </emma:interpretation>
          </emma:emma>
        </inkml:annotationXML>
        <inkml:traceGroup>
          <inkml:annotationXML>
            <emma:emma xmlns:emma="http://www.w3.org/2003/04/emma" version="1.0">
              <emma:interpretation id="{50218BC0-EB70-4ED6-B7B3-8BA5566F5859}" emma:medium="tactile" emma:mode="ink">
                <msink:context xmlns:msink="http://schemas.microsoft.com/ink/2010/main" type="inkWord" rotatedBoundingBox="20803,666 21437,660 21443,1276 20809,1282">
                  <msink:destinationLink direction="with" ref="{7D5ECF11-D4FF-4DBB-97A5-736B5E3E8A53}"/>
                  <msink:destinationLink direction="with" ref="{20F11352-E034-4FE7-805F-98AF6EDF1DB0}"/>
                </msink:context>
              </emma:interpretation>
              <emma:one-of disjunction-type="recognition" id="oneOf0">
                <emma:interpretation id="interp0" emma:lang="en-US" emma:confidence="0.5">
                  <emma:literal>C.</emma:literal>
                </emma:interpretation>
                <emma:interpretation id="interp1" emma:lang="en-US" emma:confidence="0">
                  <emma:literal>c.</emma:literal>
                </emma:interpretation>
                <emma:interpretation id="interp2" emma:lang="en-US" emma:confidence="0">
                  <emma:literal>C:</emma:literal>
                </emma:interpretation>
                <emma:interpretation id="interp3" emma:lang="en-US" emma:confidence="0">
                  <emma:literal>c:</emma:literal>
                </emma:interpretation>
                <emma:interpretation id="interp4" emma:lang="en-US" emma:confidence="0">
                  <emma:literal>C,</emma:literal>
                </emma:interpretation>
              </emma:one-of>
            </emma:emma>
          </inkml:annotationXML>
          <inkml:trace contextRef="#ctx0" brushRef="#br0">358 109 224 0,'0'0'217'15,"0"0"-30"-15,0 0-23 0,0 0-12 0,0 0-33 16,0 0-14-16,0 0-20 0,5-6-17 0,-5 6-3 15,0 0 23-15,0 0-8 0,5-6 11 0,-5 6-30 16,0 0 9-16,3-8-6 0,-3 8 31 0,0 0-21 16,1-10 8-16,-1 10-39 0,0 0 29 0,3-11-51 15,-3 11 21-15,-3-7-16 0,3 7 39 0,-1-11-27 16,1 11 11-16,-5-7-29 0,5 7 23 0,-7-9-20 16,7 9 11-16,-5-7-21 0,5 7 12 0,-8-6-20 0,8 6 24 15,-11-6-27-15,11 6 26 0,-11-6-27 16,11 6 18-16,-12-5-26 0,12 5 25 0,-16-2-21 15,16 2 23-15,-15-2-29 0,15 2 27 0,-20 2-28 16,20-2 20-16,-18 1-20 0,18-1 25 0,-17 4-26 0,5-1 38 16,12-3-23-16,-18 7 22 0,7-3-12 0,2 2 17 15,-1 1-4-15,-1-1 2 0,1 0-3 16,2 0 5-16,-2 6-12 0,2-5 10 0,-1 2 2 16,1 2 2-16,-1-2 2 0,2 3 2 0,-1-4-12 0,2 8 14 15,-2-7-19-15,4 4 2 0,-4-2 19 0,3 2-2 16,1-2-2-16,-1 4-3 0,0-3-40 0,1 1 52 15,-3 1-42-15,2 0 38 0,2-2-8 0,-1 1 1 16,2 2 3-16,-1-2-7 0,2 0 1 0,0 1 0 16,-3 0-3-16,4-2-2 0,0 0-5 0,0 0-2 15,0-1 4-15,1 1 3 0,2 0-6 0,-1-2 5 16,1 1-9-16,-2 2-3 0,0-3 3 0,3 1-5 16,-1-1-1-16,0-2 1 0,-1 1-5 0,-1-1-1 15,5 0 5-15,-4 0-1 0,1 0 1 0,3-1-1 16,-2 3 5-16,2-5 4 0,-6-5-10 0,7 14 7 15,-7-14 6-15,12 9-3 0,-12-9-3 0,15 9-3 16,-15-9-1-16,14 8 1 0,-14-8-6 0,16 6 2 16,-16-6-2-16,14 4-1 0,-14-4 1 0,17 3 0 15,-17-3 0-15,17 2-3 0,-17-2-3 0,21 0 18 16,-21 0-20-16,18-2 0 0,-18 2 0 0,18-3 4 16,-18 3-5-16,19-3 4 0,-19 3 3 0,20-5-5 15,-20 5 1-15,17-8-2 0,-17 8 0 0,19-5 5 16,-19 5-4-16,14-6 0 0,-14 6 6 0,16-7-8 15,-16 7 4-15,11-7-1 0,-11 7-1 0,11-6 6 0,-11 6-9 16,8-4 4-16,-8 4 1 0,9-4-4 16,-9 4-1-16,0 0-3 0,8-5 2 0,-8 5-9 15,0 0-12-15,0 0-30 0,0 0-37 0,0 0-21 16,0 0-56-16,-5-8-58 0,5 8-41 0,0 0-33 0,0 0-34 16,-15-4-44-16,15 4-337 0,0 0-222 0</inkml:trace>
          <inkml:trace contextRef="#ctx0" brushRef="#br0" timeOffset="718.9855">557 278 215 0,'0'0'247'0,"0"0"-38"0,0 0-37 0,0 0-19 16,0 0-14-16,0 0-17 0,0 0-21 0,0 0-10 16,0 0-18-16,-11 0 7 0,11 0 8 0,0 0-3 15,-7 8-3-15,7-8-11 0,-5 6 10 0,5-6-19 16,-3 9-4-16,3-9 8 0,-4 5-22 0,4-5 8 15,-1 10-14-15,1-10 9 0,-1 9-12 0,1-9-7 16,-3 8-5-16,3-8 6 0,3 8-5 0,-3-8 4 16,1 9 4-16,-1-9 13 0,1 8 1 0,-1-8-27 15,4 10 16-15,-4-10-23 0,3 7 28 0,-3-7-47 16,0 0 49-16,5 8-38 0,-5-8 42 0,0 0-49 16,9 7 42-16,-9-7-47 0,0 0 3 0,15 0 2 15,-15 0 4-15,0 0-7 0,15-5 9 0,-15 5-4 16,12-4 1-16,-12 4 0 0,11-9 4 0,-11 9 41 0,7-10-44 15,-7 10 41-15,9-9-50 0,-9 9 52 16,7-12-44-16,-7 12 49 0,5-11-6 0,-5 11-10 0,3-11-3 16,-3 11-3-16,0-11-9 0,0 11-5 0,0-11-5 15,0 11 1-15,-3-11-1 0,3 11-2 0,-2-8 0 16,2 8 1-16,-3-7-4 0,3 7 1 0,0 0-7 16,-5-7 2-16,5 7 2 0,0 0-1 0,-11-4 4 15,11 4-2-15,0 0 0 0,-13 1 2 0,13-1 2 16,0 0-1-16,-15 4-1 0,15-4-4 0,-6 4-1 15,6-4-44-15,-7 8 58 0,7-8-40 0,-4 7 43 16,4-7-48-16,-7 7 51 0,7-7-52 0,0 0 60 0,-6 11-51 16,6-11 0-16,-2 8 9 0,2-8 5 0,0 0 1 15,3 13 9-15,-3-13 1 0,0 0-3 16,5 7 24-16,-5-7 15 0,0 0-52 0,11 4 0 0,-11-4 9 16,0 0-7-16,0 0 58 0,17 0-56 0,-17 0 59 15,0 0-65-15,14-4 47 0,-14 4-54 0,0 0 50 16,9-5-52-16,-9 5 54 0,7-6-13 0,-7 6 15 15,3-7-35-15,-3 7-4 0,0 0-5 0,2-10-20 16,-2 10-46-16,0 0 12 0,-2-8-35 0,2 8-26 16,0 0-20-16,-9-6-10 0,9 6-31 0,0 0-52 15,-15-4-22-15,15 4-44 0,0 0-177 0,-13-4 27 0</inkml:trace>
        </inkml:traceGroup>
        <inkml:traceGroup>
          <inkml:annotationXML>
            <emma:emma xmlns:emma="http://www.w3.org/2003/04/emma" version="1.0">
              <emma:interpretation id="{C76FEA63-6A79-4CD7-826E-8C91E7D3356A}" emma:medium="tactile" emma:mode="ink">
                <msink:context xmlns:msink="http://schemas.microsoft.com/ink/2010/main" type="inkWord" rotatedBoundingBox="21718,220 22853,209 22864,1237 21728,1249">
                  <msink:destinationLink direction="with" ref="{7D5ECF11-D4FF-4DBB-97A5-736B5E3E8A53}"/>
                  <msink:destinationLink direction="with" ref="{20F11352-E034-4FE7-805F-98AF6EDF1DB0}"/>
                </msink:context>
              </emma:interpretation>
              <emma:one-of disjunction-type="recognition" id="oneOf1">
                <emma:interpretation id="interp5" emma:lang="en-US" emma:confidence="0.5">
                  <emma:literal>IF</emma:literal>
                </emma:interpretation>
                <emma:interpretation id="interp6" emma:lang="en-US" emma:confidence="0">
                  <emma:literal>FF;</emma:literal>
                </emma:interpretation>
                <emma:interpretation id="interp7" emma:lang="en-US" emma:confidence="0">
                  <emma:literal>F;</emma:literal>
                </emma:interpretation>
                <emma:interpretation id="interp8" emma:lang="en-US" emma:confidence="0">
                  <emma:literal>IF.</emma:literal>
                </emma:interpretation>
                <emma:interpretation id="interp9" emma:lang="en-US" emma:confidence="0">
                  <emma:literal>FI;</emma:literal>
                </emma:interpretation>
              </emma:one-of>
            </emma:emma>
          </inkml:annotationXML>
          <inkml:trace contextRef="#ctx0" brushRef="#br0" timeOffset="1282.8496">1077 103 74 0,'0'0'334'16,"0"0"-56"-16,0 0-54 0,-14-3-21 0,14 3-40 16,0 0-17-16,-9-3-28 0,9 3 9 0,0 0-42 15,0 0 5-15,-15-2-24 0,15 2 22 0,0 0-11 0,-12-4 20 16,12 4-31-16,0 0 21 0,-11-3-16 15,11 3 29-15,0 0-34 0,-12-4-1 0,12 4 0 0,0 0-1 16,-7-6-5-16,7 6-9 0,0 0 15 0,-7-8 28 16,7 8-36-16,-4-6 19 0,4 6-48 0,-6-12 20 15,6 12-36-15,0-8 35 0,0 8-35 0,-2-10 31 16,2 10-26-16,0-13 20 0,0 13-31 0,2-12 27 16,-2 12-23-16,2-13 21 0,-2 13-30 0,5-11 23 15,-5 11-11-15,9-14 2 0,-4 8-24 0,1 0 29 16,-3 1-30-16,5-2 29 0,-1 0-29 0,-1 2 26 15,2-1-30-15,-8 6 28 0,15-7-24 0,-8 1 20 16,-7 6-24-16,16-7 26 0,-16 7-28 0,17-4 28 0,-17 4-27 16,17-2 27-16,-17 2-29 0,14 2 40 0,-14-2-38 15,16 4 26-15,-16-4-28 0,14 6 26 0,-14-6-29 16,12 11 29-16,-4-7-27 0,-4 4 13 0,1 0-48 16,-5-8 8-16,5 15-53 0,-1-5-26 0,-2-2-7 15,-1 0-44-15,-1 1-19 0,0 2-39 0,0 0-32 16,-1-1-18-16,-1 2-23 0,0-2-196 0,0-1 4 15</inkml:trace>
          <inkml:trace contextRef="#ctx0" brushRef="#br0" timeOffset="1854.0865">987 137 72 0,'0'0'188'0,"0"0"-12"0,0 0-37 16,0 0-6-16,0 0-19 0,0 0-4 0,0 0-17 16,0 0-10-16,-7-5-10 0,7 5-8 0,0 0-8 15,0 0-5-15,0 0 10 0,0 0-3 0,0 0 8 16,0 0-8-16,0 0 21 0,0 0-23 0,0 0 4 16,-7 4-12-16,7-4 12 0,0 0-13 0,0 0 20 15,-4 7-28-15,4-7 2 0,0 0 2 0,-3 8-8 16,3-8-9-16,-3 7 2 0,3-7 3 0,-1 9-1 0,1-9 11 15,-1 11 5-15,1-11 3 0,-4 15-3 0,4-15-13 16,0 17 4-16,0-7 7 0,0-1-26 16,-1 1 40-16,1 0-32 0,-2 2 42 0,2 0-47 0,-2 0 38 15,2 0-52-15,0 0 51 0,-3 2-46 0,3-3 67 16,-4 5-14-16,4-5-6 0,-1 1-16 0,1 0-3 16,-4 0-10-16,4 0-5 0,-1 0-4 0,-1-2-7 15,0 2-1-15,0-3-1 0,1-1 9 0,-3 2-14 16,4-3-4-16,0-7 0 0,-1 15-1 0,1-15 1 15,-4 15-2-15,4-15 3 0,0 11-6 0,0-11 3 16,-1 11-8-16,1-11-3 0,-2 10-16 0,2-10-17 16,0 0-28-16,0 8-32 0,0-8-30 0,0 0-37 15,0 0-40-15,0 0-50 0,0 0-35 0,3 10-12 16,-3-10-251-16,0 0-73 0</inkml:trace>
          <inkml:trace contextRef="#ctx0" brushRef="#br0" timeOffset="2224.7758">949 333 164 0,'0'0'214'0,"0"0"-55"16,0 0-21-16,0 0-27 0,0 0-15 0,0 0-5 16,0 0-12-16,0 0 6 0,0 0 3 0,0 0-4 0,0 0-3 15,0 0-4-15,0 0-3 0,0 0-8 16,0 0-7-16,0 0-7 0,13 0 0 0,-13 0-6 16,0 0-8-16,18 0-4 0,-18 0-5 0,16 0-2 0,-16 0-6 15,20 0-1-15,-20 0-9 0,17-4-2 0,-17 4 12 16,21 0-15-16,-21 0-2 0,18-2 0 0,-18 2-1 15,17-1 0-15,-17 1-3 0,0 0 0 0,22-1 3 16,-22 1 0-16,0 0-4 0,18 0-1 0,-18 0-23 16,0 0-39-16,15-2-41 0,-15 2-45 0,0 0-15 15,0 0 18-15,0 0-69 0,17 0-158 0,-17 0 172 16</inkml:trace>
          <inkml:trace contextRef="#ctx0" brushRef="#br0" timeOffset="4186.0415">1513 407 79 0,'-12'-2'217'0,"12"2"-21"15,0 0-1-15,0 0-3 0,0 0-6 0,-14-2-12 16,14 2-34-16,0 0-19 0,0 0-13 0,-14-1-4 15,14 1-4-15,0 0 0 0,0 0 1 0,-19 0 19 16,19 0-31-16,0 0-16 0,0 0-8 0,0 0-13 16,-15 1-6-16,15-1-15 0,0 0 7 0,0 0-16 15,0 0 4-15,0 0-8 0,0 0 6 0,0 0-12 16,0 0 9-16,0 0-12 0,0 0 6 0,10 3-15 16,-10-3 15-16,17 0-11 0,-17 0 7 0,21 1-12 15,-5-1 11-15,1 0-11 0,0 0 47 0,1 0-55 16,3 0 17-16,-2-1-18 0,4 1 16 0,0-1-13 15,1-1 17-15,-1 2-16 0,-1-1 17 0,2-2-22 16,-2 3 30-16,-4 0-23 0,-1 0 17 0,0-2-18 16,-1 2 19-16,-1-1-22 0,1-1 23 0,-16 2-26 15,24 0 24-15,-24 0-22 0,19-3 27 0,-19 3-29 16,17-1 24-16,-17 1-26 0,13-2 26 0,-13 2-26 16,0 0 32-16,20 0-30 0,-20 0 19 0,0 0-20 15,14-2 23-15,-14 2-22 0,0 0 13 0,0 0-23 16,0 0 3-16,17 0-22 0,-17 0-29 0,0 0-44 15,0 0-33-15,0 0-41 0,0 0-40 0,0 0-33 16,0 0-31-16,0 0-159 0,0 0 73 0</inkml:trace>
          <inkml:trace contextRef="#ctx0" brushRef="#br0" timeOffset="4678.0649">1939 271 167 0,'0'0'235'0,"0"0"-23"0,-6-7-24 0,6 7-20 0,0 0-18 15,-2-8-18-15,2 8-19 0,0 0-6 16,0 0-3-16,0 0-4 0,-4-7-5 0,4 7-4 16,0 0-5-16,0 0-10 0,0 0-10 0,0 0-4 15,-3-8-12-15,3 8-12 0,0 0-9 0,0 0-3 0,0 0-4 16,0 0-6-16,0 0 2 0,0 0 7 0,0 0-10 15,0 0 0-15,0 0-4 0,0 0 2 0,0 12 27 16,0-12-1-16,0 0-2 0,3 9-8 16,-3-9-4-16,4 9-8 0,-4-9-2 0,5 9-6 0,-5-9 5 15,7 11-14-15,-7-11 9 0,5 11-4 0,-5-11 1 16,8 12-7-16,-8-12 9 0,9 12-8 0,-9-12 9 16,9 12-13-16,-4-4 10 0,-1-3-1 0,1 2-1 15,-1 1 6-15,1-1-7 0,1-1-3 0,-2 1-3 16,-2 1 7-16,3-3-1 0,1 2-2 0,-6-7 1 15,11 13 9-15,-11-13-5 0,7 10 14 0,-7-10-25 16,5 13 1-16,-5-13 1 0,7 10 0 0,-7-10 3 16,5 11 12-16,-5-11-13 0,0 8 1 0,0-8 5 15,0 10-5-15,0-10 11 0,-3 10-8 0,3-10 2 16,-9 8 2-16,9-8-6 0,-6 12 10 0,-1-8-2 16,-2 1 1-16,2-1-6 0,-2 3-2 0,-1-1-1 15,-2-3 1-15,0 1 3 0,1 0-6 0,-1 2 0 16,-3-3-6-16,2 1-36 0,0-3-47 0,-2 2-50 15,2 0-53-15,-3 0-79 0,3-2-63 0,0 3-211 16,13-4-56-16</inkml:trace>
          <inkml:trace contextRef="#ctx0" brushRef="#br0" timeOffset="17215.5686">1663-315 50 0,'15'-5'218'0,"-15"5"-19"0,0 0-46 0,9-3-16 15,-9 3-21-15,0 0 12 0,8-8-9 0,-8 8-16 16,9-5-5-16,-9 5-18 0,6-8-9 0,-6 8-1 16,8-9 26-16,-8 9-13 0,11-11 9 0,-11 11-10 15,6-11 2-15,-6 11-34 0,9-11 11 0,-6 4-34 16,-3 7 17-16,6-10-17 0,-6 10 22 0,6-11-27 15,-6 11 18-15,6-10-32 0,-6 10 22 0,4-7-31 16,-4 7 37-16,0 0-44 0,5-10 24 0,-5 10-26 16,0 0 24-16,5-7-26 0,-5 7 27 0,0 0-27 15,0 0 27-15,0 0-27 0,0 0 21 0,8-4-21 16,-8 4 26-16,0 0-27 0,0 0 26 0,11 4-26 16,-11-4 29-16,8 7-30 0,-8-7 25 0,5 7-22 15,-5-7 21-15,9 9-18 0,-9-9 20 0,9 8-24 16,-9-8 25-16,8 12-19 0,-8-12 23 0,6 11-27 15,-3-3 19-15,-3-8-18 0,5 8 16 0,-5-8-17 16,7 12 25-16,-7-12-26 0,5 10 28 0,-5-10-27 16,7 9 21-16,-7-9-20 0,2 7 20 0,-2-7-20 15,0 0 19-15,3 8-18 0,-3-8 20 0,0 0-23 16,0 0 30-16,6 5-30 0,-6-5 27 0,0 0-27 16,0 0 20-16,0 0-23 0,0 0 25 0,0 0-21 15,0 0 26-15,-6-5-25 0,6 5 18 0,-8-6-22 16,8 6 20-16,-7-6-22 0,7 6 22 0,-11-7-20 15,11 7 19-15,-12-5-21 0,12 5 25 0,-13-5-24 16,13 5 18-16,-13-7-17 0,13 7 21 0,-12-4-16 16,12 4 18-16,-13-4-20 0,13 4 20 0,-16-4-22 15,16 4 22-15,-11-3-19 0,11 3 19 0,0 0-21 16,-14-3 22-16,14 3-24 0,0 0 25 0,-11-7-24 16,11 7 25-16,0 0-28 0,0 0 30 0,-12-3-26 15,12 3 22-15,0 0-21 0,0 0 19 0,0 0-19 16,-9-4 23-16,9 4-26 0,0 0 29 0,0 0-29 15,0 0 28-15,0 0-28 0,0 0 19 0,0 0-20 16,0 0 26-16,0 0-26 0,5-8 20 0,-5 8-18 16,9-3 23-16,-9 3-26 0,15-5 31 0,-15 5-30 15,15-4 22-15,-15 4-21 0,17-4 21 0,-17 4-19 16,20-3 17-16,-20 3-20 0,17-5 23 0,-17 5-21 16,21-3 26-16,-21 3-25 0,17-6 13 0,-17 6-13 15,14 0 17-15,-14 0-16 0,16-3 23 0,-16 3-26 16,11-2 17-16,-11 2-19 0,0 0 22 0,15-2-29 15,-15 2 19-15,0 0-17 0,0 0 23 0,0 0-24 16,0 0 21-16,0 0-20 0,10 4 25 0,-10-4-18 16,0 0 42-16,-6 6-46 0,6-6 21 0,-11 4-15 15,11-4 19-15,-12 7-21 0,12-7 22 0,-11 7-20 0,11-7 27 16,-15 9-27-16,5-5 20 0,-1 2-19 16,4-2 20-16,-4 0-22 0,1-1 20 0,10-3-20 15,-15 7 31-15,15-7-30 0,-14 7 23 0,14-7-20 16,-14 7 13-16,14-7-15 0,-12 3 20 0,12-3-19 15,-9 4 30-15,9-4-30 0,0 0 18 0,-12 4-22 0,12-4 13 16,0 0-25-16,0 0-1 0,-12 5-36 16,12-5-15-16,0 0-38 0,0 0-48 0,0 0-45 15,-8 2-65-15,8-2-143 0,0 0 124 0</inkml:trace>
        </inkml:traceGroup>
        <inkml:traceGroup>
          <inkml:annotationXML>
            <emma:emma xmlns:emma="http://www.w3.org/2003/04/emma" version="1.0">
              <emma:interpretation id="{7947FC13-889D-4C79-8AD9-74B95F71E47B}" emma:medium="tactile" emma:mode="ink">
                <msink:context xmlns:msink="http://schemas.microsoft.com/ink/2010/main" type="inkWord" rotatedBoundingBox="23353,379 27598,337 27614,1891 23369,1933"/>
              </emma:interpretation>
              <emma:one-of disjunction-type="recognition" id="oneOf2">
                <emma:interpretation id="interp10" emma:lang="en-US" emma:confidence="0.5">
                  <emma:literal>compounding</emma:literal>
                </emma:interpretation>
                <emma:interpretation id="interp11" emma:lang="en-US" emma:confidence="0">
                  <emma:literal>Compounding</emma:literal>
                </emma:interpretation>
                <emma:interpretation id="interp12" emma:lang="en-US" emma:confidence="0">
                  <emma:literal>compounding's</emma:literal>
                </emma:interpretation>
                <emma:interpretation id="interp13" emma:lang="en-US" emma:confidence="0">
                  <emma:literal>Compounding's</emma:literal>
                </emma:interpretation>
              </emma:one-of>
            </emma:emma>
          </inkml:annotationXML>
          <inkml:trace contextRef="#ctx0" brushRef="#br0" timeOffset="8318.0649">4487 169 78 0,'0'0'246'0,"0"0"-73"0,0 0-26 0,0 0-17 15,0 0 13-15,0 0 17 0,0 0-25 0,0 0-22 16,0 0-30-16,7 6-13 0,-7-6 5 0,0 9-5 16,0-9-5-16,-3 9 7 0,3-9 8 0,-3 15-12 0,3-15-2 15,0 15-11-15,-1-6-11 0,1 0 4 16,0 3-9-16,0-4-3 0,1 2-6 0,-1 1 0 16,3 1 0-16,0-1-4 0,-3 2-4 0,4-4-3 15,-2 2 2-15,2 1-5 0,0-5 2 0,-1 2 3 0,1-2 6 16,1 1 2-16,-5-8-5 0,9 10-5 0,-4-4 2 15,-5-6 11-15,16 6-11 0,-16-6-4 16,14 2-4-16,-14-2-1 0,20-3-9 0,-20 3 5 16,18-5-10-16,-10 0 9 0,4-1-7 0,-3 1 6 0,-3-3-9 15,2-1 10-15,-3 0-5 0,2-2-2 0,-2 0-1 16,-5-3 1-16,0 3-2 0,0-2-2 0,0 3 4 16,-3-2 3-16,0 0-3 0,-3 1-4 0,0-1-1 15,-2 3-3-15,-1 0 5 0,1 1-9 0,-1 1 14 16,-3 1-32-16,2-1 14 0,1 3-27 0,-3 1 13 15,12 3-42-15,-21-3-16 0,21 3-24 0,-20 0-38 16,20 0-32-16,-18 2-14 0,18-2-34 0,-16 2-239 16,16-2 50-16</inkml:trace>
          <inkml:trace contextRef="#ctx0" brushRef="#br0" timeOffset="8855.8504">4733 182 117 0,'0'0'280'0,"0"0"-46"15,11-4-28-15,-11 4-20 0,0 0-21 0,11-3-32 16,-11 3-24-16,0 0-21 0,0 0-21 0,0 0-14 0,12-4-9 16,-12 4-7-16,0 0 7 0,0 0 4 0,0 0 29 15,11 4-8-15,-11-4-13 0,0 0-8 0,9 9 0 16,-9-9 19-16,6 8-6 0,-6-8-10 0,4 12-10 15,1-7-10-15,-5-5-3 0,4 12 0 0,-3-4-5 16,4-1 8-16,-3 1-1 0,1 1-4 0,-1-2-9 16,2 1 3-16,-2 1-5 0,3-2-2 0,-5-7-4 15,7 13 1-15,-4-5-1 0,2-3 1 0,-5-5-2 16,8 13 10-16,-8-13-14 0,6 10 3 0,-6-10-4 16,12 5 8-16,-12-5-10 0,12 5 5 0,-12-5-5 15,15 1 9-15,-15-1-14 0,13-1 13 0,-13 1-18 16,16-5 21-16,-16 5-5 0,14-8-1 0,-14 8-1 15,12-11-3-15,-7 6 0 0,2-3 1 0,1-1-5 16,-4 0-2-16,1-1 2 0,0-2 2 0,-1 2 0 16,1-2 0-16,-3 1 4 0,-1-1-7 0,-1 1 2 15,4 1-8-15,-3 2 11 0,0-2 3 0,-1 10-7 0,0-15 0 16,0 15-1-16,3-14 0 0,-3 14 0 0,3-10 20 16,-3 10-26-16,0 0 26 0,0-13-33 0,0 13 31 15,0 0-31-15,0 0 5 0,0 0 0 0,0 0 4 16,0 0 2-16,0 0 6 0,-2 13-4 0,2-13 1 15,0 11-2-15,2-3 4 0,-2-8 5 0,2 16-6 16,-2-8-1-16,2 3 4 0,-1-2 2 0,0 2-8 16,3 1 1-16,0-2-2 0,-1 4-14 0,1-5-38 15,-2 2-40-15,2 0-47 0,-3-1-59 0,6 1-52 16,-4-4-65-16,-1 0-174 0,2 0 14 0</inkml:trace>
          <inkml:trace contextRef="#ctx0" brushRef="#br0" timeOffset="9377.9884">5201 185 270 0,'0'0'244'0,"2"-7"-50"0,-2 7-43 0,0 0-22 16,0-9-24-16,0 9-21 0,0 0-16 0,0 0-17 15,0 0 28-15,0 0-9 0,0 0-6 0,0 0-15 0,0 0 0 16,0 0-7-16,0 9 40 0,0-9-10 15,0 14-11-15,0-14-6 0,0 13-9 0,0-13-10 16,0 12-4-16,0-1 1 0,0-3 20 0,0 0 4 16,0 1-10-16,0-9-10 0,0 16-6 0,0-7 1 15,0-9-8-15,0 16-7 0,0-16-6 0,-2 14 0 16,2-14-3-16,0 11 3 0,0-11-3 0,0 8-2 16,0-8 4-16,0 0 9 0,0 13 6 0,0-13-9 15,0 0 0-15,0 0-5 0,0 0-4 0,0 0 2 16,0 0-3-16,0 0 3 0,0 0-7 0,4-7-1 0,-4 7 0 15,1-10 4-15,1 1 2 0,-2 9-5 0,0-15-3 16,0 5 1-16,0 1-5 0,1 2 3 16,2-2 4-16,-2 0-3 0,0-2-1 0,2 3 25 0,0-2-29 15,-3 1 33-15,3 0-40 0,0 1 28 0,0 0-28 16,-1 0 34-16,4 2-36 0,-3-3 21 0,-3 9-20 16,7-9 25-16,-2 2-28 0,-5 7 30 0,8-8-25 15,-8 8 24-15,12-4-24 0,-12 4 17 0,0 0-17 16,17 0 23-16,-17 0-24 0,11 4 26 0,-11-4-26 15,12 9 2-15,-5-2 7 0,-2-1-4 0,2 2 3 16,-2 1 1-16,-1-1 2 0,-2 2 7 0,3 0-7 0,-2-1-1 16,-2 1 2-16,1-2-1 0,2 2 4 0,-2-1 5 15,-2-1-9-15,3 3-6 0,-3-3-4 16,1-1-16-16,-1-7-30 0,0 17-33 0,0-17-47 16,0 14-57-16,0-14-53 0,1 11-44 0,-1-11-171 15,0 0 54-15</inkml:trace>
          <inkml:trace contextRef="#ctx0" brushRef="#br0" timeOffset="10349.7243">5673 158 2 0,'-2'-11'207'0,"2"11"-57"15,-6-8-25-15,6 8 18 0,-9-5 16 0,9 5-17 16,-8-7-23-16,8 7 2 0,-12-3-12 0,12 3 7 16,-13-1-13-16,13 1 12 0,-17 0-36 0,17 0 15 15,-20 3-24-15,20-3 8 0,-15 6-32 16,4-1 41-16,2-1-36 0,0 2 23 0,0 0-35 0,1 2-1 16,-1-1-3-16,4 0-6 0,-2 3-1 0,2-2 8 15,-2 4-6-15,2-3-6 0,3 0 5 0,-2 0-1 16,4 0-7-16,-2 0-3 0,1 1-4 0,2-4 2 15,1 5 3-15,-2-11-1 0,1 12-2 0,-1-12 2 16,8 12-15-16,-8-12 18 0,12 8-21 0,-12-8 11 16,14 5-10-16,-14-5 9 0,18 2-18 0,-18-2 21 15,22-4-8-15,-7 1-3 0,-1-1 2 0,-2 0-2 16,6-6 0-16,-2 3-2 0,-1-6 3 0,0 3-5 16,0-4 4-16,2-2-3 0,-2-3 3 0,0-1-5 15,-1-1 22-15,0-2-28 0,-1 1 26 0,-3-1-25 16,0-1 16-16,-1 1-31 0,-1-3 22 0,-3 5-20 15,-1-1 28-15,-2 3-25 0,2-1 21 0,-3-1-24 16,-1 4 29-16,0 0-27 0,0 1 20 0,-1 1-21 0,0 2 22 16,-3-1-22-16,0 0 35 0,1 3-31 0,0 0 12 15,-4 1-23-15,4 1 24 0,-2 1-27 16,0 1 32-16,5 7-26 0,-11-8 27 0,11 8-24 0,-11-10 24 16,11 10 0-16,-13-6 1 0,13 6-20 0,0 0 21 15,-21 3-15-15,21-3 19 0,-12 7-23 0,7 0 24 16,-2 0-21-16,5 0 22 0,-4 4-22 0,1 0 31 15,1 1-32-15,-1 0 24 0,4 1-18 0,-2 1 21 16,1 1-24-16,2 1 27 0,-2 0-27 0,2 1 23 16,0 1-21-16,2 1 24 0,-2-3-25 0,2 4 27 15,-1-2-28-15,1 2 4 0,3-1 0 0,-1-2 9 0,-1-2-5 16,0 1 3-16,0-1 0 0,2 0-2 0,-1-2 6 16,1 0-2-16,-2-2 0 0,4 2 0 0,-2-2 3 15,1-1 0-15,0-1-3 0,3-1 1 0,-3-3 0 16,2 2 0-16,4-1 0 0,-3-3 16 0,1 0-24 15,-10-3 2-15,21 3 0 0,-21-3-5 0,22 0 9 16,-10-3-3-16,4 2-1 0,-3-2-4 0,0-2 41 16,1 0-43-16,-2 0 2 0,2 1-5 0,-2-2 2 15,0-1 0-15,-2 2 24 0,2-1-24 0,0-1 14 16,-2-1-28-16,-2 1 27 0,1-2-28 0,-1 2 28 16,-1 0-40-16,1-3 24 0,-6 3-20 0,3-1 9 15,-1-1-16-15,-2 1 21 0,-1-2-19 0,-1 1 25 0,0 0-17 16,1-1 24-16,-2 1-17 0,1 1 20 0,0-2-18 15,0 10 23-15,-1-15-19 0,1 15 36 0,-4-13-43 16,4 13 22-16,-2-11-19 0,2 11 18 0,-1-9-16 16,1 9 25-16,0 0-24 0,-6-6 26 0,6 6-22 15,0 0 23-15,0 0-16 0,-12 6 20 0,12-6-12 16,-4 11 25-16,0-4-33 0,4-7 33 0,-1 18-28 16,-1-9 31-16,2 4-18 0,0-5 0 0,2 7 3 0,-2-4-5 15,1 2-2-15,2-2 2 0,-1 3-5 16,1-2 4-16,-1 1-4 0,2-3 1 0,-1 3-4 15,2-4 1-15,-1 0 3 0,1 2-7 0,-2-1 7 0,3-3 1 16,0-1-6-16,-6-6 1 0,11 13 20 0,-5-9-22 16,-6-4-6-16,15 7-10 0,-15-7-42 0,15 2-52 15,-15-2-56-15,17-2-53 0,-17 2-71 0,17-10-231 16,-8 1-22-16</inkml:trace>
          <inkml:trace contextRef="#ctx0" brushRef="#br0" timeOffset="10537.0577">6175-312 175 0,'0'0'245'0,"0"0"-77"0,-2-8-33 16,2 8-34-16,0 0-20 0,0 0-17 0,0 0-13 15,0 0-9-15,0 0-6 0,0 0-32 0,0 0-24 16,0 12-41-16,0-12-32 0,0 9-57 0,0-9-96 15,2 15 79-15</inkml:trace>
          <inkml:trace contextRef="#ctx0" brushRef="#br0" timeOffset="11078.7914">6216 56 270 0,'0'0'314'15,"0"0"-62"-15,0 0-23 0,0 0-46 0,0 0-18 16,0 0-52-16,0 0-12 0,0 0-28 0,0 0-5 16,6 5-13-16,-6-5-5 0,0 0-15 0,3 7 7 0,-3-7-22 15,5 8 19-15,-5-8-15 0,4 11 27 16,-4-11-19-16,3 10 23 0,-3-10-30 0,5 15 18 0,-5-15-27 15,4 11 21-15,-4-11-31 0,1 13-6 0,-1-13 32 16,4 11-36-16,-4-11 4 0,3 11 0 0,-3-11-3 16,3 9 6-16,-3-9-3 0,2 8 1 0,-2-8 6 15,0 0-1-15,5 7-3 0,-5-7 1 0,0 0-2 16,0 0 2-16,0 0 15 0,13 3-23 0,-13-3 31 16,0 0-34-16,12-7 22 0,-12 7-23 0,10-10 21 15,-3 4-21-15,-2-2 19 0,2-1-28 0,-2 1 28 16,4-1-26-16,-5 1 23 0,4 1-20 0,-3 0 16 0,-1 1-15 15,1 1 21-15,-5 5-22 0,10-11 37 16,-10 11-42-16,7-10 23 0,-7 10-17 0,9-7 20 16,-9 7-19-16,7-6 15 0,-7 6-20 0,0 0 23 0,0 0-24 15,0 0 26-15,11 3-23 0,-11-3 26 0,2 9-24 16,-2-9 27-16,4 11-25 0,-3-4 29 0,-1-7-27 16,1 15 29-16,-1-6-26 0,3 0-1 0,-2 3 6 15,-1-5-3-15,1 3 0 0,1-1 4 0,0 0-4 16,1 1 7-16,-3-3 37 0,4 2-51 0,-3 0 6 15,3-1-1-15,-1-1 1 0,1 1-5 0,-4-8-9 16,7 9-22-16,-7-9-23 0,12 9-39 0,-12-9-77 0,12 6-54 16,-12-6-48-16,20 0-192 0,-20 0 44 0</inkml:trace>
          <inkml:trace contextRef="#ctx0" brushRef="#br0" timeOffset="11866.1584">6773-6 163 0,'0'0'266'0,"0"0"-51"16,-2-9-38-16,2 9-26 0,0 0-24 0,0-9-20 15,0 9-25-15,0 0-5 0,0 0 3 0,-15-4 4 16,15 4-14-16,0 0 1 0,-17 4-16 0,17-4 1 0,-12 3-10 16,12-3 27-16,-14 7-16 0,8-2 3 15,-1 0-24-15,-1 2 26 0,2-1-37 0,-2 2 31 0,4 1-27 16,-4-1 17-16,2 4-22 0,3-2 23 0,-2 1-30 15,1 1 23-15,1-2-33 0,-1 3 3 0,0-3 1 16,3-2-4-16,0 4 16 0,1-3-21 0,-2 0-1 16,2-1 4-16,0-8-2 0,2 15 7 0,-2-15-10 15,1 13 4-15,-1-13 0 0,7 11-4 0,-7-11 7 16,6 8-7-16,-6-8 4 0,11 4-1 0,-11-4-2 16,0 0 2-16,18 0-6 0,-18 0 3 0,16-4 1 15,-10-2-3-15,3 0 29 0,-2-1-31 0,1-1 16 0,-2-2-28 16,2-2 30-16,-2 0-30 0,0 0 31 0,-4-1-29 15,5-2 20-15,-2 3-18 0,-4-1 21 16,5 1-23-16,-3 1 26 0,-1 1-24 0,2 3 24 0,-2-4-23 16,1 4 24-16,-3 7-24 0,3-12 23 0,-3 12-25 15,3-11 20-15,-3 11-22 0,0 0 30 0,3-9-29 16,-3 9 23-16,0 0-21 0,0 0 29 0,-1 7-24 16,1-7 25-16,-2 14-24 0,2-4 46 0,-1 2-4 15,1 2 7-15,-2-1 2 0,2 4-8 0,-3-1 2 16,3 5-5-16,-3 2 8 0,2-1-5 0,0 1-18 15,-3 1 53-15,4 2-9 0,0-1-13 0,0 7-2 16,0-1-11-16,0 1 7 0,0 2-18 0,0 1-9 16,0 0 4-16,1 1-3 0,2-1-1 0,-1 6 1 0,-2 0-4 15,3 0-2-15,0-5-5 0,-3 0 9 0,2-1-5 16,-1 1 5-16,-1-2-5 0,0 2-2 16,0-4-50-16,0 2 61 0,-1-2-44 0,-1-2-1 15,2-1 6-15,-3-5 5 0,0 1 9 0,1-5-5 16,-2 0 4-16,1 1 0 0,1-5 3 0,-4-1 0 0,5-2 10 15,-4 0-4-15,0-3-1 0,1-1 1 0,-2-1 9 16,1-3-6-16,-1 1-7 0,6-6 5 16,-15 4-1-16,15-4 2 0,-14-2-4 0,14 2 52 15,-21-6-60-15,12 1 47 0,-2-4-13 0,0-1-5 16,-4-1-7-16,4-3-2 0,-1-2-5 0,-2-4-2 0,-2 1 1 16,4-4-8-16,2 0-3 0,-2-2-3 0,0 1 1 15,4-1-1-15,-2 1 1 0,5-1 2 0,-1 5-5 16,1-2 2-16,4 1-6 0,1 0 0 15,0 0-8-15,1 0 9 0,4-1-14 0,1 1-8 16,-1-1 3-16,1 3-6 0,5-3 0 0,-1 2-25 0,2-2-4 16,1 3-6-16,-1-1 7 0,4 1 4 0,-2 0-22 15,2 2-12-15,-3-1-8 0,4 1-12 16,-6 2-26-16,4 1-47 0,-4-2-38 0,1 2-47 16,0-3-254-16,-3 4-33 0</inkml:trace>
          <inkml:trace contextRef="#ctx0" brushRef="#br0" timeOffset="5689.9756">2810 164 165 0,'10'-3'211'0,"-10"3"-28"16,0 0-17-16,0 0-25 0,1-8-14 0,-1 8-21 0,0 0 0 15,0 0-8-15,0-9-8 0,0 9-3 16,0 0-7-16,0 0 2 0,0 0 10 0,-1-8-5 16,1 8-12-16,0 0-10 0,-7-8-3 0,7 8-6 15,0 0-12-15,-11-5-1 0,11 5-1 0,-12-3-12 16,12 3-1-16,-14 0 5 0,14 0-6 0,-19 0-5 0,19 0-5 15,-17 4-3-15,17-4 1 0,-18 4 8 0,8 2-9 16,0-3-1-16,-1 1 5 0,0 2 2 16,0 1 1-16,1 1-4 0,-1 1-3 0,1 1 3 15,-1 1-5-15,0 1 5 0,2-2 1 0,0 2 7 0,0 0-12 16,4 0 15-16,-3 0-16 0,3 3 16 0,-1-6-29 16,1 6 23-16,3-6-23 0,-1 6 18 0,2-4-24 15,-1 0 26-15,4 0-26 0,-1-2 27 16,3 1-25-16,0 1 31 0,-2-2-35 0,5 0 30 15,-1-1-30-15,5-1 20 0,-2-1-21 0,0 0 24 0,2-1-28 16,-1 0 27-16,3-2-23 0,-1 0 22 0,-12-3-25 16,26 3 31-16,-26-3-33 0,23 1 23 0,-23-1-18 15,20 2 21-15,-20-2-25 0,22 0 26 16,-22 0-25-16,17-2 23 0,-17 2-21 0,17-1 25 0,-17 1-27 16,15-2 24-16,-15 2-27 0,11-3 38 0,-11 3-35 15,0 0 14-15,16-1-13 0,-16 1 22 0,0 0-30 16,0 0 19-16,16-2-32 0,-16 2-3 0,0 0-20 15,0 0-23-15,0 0-26 0,0 0-36 0,0 0-56 16,0 0-59-16,0 0-46 0,0 0-214 0,0 0-11 16</inkml:trace>
          <inkml:trace contextRef="#ctx0" brushRef="#br0" timeOffset="6232.7227">3069 278 83 0,'0'0'151'0,"0"0"-34"0,0 0-26 16,2-7-18-16,-2 7-8 0,0 0-8 0,0 0-11 15,0 0-1-15,0 0 0 0,-3-7-1 0,3 7 7 16,0 0 0-16,0 0 2 0,0 0-1 0,0 0 2 15,0 0 15-15,-10 2 7 0,10-2-9 0,0 0-14 16,-7 9-11-16,7-9 3 0,-9 5-3 0,9-5-4 16,-5 8 2-16,5-8-9 0,-7 9 2 0,7-9 15 15,-5 12 2-15,5-12-10 0,-7 10-4 0,7-10-7 16,-1 14-6-16,1-14 2 0,-1 14-1 0,1-14-4 16,0 15-1-16,0-15 0 0,0 13-3 0,0-13-5 0,2 15 3 15,-2-15-2-15,4 13 0 0,-4-13 0 0,6 11 4 16,-6-11 10-16,7 10-2 0,-7-10-1 15,11 7-7-15,-11-7-1 0,13 5 1 0,-13-5-5 16,17 4-4-16,-17-4 3 0,18-2-1 0,-18 2-4 16,18-3-1-16,-18 3-1 0,23-5 0 0,-12 1 1 0,-2-1 1 15,3 2-6-15,-4-4 3 0,3 2 2 16,-4-2-1-16,2 2-1 0,-1-3 3 0,-1 1-4 16,-1 0 1-16,2-1-2 0,-3 1 0 0,-2 0-5 0,1-2 13 15,-1 1-3-15,-3 0-6 0,0-1 5 0,0 9 1 16,0-15-1-16,-3 5-4 0,-1 3 3 0,-1 1-3 15,-2-3 1-15,2 2 0 0,0 3-3 0,-2-1 6 16,1-1-9-16,6 6-5 0,-17-6-11 0,17 6-3 16,-13-5-10-16,13 5-20 0,-17-3-20 0,17 3-23 15,-16 0-15-15,16 0-18 0,-14 3-32 0,14-3-35 16,-15 2-24-16,15-2-135 0,0 0 188 0</inkml:trace>
          <inkml:trace contextRef="#ctx0" brushRef="#br0" timeOffset="7034.0162">3380 233 50 0,'0'0'157'0,"10"5"-34"0,-10-5-33 0,0 0-13 16,0 0 15-16,6 6-24 0,-6-6-13 0,0 0 11 0,5 9 12 15,-5-9 2-15,4 8-10 0,-4-8-2 0,2 8-7 16,-2-8-7-16,4 11 19 0,-4-11-8 16,3 12-11-16,0-3-10 0,-3-9-9 0,2 11-5 0,-2-11-2 15,4 13-1-15,-4-13-6 0,1 13-1 0,-1-13-3 16,2 12 0-16,-2-12-6 0,2 11 0 0,-2-11-1 16,2 11-3-16,-2-11 0 0,1 7-3 0,-1-7 13 15,0 0 11-15,0 11 21 0,0-11 4 0,0 0-5 16,0 0-10-16,0 0-5 0,1 7-7 0,-1-7-7 15,0 0-5-15,0 0 1 0,0 0-3 0,0 0-6 16,3-11 0-16,-3 11-2 0,0 0-1 0,-4-12-4 16,4 12 6-16,0-8-5 0,0 8 0 0,0-13 1 15,0 13-1-15,-1-12-1 0,1 12 0 0,0-14-2 16,0 14 2-16,1-11 0 0,-1 11 3 0,4-13 2 16,-4 13-4-16,5-12-2 0,-5 12 0 0,4-11-1 15,-4 11 4-15,8-11-3 0,-8 11-1 0,8-7 5 16,-8 7-5-16,10-7 3 0,-10 7-2 0,12-6 2 0,-12 6 0 15,12-4-2-15,-12 4 1 0,0 0-3 0,17-1 3 16,-17 1 2-16,0 0 1 0,19 5-2 0,-19-5 5 16,12 6-4-16,-12-6 0 0,12 7 0 0,-7-3-2 15,-5-4 3-15,12 12 0 0,-12-12 2 0,10 11 12 16,-5-5 19-16,-3 2-29 0,4-2-2 0,-3 3-4 16,-1-2 11-16,2 1-2 0,-1-1 5 0,0 0-1 15,-1-1-4-15,-2-6 6 0,4 14-2 0,-4-14-5 16,1 14 1-16,-1-14 3 0,0 10 7 0,0-10-7 15,2 11 9-15,-2-11 12 0,0 0 4 0,2 11 1 16,-2-11 0-16,0 0-6 0,-4 7 3 0,4-7-3 16,0 0-13-16,0 0-8 0,0 0 8 0,0 0-2 15,0 0-1-15,0 0-6 0,0 0 0 0,0 0-4 16,-1-9 6-16,1 9-9 0,1-9-1 0,-1 9-3 16,7-11 4-16,-7 11-2 0,5-12 37 0,-1 6-47 15,1-1 1-15,-2-1 5 0,3 1-5 0,0 0 9 16,3-1-11-16,-3 1 2 0,1 1 4 0,-1-1-4 15,3 0 8-15,-2 1-10 0,1 0 5 0,-8 6 1 0,12-8 0 16,-12 8 4-16,15-7-5 0,-15 7 0 16,12-4 3-16,-12 4-1 0,0 0 6 0,13-1-1 15,-13 1 0-15,0 0-5 0,13 3 2 0,-13-3-5 0,8 6 11 16,-8-6-4-16,5 8-7 0,-5-8 9 0,3 11-4 16,-3-11-9-16,5 14 11 0,-5-14-11 0,1 11-35 15,-1-11-19-15,3 16-30 0,-3-16-33 0,0 12-47 16,0-12-54-16,1 15-53 0,-1-15-205 0,1 12 23 15</inkml:trace>
          <inkml:trace contextRef="#ctx0" brushRef="#br0" timeOffset="7423.9846">3943 231 76 0,'0'0'305'0,"0"-11"-77"0,0 11-41 16,0-10-16-16,0 10-13 0,0-6-16 0,0 6-25 15,0 0-24-15,-2-11-22 0,2 11-12 0,0 0-15 16,0 0-2-16,0 0-2 0,0 0 12 0,0 0 2 16,0 0 19-16,0 0 1 0,0 0-8 0,4 11-13 15,-4-11 0-15,3 13 0 0,-3-1 2 16,3-2 2-16,-2 4 3 0,0-1 7 0,3 3-22 0,-1 4 4 15,2 1-6-15,-1-1 33 0,1 3-14 0,-1 2 11 16,4 3-13-16,-4-3 4 0,1 5-10 0,0-5-9 16,0 5-6-16,2 1-6 0,-2-4-5 0,2 1-6 15,-2 0-1-15,1 2 7 0,0-2-14 0,-2-4-2 16,-2-2-1-16,2 1-4 0,-3-1 4 0,3 0-3 16,-1-4-1-16,-3 0 27 0,3-1-33 0,-2-1-11 15,-1-4-10-15,1 4-31 0,-1-8-44 0,0 4-4 16,3-3-29-16,-3-9-38 0,0 12-46 0,0-12-50 15,0 0-40-15,0 0-36 0,0 0-168 0,0 0-1 16</inkml:trace>
          <inkml:trace contextRef="#ctx0" brushRef="#br0" timeOffset="7837.9796">3964 229 150 0,'0'-9'168'15,"0"9"-27"-15,0-12-6 0,0 12-19 0,1-11-17 16,-1 11-30-16,1-11-6 0,-1 11-11 16,8-8-9-16,-8 8-15 0,8-7-1 0,-8 7-7 15,10-6 1-15,-10 6-12 0,13-3 5 0,-13 3-8 16,16-1 9-16,-16 1-2 0,17 1 35 0,-17-1 3 0,18 6-2 15,-6-1 2-15,0 0-2 0,1-1-5 16,-1 2-1-16,-1 1-7 0,4 0-5 0,-1 1-2 16,-2-1-2-16,3 5-4 0,-3-5-5 0,-1 1 5 15,0 1-4-15,-1-1-1 0,-1-1 4 0,-1 3-4 16,1-4 5-16,-3 1 0 0,-1-1-1 0,1 0 3 0,-6-6 2 16,9 11-1-16,-9-11-8 0,2 9-4 0,-2-9 2 15,-2 7-2-15,2-7-5 0,-7 6-1 16,7-6-4-16,-13 5 0 0,13-5 1 0,-18 3-3 15,18-3-7-15,-24 2-6 0,24-2-8 0,-26 0-11 0,9 0-21 16,3 0-16-16,14 0 10 0,-30 0-45 0,30 0-16 16,-26 0-13-16,13-2 26 0,13 2-70 0,-21 0 23 15,21 0-163-15,-18 0 226 0</inkml:trace>
        </inkml:traceGroup>
        <inkml:traceGroup>
          <inkml:annotationXML>
            <emma:emma xmlns:emma="http://www.w3.org/2003/04/emma" version="1.0">
              <emma:interpretation id="{F014135D-2956-4D92-89AA-202C5F19E944}" emma:medium="tactile" emma:mode="ink">
                <msink:context xmlns:msink="http://schemas.microsoft.com/ink/2010/main" type="inkWord" rotatedBoundingBox="28005,281 30027,261 30037,1248 28015,1268"/>
              </emma:interpretation>
              <emma:one-of disjunction-type="recognition" id="oneOf3">
                <emma:interpretation id="interp14" emma:lang="en-US" emma:confidence="0.5">
                  <emma:literal>factor.</emma:literal>
                </emma:interpretation>
                <emma:interpretation id="interp15" emma:lang="en-US" emma:confidence="0">
                  <emma:literal>factor</emma:literal>
                </emma:interpretation>
                <emma:interpretation id="interp16" emma:lang="en-US" emma:confidence="0">
                  <emma:literal>factory</emma:literal>
                </emma:interpretation>
                <emma:interpretation id="interp17" emma:lang="en-US" emma:confidence="0">
                  <emma:literal>factors</emma:literal>
                </emma:interpretation>
                <emma:interpretation id="interp18" emma:lang="en-US" emma:confidence="0">
                  <emma:literal>Factor.</emma:literal>
                </emma:interpretation>
              </emma:one-of>
            </emma:emma>
          </inkml:annotationXML>
          <inkml:trace contextRef="#ctx0" brushRef="#br0" timeOffset="12825.8632">7246 285 253 0,'-8'-7'238'0,"1"2"-24"0,7 5-17 0,-10-9-13 16,10 9-1-16,-7-8-38 0,7 8-9 0,-5-3-37 16,5 3 8-16,-5-8-33 0,5 8-13 0,0 0 8 15,0 0-37-15,1-9 22 0,-1 9-31 0,9-5 11 16,-9 5-30-16,17-3 23 0,-5 0-25 0,1 1 20 16,2 0-22-16,4-2 16 0,1 4-22 0,1-3 21 15,2 1-23-15,1-1 28 0,0 2-30 0,0-2 20 16,3 3-17-16,-3-3-3 0,1 0-32 0,1 1-16 15,-5-2-27-15,2 3-25 0,-1-2 2 0,-3 0-4 16,-2 1 5-16,-2 0-15 0,0-2 1 0,0 1-41 16,-3-1 1-16,1 1-149 0,1 0 231 0</inkml:trace>
          <inkml:trace contextRef="#ctx0" brushRef="#br0" timeOffset="12551.9338">7302 10 58 0,'0'0'365'15,"-7"-6"-91"-15,7 6-23 0,0 0-31 0,-7-8-31 16,7 8-41-16,0 0 6 0,-3-9-39 16,3 9 9-16,1-8-46 0,-1 8 1 0,4-8-33 0,-4 8 8 15,8-12-24-15,-8 12 10 0,12-11-24 0,-6 3 16 16,5 3-23-16,-1-4 24 0,1 1-30 0,-2-1 9 16,5-1-15-16,0-1 18 0,-2-1-22 0,3-1 23 15,-1 2-26-15,-2-3 16 0,3 2-13 0,-3-2 16 16,0-1-17-16,1 4 12 0,-4-2-12 0,0 1 16 15,-1-1-18-15,-1 3 16 0,-2-3-8 0,-1 4 15 16,0-4-19-16,-3 4 20 0,-1 0-21 0,0-3 22 0,-1 6-26 16,-5-5 23-16,5 4-21 0,-3 0 21 0,-2 1-18 15,6 6 10-15,-11-11-17 0,11 11 18 16,-12-5-14-16,12 5 16 0,-13-5-19 0,13 5 18 0,-17 2-11 16,17-2 16-16,-13 5-16 0,4 1 19 0,3 2-20 15,-1 3 16-15,1-2-7 0,-1 7 23 0,2 4-11 16,0-2 7-16,1 5-6 0,0-4 19 0,1 11-13 15,-2-3 22-15,4 2-16 0,-1-1 28 0,-2 4-30 16,4-1 3-16,-1 1 4 0,0 0-5 0,-2 1-8 16,3-2-4-16,3 1-2 0,-3 2-19 0,0-3 25 15,1 1-4-15,0-1-4 0,-1 1 0 0,0-1-3 16,4-2 4-16,-2 2-3 0,-1-5-1 0,2-1-2 16,-1 0 3-16,-2-3-4 0,3 0 11 0,-1 1-15 15,0-7-5-15,0 1-35 0,1-1-25 0,0-2-19 16,-1 0-16-16,-1-6-14 0,3 2-29 0,0-1-43 15,-4-9-38-15,7 9-26 0,-7-9-55 0,9 6-154 16,-9-6 65-16</inkml:trace>
          <inkml:trace contextRef="#ctx0" brushRef="#br0" timeOffset="13302.9128">7897 88 67 0,'0'0'237'0,"0"0"-52"0,-2-8 5 0,2 8-3 16,0 0-14-16,-7-9-34 0,7 9-29 0,-8-6-26 15,8 6-8-15,-9-2-22 0,9 2-9 0,-14-6-12 16,14 6 4-16,-15-1-6 0,15 1 12 0,-18 1-15 16,18-1 8-16,-19 2-7 0,19-2 14 0,-19 5-10 15,19-5 6-15,-19 7-17 0,10-2 16 0,-1-1-22 16,0 3 29-16,1 1-18 0,2-1 19 0,1 0-25 15,-1 3 16-15,2-2-18 0,0 2 17 0,2-3-28 16,1 2 22-16,2 0-28 0,0-9 29 0,0 16-29 16,0-8 1-16,0-8 1 0,5 16 5 0,-1-9-2 15,-4-7 2-15,8 8-1 0,-8-8-1 0,11 12 4 16,-11-12-6-16,15 3 0 0,-15-3 1 0,14 1 3 16,-14-1-3-16,18-2 19 0,-18 2-34 0,20-8 30 15,-11 2-31-15,0-2 22 0,-1 1-25 0,2-3 25 16,-2 2-23-16,-1-5 22 0,1 3-25 0,-2 0 28 15,2 0-12-15,-4 1-2 0,2 0-13 0,-2 1 18 16,-1 1-22-16,2 1 23 0,-5 6 13 0,7-13-22 16,-7 13-20-16,4-8 23 0,-4 8-16 0,0 0 25 15,0 0-27-15,0 0 22 0,0 0-17 0,0 0 21 16,0 0-21-16,0 10 22 0,0-10-22 0,-4 12 28 16,4-12-25-16,0 16 26 0,-3-9-26 0,3 3 32 15,0-2-33-15,0 1 3 0,0 0 0 0,0 0-1 16,3 2-13-16,-3-4-25 0,4 3-27 0,-2-3-39 15,3 1-42-15,-1-1-30 0,2 0-49 0,-6-7-240 16,11 8 43-16</inkml:trace>
          <inkml:trace contextRef="#ctx0" brushRef="#br0" timeOffset="13658.0302">8147 87 100 0,'0'0'219'0,"0"-11"-24"0,0 11-2 0,0-9-15 16,0 9 11-16,0 0-31 0,0-13-21 0,0 13-32 16,0 0-13-16,0-8-24 0,0 8-7 0,0 0-20 15,0 0 0-15,-3-7-18 0,3 7 6 0,0 0-13 16,0 0 13-16,0 0 13 0,0 0 12 0,-12 4-23 16,12-4 13-16,-9 8-1 0,9-8 22 0,-12 12-28 15,7-7 17-15,-1 3-7 0,0 1 20 0,0 1-29 16,1-2 12-16,-2 1-26 0,2 2-3 0,0 0-6 15,-2-2-1-15,5 1 1 0,-1 1-2 0,-2 0-2 16,3-1 1-16,1-2 0 0,0 3-4 0,1-3 4 16,-3 0-6-16,3-8 1 0,3 16-2 0,-1-8 2 15,-2-8-3-15,6 14 0 0,-1-8-1 0,-5-6-8 16,12 9 1-16,-6-4-19 0,-6-5-18 0,18 4-29 16,-18-4-28-16,19 3-22 0,-19-3 0 0,24-1-21 15,-9-3-4-15,-3 2-17 0,3-3 3 0,-2-2 9 16,6 2-1-16,-2-3-10 0,-2-3-183 0,-2 1 200 15</inkml:trace>
          <inkml:trace contextRef="#ctx0" brushRef="#br0" timeOffset="13909.5628">8348-223 189 0,'-4'-15'195'0,"1"4"-35"0,1 1-24 0,-5 3-30 15,7 7-24-15,0-15-18 0,0 15-15 0,-1-12-7 16,1 12-7-16,-4-6 20 0,4 6-12 0,0 0 7 15,0 0 36-15,-2 13-10 0,2-13-5 0,0 19-12 16,0-11-6-16,0 8 7 0,2-4 16 0,-2 4 2 16,2 2-22-16,-2 0 7 0,3 5-26 0,-3-2 7 15,4 2-21-15,-3-1 19 0,1 1-26 0,0-1 11 16,1 2-22-16,-1 0 19 0,0-1-21 0,-1-1 21 16,0 0-24-16,-1 0 2 0,3-2-2 0,-3-2-7 15,0 0-19-15,2-1-42 0,-2 0-34 0,0-4-46 16,0 1-41-16,0-2-37 0,0-1-206 0,3-2 100 15</inkml:trace>
          <inkml:trace contextRef="#ctx0" brushRef="#br0" timeOffset="14549.8692">8362 115 35 0,'0'0'228'16,"-1"-11"-63"-16,1 11-32 0,1-9-32 0,-1 9-23 16,4-8-21-16,-4 8-6 0,5-11-14 0,-5 11-9 15,8-8-7-15,-8 8-2 0,9-7 0 0,-9 7-6 16,12-7-5-16,-12 7-4 0,13-6 1 0,-13 6-2 16,16-4 2-16,-16 4-2 0,14-3-2 0,-14 3 0 15,17-1 1-15,-17 1 3 0,16-3-5 0,-16 3 0 16,14 0-1-16,-14 0 2 0,0 0 4 0,20-3-5 15,-20 3-2-15,0 0 1 0,14 3-3 0,-14-3 5 0,0 0 9 16,12 3 11-16,-12-3 24 0,0 0 0 16,0 0 4-16,0 0 7 0,5 4-5 0,-5-4 8 0,0 0 17 15,0 0-9-15,-1 8 0 0,1-8-15 0,0 0-5 16,-4 11-14-16,4-11 2 0,-7 7 11 0,7-7 29 16,-2 8-24-16,2-8 6 0,-6 9-27 0,6-9 8 15,-5 8-16-15,5-8 10 0,-4 8-17 0,4-8 11 16,-2 9-17-16,2-9 15 0,-3 8-20 0,3-8 23 0,0 10-27 15,0-10 18-15,0 9-23 0,0-9 21 16,3 9-17-16,-3-9 14 0,5 10-22 0,-5-10 24 16,4 7-18-16,-4-7 19 0,8 8-21 0,-8-8 14 0,9 8-17 15,-9-8 21-15,9 4-22 0,-9-4 28 16,12 4-30-16,-12-4 22 0,13 3-23 0,-13-3 22 16,15 3-19-16,-15-3 19 0,0 0-18 0,24 0 17 0,-24 0-17 15,17-2 20-15,-17 2-10 0,14-1 4 0,-14 1-20 16,17-6 23-16,-17 6-26 0,16-4 34 0,-16 4-29 15,13-9 17-15,-13 9-14 0,12-9 18 0,-12 9-23 16,11-10 20-16,-7 4-23 0,-4 6 17 0,8-11-14 16,-8 11 14-16,1-13-11 0,-1 13 11 0,3-12-13 15,-3 12 22-15,-4-14-22 0,4 14 21 0,-5-13-20 16,2 6 16-16,-1 0-17 0,-1 0 17 0,-1 0-18 0,0 1 13 16,6 6-16-16,-11-10 6 0,4 6-25 15,7 4-4-15,-13-9-20 0,13 9-6 0,-16-7-2 16,16 7-13-16,-14-3-23 0,14 3-14 0,-14-1-9 0,14 1 2 15,0 0-15-15,-20 0-23 0,20 0-158 0,0 0 221 16</inkml:trace>
          <inkml:trace contextRef="#ctx0" brushRef="#br0" timeOffset="15143.9973">8739 50 149 0,'0'0'253'0,"0"0"-37"16,11-4-48-16,-11 4-36 0,0 0-29 0,12-5-17 16,-12 5-15-16,6-4-9 0,-6 4-10 0,9-5 5 15,-9 5 5-15,0 0 1 0,8-6 1 0,-8 6-19 16,0 0 5-16,12-5-18 0,-12 5-4 0,0 0-7 15,9-4-5-15,-9 4-7 0,0 0 4 0,0 0-10 16,14-2 8-16,-14 2-5 0,0 0-2 0,12 3-4 0,-12-3 4 16,9 6-4-16,-9-6 9 0,11 8-10 0,-11-8 13 15,9 12-12-15,-4-6 4 0,0 0 2 16,0 3 8-16,1 0-12 0,-1 1 11 0,-1-2-6 0,1 3 10 16,0-1-12-16,-1 0 7 0,-1 3-8 0,2-5 12 15,-2 2-8-15,-1 0 9 0,-1-1-18 0,2 0 20 16,0-2-20-16,-3 3 16 0,2-3-13 0,-2-7 12 15,3 14-14-15,-3-14 5 0,0 13-4 0,0-13 1 16,0 11 2-16,0-11 16 0,0 9-8 0,0-9 1 16,0 0 2-16,0 11-3 0,0-11 0 0,0 0 23 15,-5 5-31-15,5-5 22 0,0 0-25 0,0 0 17 16,0 0-19-16,-12-1 17 0,12 1-18 0,-8-4 17 0,8 4-21 16,-6-9 18-16,6 9-21 0,-10-10 17 0,10 10-16 15,-5-12 20-15,5 12-21 0,-5-12 27 0,5 12-26 16,-1-13 14-16,-2 5-12 0,3 8 16 0,0-15-17 15,0 15 15-15,1-16-18 0,-1 16 17 0,2-11-16 16,2 3 14-16,-4 8-14 0,7-13 11 0,-7 13-12 16,7-11 17-16,-7 11-17 0,10-9 15 0,-10 9-19 15,12-11 15-15,-12 11-14 0,12-9 15 0,-12 9-20 16,12-8 7-16,-12 8-22 0,11-5-8 0,-11 5-24 16,12-5-7-16,-12 5-20 0,11-3-28 0,-11 3-4 15,0 0-21-15,13-3-6 0,-13 3-56 0,0 0-132 0,14-2 202 16</inkml:trace>
          <inkml:trace contextRef="#ctx0" brushRef="#br0" timeOffset="15414.7483">9216 200 289 0,'0'0'371'0,"0"0"-32"0,0 0-51 0,0 0-5 0,0 0-58 15,0 0-33-15,5 6-31 0,-5-6-42 0,0 0-23 16,0 0-22-16,0 0-16 0,0 0-10 0,0 0-12 16,0 0-11-16,0 0-6 0,0 0-8 0,0 0-28 15,0 0-9-15,0 0-78 0,0 0-24 0,5 6-41 16,-5-6-24-16,0 0-27 0,0 0-42 0,0 0-214 15,0 0 38-15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6:11.15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3865B6-CC53-4344-9B05-C744CFA2DEE6}" emma:medium="tactile" emma:mode="ink">
          <msink:context xmlns:msink="http://schemas.microsoft.com/ink/2010/main" type="inkDrawing" rotatedBoundingBox="11920,9453 18442,9247 18444,9323 11922,9528" shapeName="Other"/>
        </emma:interpretation>
      </emma:emma>
    </inkml:annotationXML>
    <inkml:trace contextRef="#ctx0" brushRef="#br0">25 250 190 0,'0'0'313'0,"0"0"-32"0,0 0-54 0,0 0-9 16,0 0-49-16,-8-5 4 0,8 5-39 0,0 0 21 16,0 0-54-16,0 0 27 0,0 0-61 0,-10-3 27 15,10 3-50-15,0 0 42 0,0 0-54 0,0 0 43 16,0 0-43-16,0 0 36 0,0 0 6 0,0 0-45 0,0 0 38 15,0 0-54-15,0 0 46 0,0 0-46 16,0 0 42-16,-7-7-37 0,7 7 36 0,0 0-37 16,0 0 25-16,0 0-33 0,0 0 36 0,0 0-41 15,0 0 37-15,0 0-31 0,12-1 32 0,-12 1-31 0,0 0 32 16,21-2-23-16,-21 2 25 0,17 0-27 16,-17 0 22-16,18-2-20 0,-18 2 15 0,21-3-5 15,-21 3 20-15,28-1-18 0,-13 1 23 0,0-1-21 0,2-1 10 16,0 2-21-16,0-2 11 0,1 1-19 0,-1-1 11 15,0 2-17-15,1-3 16 0,-1 2-17 0,0-1 10 16,4 1-9-16,-3 0 13 0,-1-3-19 16,1 4 20-16,-1-3-15 0,3 1 18 0,-3 0-13 0,1 1 29 15,-1 0-6-15,0-1 10 0,1 2-15 0,-1-1 9 16,0 0-15-16,0 1 6 0,0-2-8 0,0 1 13 16,0 1-9-16,0-2 13 0,-2 2-8 0,2-1 9 15,1 0-5-15,-1-3-4 0,0 4-3 0,0 0-4 16,0-3-2-16,0 3-8 0,1-2 3 0,0 0-6 15,1 2 2-15,3-1-4 0,1 0 1 0,-2 1-6 16,0-2 4-16,0 1-3 0,-3-1 5 0,3 2-10 16,-1 0 1-16,-2-1 2 0,3-1 5 0,-2 2-6 15,0-1 1-15,2-1-1 0,-3 2 5 0,3-2-4 16,-3 2 2-16,2-2-3 0,-2 1 3 0,3 1-2 16,-3 0 3-16,3-3-1 0,-2 2 4 0,2-1 2 15,0 1 2-15,0 0 0 0,-1-1 6 0,-3 1 3 16,6-2-5-16,-2 3 4 0,0-2-2 0,1 1 0 0,0-1-4 15,1-2 4-15,0 3-8 0,-1 0 1 0,-1-1-4 16,1 1 5-16,2-2-7 0,-3 3-1 0,-2-1-3 16,-2 1 4-16,4-2-4 0,-1 2 1 15,-2 0 0-15,0-2 0 0,3 2-2 0,-3 0 1 0,1 0 3 16,-1 0-5-16,2 0 12 0,-1 0-12 0,-2 0 2 16,4 0 5-16,-3 0-6 0,1 0 10 0,-1 0-11 15,0 0 19-15,-1 0-10 0,4 0 16 0,-3 0-11 16,1 0 15-16,-1 2-16 0,3-2 18 0,-3 0-20 15,0-2 17-15,1 4-18 0,1-4-2 0,0 2 2 16,-3 2 15-16,4-2-27 0,-1 0 29 0,-2 0-24 16,3 0-2-16,-2 0 0 0,2 0 1 0,-1 0 1 15,1 2-4-15,-2-4 25 0,5 4-25 0,-1-2 2 16,-1 0 0-16,2 0 0 0,-1-2 2 0,1 2-6 16,-2-2 8-16,2 2-2 0,-1 0 0 0,1-2-3 15,2 2 2-15,-5-1-2 0,1 1 0 0,1 0 2 16,1-3 13-16,-2 1-16 0,-4 2 2 0,3-1-1 15,-3-1 2-15,1 1-5 0,3 1 4 0,-3-1-1 16,2-1 0-16,-1 2-1 0,1-2 3 0,-2 0-2 16,2 2-6-16,-1-1 5 0,1 1 4 0,-2 0-3 15,4 0 2-15,-5 0 0 0,4-2-5 0,-4 2 0 16,3 0 1-16,-1-2 7 0,-2 2-6 0,3 0 0 0,-1-2 0 16,-3 2 0-16,3 0 0 0,-1-1 0 0,0 1 0 15,-2 0 0-15,4 0 0 0,-3 0 2 0,2-1 1 16,-3 1-6-16,1 0 7 0,2 0-3 15,-2 0-1-15,-1 0 0 0,1 0 1 0,-1 1 0 0,0-1-1 16,-2 0 3-16,2 3-2 0,-2-3-1 0,0 0 2 16,2 0-1-16,-17 0 0 0,28 2 2 0,-12-2 3 15,-2 0 21-15,2 2-9 0,0-2 7 0,-2 0 4 16,-14 0 0-16,30 0-4 0,-30 0 1 0,29 1-10 16,-12-1 6-16,-3 0-8 0,-14 0-4 0,29 2 0 15,-29-2 6-15,26 0-8 0,-10 0 0 0,-16 0-3 16,26 0 1-16,-26 0 0 0,27 0-5 0,-11 2 10 15,-16-2-7-15,26 0-4 0,-26 0 3 0,29 0 0 16,-29 0-3-16,28 0 1 0,-28 0 5 0,24 0-6 16,-24 0-2-16,26 0 3 0,-26 0 6 0,25 0-12 15,-25 0 5-15,25 0 3 0,-25 0-4 0,26 0 2 16,-26 0 0-16,23-2 0 0,-10 0-3 0,-13 2 9 16,24-1-6-16,-11 1 3 0,-13 0-5 0,22-2 1 0,-22 2 0 15,24-2-2-15,-24 2 9 0,20-2-10 0,-20 2 2 16,20-1 1-16,-20 1-2 0,18-3 3 15,-18 3-1-15,21-2-2 0,-21 2 3 0,18-1-1 16,-18 1-1-16,21-3 0 0,-21 3 1 0,20-1-1 0,-20 1 12 16,21-2-8-16,-21 2-2 0,21-4-3 0,-21 4 1 15,21-1-1-15,-21 1 0 0,22 0-3 0,-22 0 3 16,21-3 0-16,-21 3-2 0,22-3 10 0,-22 3-7 16,22-1 5-16,-22 1 4 0,22-3-5 0,-22 3-6 15,20-4-1-15,-20 4 2 0,23-3-1 0,-23 3 1 16,21-3 5-16,-21 3-2 0,20-1-3 0,-20 1-4 15,23-2 6-15,-23 2 0 0,21-2-4 0,-21 2 13 16,20-2-11-16,-20 2 0 0,23 0 1 0,-23 0 0 16,24-4 0-16,-24 4 2 0,21 0 4 0,-21 0-6 15,19-3-2-15,-19 3 3 0,21 0-2 0,-21 0 5 16,20-2-1-16,-20 2 3 0,23 0-6 0,-23 0 1 16,21-2-4-16,-21 2 4 0,20-1 0 0,-20 1 1 15,23-2 7-15,-23 2-8 0,22 0-3 0,-22 0 3 0,23-1-1 16,-23 1 3-16,22 0 0 0,-22 0 3 0,19-2-5 15,-19 2-4-15,23 0 3 0,-23 0-1 16,22-1 17-16,-22 1-22 0,19 0 3 0,-19 0 1 16,24 0-1-16,-24 0 3 0,21 0-2 0,-21 0 1 0,19-2 1 15,-19 2 19-15,23-1-21 0,-23 1-1 0,22 0 1 16,-22 0 1-16,19-1 3 0,-19 1-2 16,24-2 2-16,-24 2-2 0,21 0 2 0,-21 0-1 0,19-2 4 15,-19 2-5-15,21 0-2 0,-21 0 7 0,20-2-8 16,-20 2 0-16,18-1 1 0,-18 1 3 0,18 0 6 15,-18 0-7-15,20-2 2 0,-20 2-3 0,18 0-3 16,-18 0 5-16,17-2-1 0,-17 2 3 0,18 0-3 16,-18 0 6-16,19 0 0 0,-19 0 4 0,21 0-14 15,-21 0 2-15,18 0 1 0,-18 0-4 0,19 2 8 16,-19-2-3-16,21 0 1 0,-21 0-1 0,20 2-1 16,-20-2 2-16,17 0 3 0,-17 0-1 0,18 0 0 15,-18 0-10-15,21 1 16 0,-21-1-8 0,17 0-1 16,-17 0 2-16,20 2-5 0,-20-2 5 0,17 0 0 15,-17 0 23-15,18 0-28 0,-18 0 1 0,17-2 8 16,-17 2-9-16,21 0-3 0,-21 0 7 0,18 0 0 16,-18 0-6-16,17 0 11 0,-17 0 5 0,20 0-15 15,-20 0 6-15,17 0-4 0,-17 0 0 0,20 0 2 16,-20 0 2-16,20 0 17 0,-20 0-22 0,21 0 4 16,-21 0 1-16,19-1-2 0,-19 1-2 0,23 0 1 15,-23 0 7-15,22-2-1 0,-22 2-1 0,21 0 8 0,-21 0-4 16,22-2 1-16,-22 2 13 0,21 0-3 0,-21 0 9 15,19 0 4-15,-19 0-3 0,19-1-6 0,-19 1 16 16,18 0-10-16,-18 0-10 0,20 0 3 0,-20 0-6 16,19-1-2-16,-19 1-1 0,16-2-2 0,-16 2 9 15,17 0-13-15,-17 0-3 0,17 0 4 0,-17 0 0 16,14-1 3-16,-14 1 14 0,0 0-28 0,22 0 4 16,-22 0 2-16,0 0-3 0,19 0 3 0,-19 0-1 15,0 0 5-15,17 0-7 0,-17 0 1 0,0 0-2 16,18 0 5-16,-18 0-3 0,0 0 1 0,17 0 1 15,-17 0 3-15,0 0-9 0,17 0 4 0,-17 0-2 16,0 0 3-16,15 0-2 0,-15 0 7 0,0 0-7 16,17 0 2-16,-17 0-3 0,0 0 5 0,0 0-3 15,20 0 2-15,-20 0-4 0,0 0 4 0,13-2-1 16,-13 2 2-16,0 0-3 0,0 0 2 0,20 0 3 16,-20 0-5-16,0 0-1 0,0 0-1 0,14 0 3 15,-14 0 4-15,0 0 5 0,0 0-8 0,17 0-7 16,-17 0 7-16,0 0-3 0,0 0 0 0,16 0-2 0,-16 0 3 15,0 0 6-15,0 0-9 0,17 0-1 0,-17 0 17 16,0 0-14-16,0 0 1 0,14 0-3 16,-14 0-1-16,0 0 4 0,0 0 0 0,16 0-2 0,-16 0 1 15,0 0 4-15,0 0 1 0,0 0-5 0,17 0 2 16,-17 0-2-16,0 0 16 0,0 0-19 0,14 0 11 16,-14 0-8-16,0 0-3 0,0 0-2 0,0 0 4 15,17 0-1-15,-17 0 0 0,0 0 8 0,0 0-3 16,16 2-6-16,-16-2 3 0,0 0 0 0,0 0 0 15,13 0 2-15,-13 0-3 0,0 0 1 0,0 0 0 16,15 1 8-16,-15-1-3 0,0 0-6 0,0 0 3 16,0 0 1-16,17 0-4 0,-17 0 0 0,0 0 3 15,0 0-3-15,0 0 4 0,0 0 1 0,0 0 5 16,17 0-8-16,-17 0 0 0,0 0 3 0,0 0 0 16,0 0-1-16,0 0 2 0,0 0 2 0,0 0-3 15,0 0 2-15,15 3-1 0,-15-3 0 0,0 0 4 16,0 0-3-16,0 0-1 0,0 0 0 0,0 0 3 0,0 0-2 15,0 0 4-15,0 0-4 0,0 0 1 0,0 0-3 16,0 0-2-16,0 0 2 0,0 0-1 0,0 0 1 16,0 0 3-16,0 0-2 0,0 0-3 15,0 0 1-15,0 0 0 0,0 0 1 0,0 0-1 0,0 0-1 16,0 0-3-16,0 0-19 0,0 0-29 0,0 0-52 16,0 0-57-16,0 0-65 0,-8-6-78 0,8 6-59 15,-24-3-101-15,5 2-26 0,-2-1-146 0,-7 0-492 16,-6-1-742-16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18.03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39A26A-130C-4007-B22B-067EF4C32A6B}" emma:medium="tactile" emma:mode="ink">
          <msink:context xmlns:msink="http://schemas.microsoft.com/ink/2010/main" type="inkDrawing" rotatedBoundingBox="28564,10997 30564,10906 30566,10957 28567,11049" semanticType="underline" shapeName="Other">
            <msink:sourceLink direction="with" ref="{839F3FFB-9AD1-4026-82E5-258E0729AEF4}"/>
            <msink:sourceLink direction="with" ref="{8EE8312A-0AD8-477F-BFE9-6185684F5D0C}"/>
          </msink:context>
        </emma:interpretation>
      </emma:emma>
    </inkml:annotationXML>
    <inkml:trace contextRef="#ctx0" brushRef="#br0">124 103 139 0,'-26'3'417'0,"7"-2"-137"16,4 1-47-16,-2-1-61 0,5 2-28 16,12-3-32-16,-23 1 12 0,23-1-30 0,-12 4 15 15,12-4-35-15,0 0 29 0,0 0-46 0,10 4 41 0,3-4-60 16,8 0 43-16,5 0-45 0,6 0 36 0,7-1-46 16,8-2 39-16,2 1-46 0,13 0 41 0,2 1-51 15,3-5 40-15,-1 5-50 0,5 0 37 0,0-1 1 16,3 0-40-16,1-1 28 0,1 2-44 15,-1-2 47-15,4 1-50 0,-4-1 46 0,-1 3-51 0,-3-3 51 16,-2 0-50-16,-4 1 54 0,-2-2-50 0,-2 1 45 16,-12-1-44-16,0 1 44 0,-6-2-45 0,2 2 39 15,-10-3-39-15,-1 2 52 0,-4 1-49 0,-3 0 48 16,-3-1-52-16,-2 0 49 0,-1 1-52 0,-3 0 53 16,-4 0-46-16,2-1 44 0,-3 2-49 0,-13 2 49 15,21-3-77-15,-21 3 6 0,19-3-97 0,-19 3-96 16,17-8-479-16,-11 3-225 0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27.16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862C26-1FCC-4B43-A116-8CE6B1223C16}" emma:medium="tactile" emma:mode="ink">
          <msink:context xmlns:msink="http://schemas.microsoft.com/ink/2010/main" type="inkDrawing" rotatedBoundingBox="13477,12171 15100,13102 15069,13157 13445,12225" semanticType="callout" shapeName="Other">
            <msink:sourceLink direction="with" ref="{0A46DD3E-7A07-47C0-9DA6-DCBFD900191B}"/>
            <msink:sourceLink direction="with" ref="{671F07F7-CD8E-4DBE-9A51-0175F63F4011}"/>
          </msink:context>
        </emma:interpretation>
      </emma:emma>
    </inkml:annotationXML>
    <inkml:trace contextRef="#ctx0" brushRef="#br0">18 24 50 0,'0'0'390'0,"0"0"-112"0,-6-7-43 15,6 7-18-15,0 0-9 0,0 0-1 0,-5-6-16 16,5 6-41-16,0 0-3 0,0 0-39 0,0 0-10 16,-5-5-32-16,5 5 12 0,0 0-16 0,0 0 2 15,0 0 0-15,0 0 3 0,0 0 7 0,0 0-13 16,0 0 8-16,-3-7-14 0,3 7 9 0,0 0-12 15,0 0 2-15,0 0 1 0,0 0 1 0,0 0-8 16,0 0 3-16,0 0-16 0,0 0 7 0,0 0-12 16,0 0 2-16,0 0-10 0,0 0 3 0,0 0 11 15,0 0 30-15,0 0-7 0,0 0 4 0,8 8-15 16,-8-8 6-16,5 6-11 0,-5-6 5 0,9 8-10 16,-9-8-2-16,8 9 11 0,-8-9-21 0,13 9 17 15,-5-3-21-15,1-1-2 0,-4 1 1 0,5 1 0 16,-3 0 1-16,3 0 5 0,0-1 0 0,-1 0-3 15,0 3-2-15,-1-1-5 0,4-3 0 0,-3 6-3 16,-1-4 0-16,3 0 1 0,0 4 3 0,-1-3 6 0,3 1 6 16,0 2-5-16,-1 1 0 0,2-4-1 0,0 4-3 15,3 0-1-15,-2-2 1 0,2 2 6 0,3 2 5 16,2-2 0-16,0 1-1 0,-3 1-5 16,4-2-4-16,1 1-4 0,-1 2-3 0,-2-4-5 0,2 2-2 15,0 0 3-15,1-2-2 0,-2 2-3 0,-2-2 0 16,5 0-1-16,-6 2-3 0,5-1-1 0,-1-1 2 15,-2 0 1-15,-2 1-2 0,4-2-1 0,-2 2 2 16,-3-2-1-16,1 3-4 0,3-2 6 0,-3-1 0 16,3 1-4-16,-4-1 4 0,2 2-4 0,0-3 19 15,-3 2-22-15,3-2 18 0,-1 2-21 0,0 0 19 16,-1-2-17-16,3 1 16 0,-3 0-19 0,3-2 14 16,-3 1-14-16,-1 1 18 0,1-3-16 0,-2 2 14 15,1 0-18-15,1 1 21 0,-3-3-22 0,1 2 21 16,1-1-19-16,-1-1 16 0,-3 2-13 0,2-1 15 15,-2-3-22-15,0 3 23 0,1-3-19 0,-1 4 16 16,-1-4-16-16,0 3 18 0,-1-2-21 0,4 1 15 16,-4-2-11-16,1 2 17 0,-1 0-17 0,-1-2 12 0,0 2-11 15,0-2 14-15,1 1-17 0,-4 0 20 0,4-1-19 16,-4 1 21-16,3 0-22 0,-10-6 18 16,14 7-27-16,-9-2 23 0,-5-5-10 0,12 8 16 15,-12-8-17-15,11 7 16 0,-11-7-17 0,12 5 13 0,-12-5-14 16,10 8 18-16,-10-8-17 0,7 5 20 0,-7-5-22 15,9 4-12-15,-9-4 19 0,0 0 17 0,8 7-18 16,-8-7 16-16,0 0-16 0,7 4 17 0,-7-4-22 16,0 0 23-16,0 0-17 0,9 6 18 0,-9-6-16 15,0 0 15-15,0 0-15 0,0 0 14 0,0 0-20 16,0 0 16-16,0 0-16 0,8 5 17 0,-8-5-16 16,0 0 15-16,0 0-22 0,0 0 13 0,0 0-18 15,0 0 2-15,0 0-57 0,0 0-57 0,0 0-110 16,0 0-109-16,0 0-129 0,0 0-692 0,16-5-781 15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28.87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FE7C7F-D67D-4D3B-B29E-55BF75FBEC59}" emma:medium="tactile" emma:mode="ink">
          <msink:context xmlns:msink="http://schemas.microsoft.com/ink/2010/main" type="inkDrawing" rotatedBoundingBox="15068,13073 16736,11980 16780,12047 15111,13139" semanticType="callout" shapeName="Other">
            <msink:sourceLink direction="with" ref="{671F07F7-CD8E-4DBE-9A51-0175F63F4011}"/>
          </msink:context>
        </emma:interpretation>
      </emma:emma>
    </inkml:annotationXML>
    <inkml:trace contextRef="#ctx0" brushRef="#br0">1641 12 414 0,'0'0'338'16,"0"0"-54"-16,0 0-28 0,0 0-47 0,5-6-20 16,-5 6-23-16,0 0-29 0,0 0-16 0,0 0-42 15,0 0 10-15,0 0-26 0,0 0 22 0,6-7-15 16,-6 7 5-16,0 0-3 0,0 0-8 0,0 0 3 16,0 0-9-16,0 0 7 0,0 0-12 0,0 0 14 15,0 0-18-15,0 0 16 0,0 0-4 0,0 0 0 16,0 0-6-16,0 0 2 0,0 0-12 0,0 0 4 15,0 0 8-15,0 0 45 0,0 0 0 0,-6 9 8 16,6-9-28-16,-7 7 2 0,7-7-25 0,-9 8 2 16,5-1-17-16,4-7 21 0,-9 10-11 0,9-10 19 15,-11 10-16-15,5-3 13 0,1 0-25 0,-1-2 12 16,-1 3-20-16,2-1 14 0,-3-2-16 0,2 4 15 16,-2-2-17-16,2 0 10 0,-1-1-7 0,-1 4 14 15,-1-5-11-15,2 3 9 0,-2 0-14 0,1 0 4 16,-3 0-12-16,4 0 9 0,-4 0-14 0,1 0 11 15,-2 0-9-15,-1 2 3 0,0 1-5 0,-1-1 4 16,3 0-8-16,-4 3 8 0,1-4-9 0,1 3 4 0,-2-3-9 16,0 1 11-16,0 0-4 0,2 2 3 0,-3-4 4 15,3 1-2-15,-2 2 0 0,1-2-6 0,-1 2 10 16,1-3-10-16,-1 0 0 0,2 0-6 0,-3 0 3 16,3 1-12-16,-2 2 8 0,0-2-9 0,1 0 8 15,0 1-4-15,-2-1 2 0,3 2-5 0,-2-2 4 16,2 2-20-16,-1-2 27 0,1 1-14 0,1-2 8 15,2 0-7-15,-2 0 6 0,3 0-5 0,-3 0 6 16,3 0-12-16,-2 0 12 0,-1 0-3 0,0 0 0 16,5-1-3-16,-5 0 7 0,2 1-11 0,-1-1 15 15,0 1-15-15,0-1 7 0,2-2-4 0,-1 4 8 16,0-3-9-16,-2 1 6 0,4-1-3 0,-2 1 4 16,-1 0-9-16,0-1 14 0,0 1-11 0,2-1 17 15,-2 3-17-15,0-2 8 0,0 0-6 0,0-1 13 16,0 2-23-16,-1-2 22 0,2-1-12 0,-2 2 10 15,0-1-15-15,1 1 15 0,3-1-13 0,-4-1 12 16,3 2-15-16,-2-1 18 0,2 0-17 0,-2-1 18 16,1 2-16-16,0-2 10 0,1 2-25 0,-3-3 36 0,2 3-22 15,-1-2 12-15,1 0-14 0,1 2 11 0,-3-2-17 16,2 2 21-16,-1-2-17 0,1 1 16 16,-2 0-17-16,3 1 19 0,-4-2-9 0,4 1 6 0,-1 0-15 15,2-1 17-15,-2 1-18 0,0-1 3 0,3 1 2 16,-3-3 1-16,3 3-7 0,-3-1 7 0,2 1 2 15,8-6 5-15,-15 7-2 0,7 0-1 0,1-3 1 16,-2 2-1-16,-1-1 6 0,2-1 2 0,0 1 0 16,-2 1-1-16,0 0 2 0,2-1-6 0,-1-1 2 15,-2 2 3-15,5-2-6 0,-3 1 4 0,0 0-2 16,1-1 0-16,-1 2-4 0,-1-2 4 0,3 1 1 16,-1 0-4-16,8-5 2 0,-15 7-2 0,7-3-14 15,8-4 19-15,-14 8-1 0,14-8-4 0,-13 8-2 16,13-8 1-16,-12 7-1 0,12-7-2 0,-11 6 2 15,11-6 1-15,-11 6 1 0,11-6-2 0,-9 5 3 16,9-5 2-16,-9 7-14 0,9-7 23 0,-8 5 8 16,8-5 7-16,0 0 3 0,-10 5 4 0,10-5-2 0,0 0 8 15,-10 6 1-15,10-6 0 0,0 0 0 0,0 0 0 16,-7 3-3-16,7-3-2 0,0 0 3 0,0 0-2 16,0 0-5-16,0 0-3 0,-7 5-3 0,7-5-6 15,0 0-3-15,0 0 5 0,0 0-17 0,0 0 1 16,0 0 0-16,0 0-3 0,0 0-1 0,0 0-1 15,0 0-1-15,0 0-4 0,0 0 3 0,-10 3-5 16,10-3-4-16,0 0-11 0,0 0-7 0,0 0-25 16,0 0-21-16,0 0-32 0,0 0-44 0,0 0-59 15,6-6-73-15,-6 6-67 0,6-9-59 0,-1 2-46 16,2-1-68-16,-2-1-57 0,1-3-572 0,3 0-760 16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34.34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738433-3F84-45EA-A0E0-5C97C1F6594A}" emma:medium="tactile" emma:mode="ink">
          <msink:context xmlns:msink="http://schemas.microsoft.com/ink/2010/main" type="inkDrawing" rotatedBoundingBox="14312,14233 17272,14278 17268,14493 14309,14448" semanticType="underline" shapeName="Other">
            <msink:sourceLink direction="with" ref="{671F07F7-CD8E-4DBE-9A51-0175F63F4011}"/>
          </msink:context>
        </emma:interpretation>
      </emma:emma>
    </inkml:annotationXML>
    <inkml:trace contextRef="#ctx0" brushRef="#br0">12 13 290 0,'0'0'450'0,"0"0"-82"15,-8-9-113-15,8 9-30 0,0 0-77 0,0 0 5 16,-5-5-59-16,5 5 14 0,0 0-49 0,0 0 30 0,0 0 7 15,0 0-10-15,0 0-10 0,14 3-12 0,-14-3-9 16,19 4-6-16,-9 1-7 0,0 0 0 0,2-2 3 16,-1 1-6-16,1 0 10 0,2 1 3 15,-2 2 1-15,-1-3-10 0,2 1-6 0,0-2-6 0,-1 3-3 16,0 1 6-16,-1-3 7 0,3 0 3 0,-2 2-1 16,0-3-3-16,-1 3-17 0,2-2 20 0,-1-1-3 15,0-1-3-15,3 0-1 0,-2-1-2 0,5-1-5 16,-1 0-4-16,0-1-5 0,6-1-4 0,-1 0 2 15,1-1-6-15,2-1 2 0,-2-3-3 0,6 1 0 16,-1 0-3-16,-1 1-3 0,2-2 3 0,-6 2-5 16,2 1 2-16,-2 0-5 0,0 0 2 0,-1-2 1 15,0 5-3-15,0-3 1 0,-2 3 2 0,-2 0-2 16,-1 1-1-16,0 0 19 0,1 0 10 0,-1 1-3 16,-2 0 2-16,2 4 6 0,-3 1 0 0,3-2-4 15,-2 3 10-15,-2-1-1 0,4 3-5 0,-1 0 3 16,-2 0-6-16,2 2-4 0,-4-1-3 0,4-2-2 15,-3 2-3-15,0-1-3 0,1 0 10 0,-1 1 1 0,0-3-1 16,1 0-3-16,-1-3 2 0,3 5-4 16,-2-5-11-16,3 0 9 0,0-1-3 0,1-1-3 15,-1-1-1-15,6 0-2 0,-2-1-4 0,2-1 2 16,0 1-3-16,2-1-2 0,1-1-1 0,-2-1 0 0,1 0-1 16,2 0 0-16,-2 1 3 0,3-3-4 15,-3 1 0-15,1 2 2 0,-2-3 0 0,-1 3-2 16,1-2-7-16,-2 2 8 0,0-1 1 0,-3-1-2 0,1 2 2 15,-2 1-2-15,0 0 2 0,-1-1-8 0,-1 1 4 16,1 1 5-16,-3 0-4 0,-14 0 0 0,33 0 2 16,-20 0-2-16,4 1-6 0,-2 1 7 0,-2-1 0 15,0 0 0-15,1 1 1 0,-1 2-2 0,0-1 1 16,-1 1-8-16,-1 0 9 0,4 1 1 0,-4-3-1 16,1 4 1-16,0-3 0 0,-3 1-3 0,1 0-2 15,2-1 6-15,-2 0-2 0,-10-3 2 0,18 7 1 16,-18-7-1-16,21 5 1 0,-21-5-3 0,23 0 3 15,-23 0-2-15,29 0-2 0,-15-2 3 0,3-3-1 16,1 1-1-16,-1 0-3 0,3 0 5 0,0-3 0 0,3-2 3 16,-2 2-5-16,2-1-3 0,0-2 4 15,-1 2-10-15,-2-1 13 0,-2 1-3 0,3 1-1 16,-3 0-1-16,-1-1 1 0,-3 0 1 0,0 5-1 16,-2-2 0-16,-1-1 1 0,1 2-3 0,-4-1-2 0,-8 5 0 15,17-6 0-15,-17 6 0 0,11-7 2 16,-11 7-3-16,13-1 1 0,-13 1 0 0,0 0 2 15,22 0-6-15,-22 0 6 0,12 1 3 0,-12-1-2 0,14 5-2 16,-14-5 4-16,12 6-3 0,-12-6-5 0,14 5 8 16,-14-5-1-16,12 6 0 0,-12-6 2 0,16 6 0 15,-16-6-1-15,16 7-7 0,-16-7 10 0,17 4-3 16,-17-4 2-16,19 1-1 0,-19-1 1 0,23 0-2 16,-8-1-5-16,-1-2 7 0,-1 3-2 0,2-3 0 15,-2-2 1-15,2 3-2 0,-3-4 2 0,4 2-6 16,-4 0 7-16,1-3 0 0,-2 2-2 0,0 1-1 15,-1 0 1-15,-10 4 2 0,14-5-7 0,-5-1 3 16,-9 6-2-16,12-6-9 0,-12 6-25 0,8-7-66 16,-8 7-102-16,0 0-69 0,0-10-83 0,0 10-149 15,-7-7-448-15,7 7-536 0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50.07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AE82770-9412-4156-9FF6-90B2388E4FC9}" emma:medium="tactile" emma:mode="ink">
          <msink:context xmlns:msink="http://schemas.microsoft.com/ink/2010/main" type="writingRegion" rotatedBoundingBox="3653,16511 5441,15223 5845,15783 4056,17071"/>
        </emma:interpretation>
      </emma:emma>
    </inkml:annotationXML>
    <inkml:traceGroup>
      <inkml:annotationXML>
        <emma:emma xmlns:emma="http://www.w3.org/2003/04/emma" version="1.0">
          <emma:interpretation id="{59220376-4353-4E26-B88D-E21D4DD9254F}" emma:medium="tactile" emma:mode="ink">
            <msink:context xmlns:msink="http://schemas.microsoft.com/ink/2010/main" type="paragraph" rotatedBoundingBox="3653,16511 5441,15223 5845,15783 4056,170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1B3DE3-F632-441D-9C0F-A8CB30AF3D8A}" emma:medium="tactile" emma:mode="ink">
              <msink:context xmlns:msink="http://schemas.microsoft.com/ink/2010/main" type="line" rotatedBoundingBox="3653,16511 5441,15223 5845,15783 4056,17071"/>
            </emma:interpretation>
          </emma:emma>
        </inkml:annotationXML>
        <inkml:traceGroup>
          <inkml:annotationXML>
            <emma:emma xmlns:emma="http://www.w3.org/2003/04/emma" version="1.0">
              <emma:interpretation id="{AA75D1D7-AF70-4A70-A767-F0FE6F70CCA0}" emma:medium="tactile" emma:mode="ink">
                <msink:context xmlns:msink="http://schemas.microsoft.com/ink/2010/main" type="inkWord" rotatedBoundingBox="3680,16550 4211,16168 4572,16669 4042,17051"/>
              </emma:interpretation>
              <emma:one-of disjunction-type="recognition" id="oneOf0">
                <emma:interpretation id="interp0" emma:lang="en-US" emma:confidence="0.5">
                  <emma:literal>@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p</emma:literal>
                </emma:interpretation>
                <emma:interpretation id="interp3" emma:lang="en-US" emma:confidence="0">
                  <emma:literal>Q</emma:literal>
                </emma:interpretation>
                <emma:interpretation id="interp4" emma:lang="en-US" emma:confidence="0">
                  <emma:literal>!</emma:literal>
                </emma:interpretation>
              </emma:one-of>
            </emma:emma>
          </inkml:annotationXML>
          <inkml:trace contextRef="#ctx0" brushRef="#br0">356 63 213 0,'0'0'484'0,"0"0"-130"0,0 0-16 16,-13-4-91-16,13 4 15 0,0 0-71 0,0 0 15 0,-8-4-56 15,8 4 32-15,0 0-31 0,0 0 20 0,-9-4-13 16,9 4 18-16,0 0-14 0,0 0 7 16,0 0-18-16,-6-4-4 0,6 4-18 0,0 0-16 15,0 0-24-15,0 0-11 0,-2-8-18 0,2 8-8 0,0 0-15 16,6-8-3-16,-6 8-12 0,7-7 2 0,-7 7-8 15,12-9 0-15,-12 9-5 0,15-5 0 0,-15 5-1 16,19-7-2-16,-19 7-4 0,18-3 4 0,-18 3 3 16,22 2 7-16,-22-2-1 0,22 2 6 0,-11 4 4 15,-2-3 2-15,2 5 32 0,-1-2-10 0,0 2 17 16,-2 4-7-16,-1 0 16 0,2 4-25 0,-3-1 25 16,-3 1-30-16,2 0 27 0,-5 0-30 0,0 1 48 15,0 5-47-15,-5-1 1 0,0 0-1 0,-3 3-6 16,0-1 3-16,-4 1-4 0,-2-2-3 0,1 1-6 15,-4 0 2-15,1-2-12 0,-1 2-3 0,-1-3-12 16,0 0 7-16,-1-2-17 0,-1 1 24 0,0-2-23 16,0-2 23-16,2 1-20 0,1-5 17 0,0 0-17 15,0-1 18-15,3-3-23 0,-2-4 22 0,-1 2-23 0,5-3 24 16,-5-2-25-16,4 0 21 0,-3-3-2 0,3-1 7 16,-2-1-11-16,3 0-9 0,0-4 1 15,1 2-1-15,-1-5-5 0,4 4-2 0,-2-1 17 0,4-2-16 16,-4 2-1-16,5-2 2 0,3 1-1 0,-3 2-2 15,3-2 1-15,0 1 4 0,2 0-3 0,0 9 2 16,2-13 2-16,-2 13 3 0,4-14-2 16,-4 14 5-16,9-12-7 0,-9 12 0 0,11-9 2 0,-11 9 1 15,12-6 1-15,-12 6 1 0,13-4 7 0,-13 4-9 16,17 0 1-16,-17 0-1 0,18 4 0 0,-7-1 2 16,-1 0-1-16,2 3 9 0,-2-1-10 0,-2 2-3 15,4-1 4-15,-2 1 3 0,0 0 3 0,-2 2-1 16,4-1-2-16,-2 2 3 0,0 2-3 0,-2-3 9 15,2 0-21-15,-2 3 22 0,1-1-20 0,-1 0 22 16,1-2-19-16,-2 4 20 0,0-3-16 0,-1 2 19 16,0-1-23-16,-1 0 29 0,2 2-25 0,-1-3 16 15,-1 0-22-15,0 0 25 0,2 1-25 0,-2-2 21 16,2-2-25-16,-1 0 26 0,2 1-18 0,0-2 21 0,-2 1-22 16,4-4 18-16,-10-3-24 0,20 5 22 15,-20-5-22-15,22 2 13 0,-22-2-25 0,22 0 7 16,-11-5-28-16,1 3-21 0,-2-1-29 0,2-1-67 0,-4-3-59 15,1-1-65-15,-1 1-60 0,1-1-28 0,-5-1-90 16,3-3-55-16,-3 0-519 0,0-3-651 0</inkml:trace>
        </inkml:traceGroup>
        <inkml:traceGroup>
          <inkml:annotationXML>
            <emma:emma xmlns:emma="http://www.w3.org/2003/04/emma" version="1.0">
              <emma:interpretation id="{3B6FA18F-0F57-4A66-A89E-2A5A106AF010}" emma:medium="tactile" emma:mode="ink">
                <msink:context xmlns:msink="http://schemas.microsoft.com/ink/2010/main" type="inkWord" rotatedBoundingBox="4442,15942 5441,15223 5845,15783 4846,16503"/>
              </emma:interpretation>
              <emma:one-of disjunction-type="recognition" id="oneOf1">
                <emma:interpretation id="interp5" emma:lang="en-US" emma:confidence="0.5">
                  <emma:literal>he</emma:literal>
                </emma:interpretation>
                <emma:interpretation id="interp6" emma:lang="en-US" emma:confidence="0">
                  <emma:literal>be</emma:literal>
                </emma:interpretation>
                <emma:interpretation id="interp7" emma:lang="en-US" emma:confidence="0">
                  <emma:literal>He</emma:literal>
                </emma:interpretation>
                <emma:interpretation id="interp8" emma:lang="en-US" emma:confidence="0">
                  <emma:literal>are</emma:literal>
                </emma:interpretation>
                <emma:interpretation id="interp9" emma:lang="en-US" emma:confidence="0">
                  <emma:literal>Eel</emma:literal>
                </emma:interpretation>
              </emma:one-of>
            </emma:emma>
          </inkml:annotationXML>
          <inkml:trace contextRef="#ctx0" brushRef="#br0" timeOffset="1090.2078">819-338 357 0,'1'-13'460'0,"-1"13"-121"0,0-14-9 16,0 14-93-16,2-8 11 0,-2 8-85 0,2-9 23 16,-2 9-78-16,0 0 40 0,0-8-46 0,0 8 51 15,0 0 29-15,0 0 17 0,0 0 1 0,0 0-12 16,0 0-1-16,2 11-10 0,-2-11-16 0,-2 14-9 15,2-4-15-15,-4 1-22 0,4 0-8 0,-1 2-3 0,-3 0-4 16,4 0-15-16,-2 0-13 0,-1 2-8 0,2 1-6 16,-3-2-1-16,3 1-10 0,-1 0-3 15,-2-2-8-15,4 2-8 0,-2-4-2 0,-1 0-4 16,2-1-4-16,1-1-7 0,-1-1 6 0,1-8 5 0,-3 15 7 16,3-15 1-16,-1 12 8 0,1-12-4 0,0 0-7 15,4 8 6-15,-4-8-13 0,0 0-9 0,11-8-2 16,-5 2-3-16,0-2-2 0,0 1-1 0,2-2-10 15,3 0 17-15,0-3-11 0,1 1-1 0,-2-2-1 16,2 5-1-16,0-6 3 0,-1 5 1 0,1-2-5 16,-2 4-3-16,1-3 4 0,-4 2 1 0,4 2-2 15,-4 1-7-15,0 0 2 0,-7 5 1 0,15-6 4 16,-15 6-5-16,0 0 7 0,19 1-4 0,-19-1 10 16,11 10 12-16,-11-10-19 0,9 10-3 0,-6-1 4 15,-1 1-2-15,1-2-2 0,1 4 4 0,-3-1 2 16,3 0-3-16,-3 0-11 0,1 1-8 0,3-2-14 15,-4 1-21-15,4 0-13 0,-3-2-5 0,1-2-11 16,4 1-20-16,-2-2-33 0,-5-6-45 0,12 9-33 16,-12-9-11-16,20 2-6 0,-5-2 12 0,-4-2 23 15,6-2-7-15,4-3 13 0,-2 0-13 0,3-2 42 16,3-3 1-16,-3 0 51 0,1-1 3 0,1-1 39 16,-1 0 15-16,0-1 16 0,-6 0-19 0,4 1 41 0,-7 1-9 15,0 0 45-15,-2-1-21 0,-1 1 45 16,-3-1-29-16,-1 4 49 0,2-4-35 0,-5 4 56 15,1-1 2-15,-1 0-49 0,1 1 56 0,-4 3-37 0,3 0 37 16,-4 7-44-16,1-16 44 0,-1 16-41 0,-1-13 24 16,1 13-33-16,-4-10 26 0,4 10-9 0,-8-6 31 15,8 6 0-15,0 0 0 0,-16 0 7 0,16 0-9 16,-16 6 20-16,10-1 1 0,-5 3 9 0,3 1-4 16,-2-1 1-16,2 2 6 0,-1 4-24 0,-1 0-13 15,2 1-10-15,0-3-5 0,-1 5-10 0,4-1-9 16,-1-3-8-16,0 1-6 0,0-2-9 0,5 2-3 15,-3-4-1-15,3 2-4 0,1-2 0 0,0 0-1 16,0-10-1-16,1 14-3 0,-1-14 2 0,5 14-3 16,-5-14-3-16,12 5-1 0,-12-5-2 0,18 0 1 15,-18 0-5-15,22-5 3 0,-7-2-3 0,0-2-2 16,1 1 2-16,1-4 10 0,1 0-8 0,4-5-7 16,0-1-2-16,2-3 1 0,0-3-1 0,-3 0 0 15,-2-4 4-15,2 1-8 0,-3-4 12 0,-4-2-11 0,2 1 7 16,-4-1-14-16,-1 0 9 0,-2-4-9 15,-1 2 12-15,-2 2-10 0,0 0 16 0,-2 4-14 16,-2 0-2-16,-2 4 5 0,1 1 0 0,2 2-2 0,-3 5 4 16,0-2 0-16,0 6-1 0,0-2 1 0,0 2-2 15,0 3-3-15,-3 1 0 0,3 9 5 0,-2-12-1 16,2 12 6-16,0 0 3 0,-16 3-4 16,10 2 9-16,1 5-12 0,-2 3 10 0,2 3-7 0,-3 2 10 15,2 3-3-15,-3 2 11 0,2 7-3 0,1-4 9 16,-1 4-8-16,0-1 5 0,3 1 4 0,-2-1 9 15,1 2 0-15,0 0 1 0,0-3-2 0,5 0-5 16,-3-4-1-16,-1 0-10 0,4 0-4 0,0-1 0 16,0 0-3-16,-1-2-6 0,2-2 7 0,1 0-7 15,0-6 1-15,1 3 0 0,-3-4 0 0,4 2-3 16,-2-4-2-16,4 2 1 0,-3-6-8 0,5 4-14 16,-3-4-22-16,6-1-35 0,-3-1-47 0,2-2-65 15,-10-2-79-15,19 5-65 0,-19-5-47 0,25 3-76 16,-25-3-153-16,26 0-299 0,-9 0-476 0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38.08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B3C15E-EB06-4925-A29C-D6C51D7CB929}" emma:medium="tactile" emma:mode="ink">
          <msink:context xmlns:msink="http://schemas.microsoft.com/ink/2010/main" type="writingRegion" rotatedBoundingBox="14731,5114 17479,6747 16836,7830 14088,6197"/>
        </emma:interpretation>
      </emma:emma>
    </inkml:annotationXML>
    <inkml:traceGroup>
      <inkml:annotationXML>
        <emma:emma xmlns:emma="http://www.w3.org/2003/04/emma" version="1.0">
          <emma:interpretation id="{67E576B1-4C73-4073-895A-556A80CE4F13}" emma:medium="tactile" emma:mode="ink">
            <msink:context xmlns:msink="http://schemas.microsoft.com/ink/2010/main" type="paragraph" rotatedBoundingBox="14731,5114 17479,6747 16836,7830 14088,61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C284CF-6C11-4106-B27D-5B2FD27C2DB8}" emma:medium="tactile" emma:mode="ink">
              <msink:context xmlns:msink="http://schemas.microsoft.com/ink/2010/main" type="line" rotatedBoundingBox="14731,5114 17479,6747 16836,7830 14088,6197"/>
            </emma:interpretation>
          </emma:emma>
        </inkml:annotationXML>
        <inkml:traceGroup>
          <inkml:annotationXML>
            <emma:emma xmlns:emma="http://www.w3.org/2003/04/emma" version="1.0">
              <emma:interpretation id="{71441860-9F34-443C-80FC-EB0C936F2098}" emma:medium="tactile" emma:mode="ink">
                <msink:context xmlns:msink="http://schemas.microsoft.com/ink/2010/main" type="inkWord" rotatedBoundingBox="14654,5246 16815,6742 16219,7603 14058,6107"/>
              </emma:interpretation>
              <emma:one-of disjunction-type="recognition" id="oneOf0">
                <emma:interpretation id="interp0" emma:lang="en-US" emma:confidence="0.5">
                  <emma:literal>...hit</emma:literal>
                </emma:interpretation>
                <emma:interpretation id="interp1" emma:lang="en-US" emma:confidence="0">
                  <emma:literal>...his</emma:literal>
                </emma:interpretation>
                <emma:interpretation id="interp2" emma:lang="en-US" emma:confidence="0">
                  <emma:literal>...hi</emma:literal>
                </emma:interpretation>
                <emma:interpretation id="interp3" emma:lang="en-US" emma:confidence="0">
                  <emma:literal>...i</emma:literal>
                </emma:interpretation>
                <emma:interpretation id="interp4" emma:lang="en-US" emma:confidence="0">
                  <emma:literal>...s:</emma:literal>
                </emma:interpretation>
              </emma:one-of>
            </emma:emma>
          </inkml:annotationXML>
          <inkml:trace contextRef="#ctx0" brushRef="#br0">2500 1137 216 0,'-5'-7'204'0,"5"7"-44"0,0 0-8 0,-6-7-1 15,6 7-19-15,0 0-10 0,-6-9-10 0,6 9 6 16,-6-4-16-16,6 4 7 0,-6-5-8 0,6 5 10 15,0 0-23-15,-11-7 21 0,11 7-33 0,0 0 23 16,-8-7-39-16,8 7 33 0,0 0-10 0,-9-3-2 16,9 3-7-16,0 0-4 0,-7-5-10 0,7 5-8 15,0 0-4-15,0 0 0 0,0 0-10 0,-9-6-6 16,9 6-1-16,0 0-2 0,0 0 0 0,0 0-7 16,0 0 4-16,0 0 0 0,0 0-4 0,0 0-3 15,0 0-1-15,0 0 1 0,0 0 16 0,0 0-5 16,0 0 7-16,0 0 4 0,-7 7-3 0,7-7-4 15,7 6-3-15,-7-6-3 0,5 9-7 0,-5-9 5 16,5 11 1-16,-5-11-2 0,12 10 3 0,-7-2-2 16,1 0 1-16,3-1-1 0,-1 2-8 0,0-1 5 15,2 1-6-15,2-1-2 0,-1 0 0 0,1 4 5 16,0-1-4-16,2-1-3 0,0 0-3 0,0 1 5 16,1 0 1-16,0 1 7 0,-2 2 3 0,5-4-1 15,-1 4-18-15,-1-4 10 0,3 4-11 0,-2 2 8 0,4-3-12 16,-3 2 13-16,0-1-14 0,2 0 12 15,0 3-13-15,-1-3 9 0,3 2-11 0,-1 1 14 16,-2-3-14-16,3 3 15 0,0 0-13 0,-2-3 12 16,3 3-15-16,-2 0 14 0,1-3-12 0,-3 2 12 0,3-1-11 15,-2 0 6-15,0-2-10 0,0 4 14 0,0-5-12 16,0 3 14-16,-3-3-11 0,1 0 11 16,-3 0-12-16,2 0 12 0,-4 0-11 0,4 0 12 15,0 0-2-15,-4 0-1 0,2-1-4 0,0 1 3 0,0 0-1 16,1 0-5-16,-2-1 5 0,0 1 0 0,0-1-1 15,1 2-3-15,-1-2 4 0,-3 2-4 0,5-2-2 16,-3 2 4-16,2-2-2 0,-2 2 0 16,3-2 0-16,-2 2-2 0,0-3 3 0,1 3-1 0,-1-2-1 15,0 1 1-15,-1-3 1 0,1 4-2 0,-1-4 11 16,3 1-12-16,-2 1 14 0,0 0-16 0,0-2 13 16,1-1-13-16,-1 2-3 0,-1 0 1 0,2 1 3 15,1-4 1-15,-3 2-1 0,2 0-4 0,0 0 5 16,-1 1-1-16,-1-1-1 0,0-1-1 0,-2-1 4 15,4 2-3-15,-4-2-4 0,1 1 7 0,0 1 3 16,-3-2-4-16,2 1-1 0,1 1 0 0,-2-2-4 16,2 1 6-16,0 1-2 0,-1-2-3 0,0 0 4 15,0 1 0-15,0-1 0 0,0 2 0 0,0-3 2 16,0 2-2-16,-3-1 0 0,4 2-5 0,-3-4 4 16,0 2 1-16,0-1 2 0,-1 0-2 0,3 1 1 15,-4-1-1-15,2 1 1 0,-2-1 1 0,3 0-7 16,-3 1 8-16,4-1-2 0,-5-2 1 0,5 3 3 15,-4 0-7-15,2-1 3 0,-1-2 0 0,-1 3 2 16,2-3-2-16,-2 2 9 0,-1 0 2 0,3-3 2 16,-9-3 6-16,13 9-3 0,-13-9 1 0,13 8 2 15,-13-8-6-15,12 7 2 0,-12-7-1 0,13 8 0 16,-13-8-3-16,12 7-2 0,-12-7-1 0,12 6-4 16,-12-6 3-16,7 7-8 0,-7-7 4 0,12 5 0 15,-12-5 0-15,9 7-4 0,-9-7 0 0,9 5 0 16,-9-5 3-16,9 5-6 0,-9-5 3 0,8 6-1 15,-8-6 1-15,7 6 2 0,-7-6-5 0,0 0 2 16,10 6 0-16,-10-6-3 0,0 0 3 0,9 6 0 16,-9-6 0-16,0 0 1 0,6 6-1 0,-6-6 0 0,0 0-4 15,7 6 5-15,-7-6-1 0,0 0 2 0,5 6 1 16,-5-6-2-16,0 0-1 0,5 11-2 16,-5-11 2-16,0 0 3 0,4 7-1 0,-4-7 0 15,0 0 0-15,8 10-1 0,-8-10-1 0,2 7 0 0,-2-7-6 16,0 0 11-16,10 7-1 0,-10-7 1 0,0 0 6 15,6 10-8-15,-6-10 2 0,0 0-4 0,8 9-2 16,-8-9 7-16,0 0-6 0,5 4 2 16,-5-4 1-16,0 0 1 0,0 0-3 0,6 7-4 0,-6-7 3 15,0 0 1-15,0 0 4 0,0 0 0 0,6 5-2 16,-6-5 1-16,0 0-2 0,0 0 2 0,0 0-2 16,0 0 4-16,0 0-4 0,0 0 3 0,0 0-1 15,0 0-2-15,0 0 0 0,0 0-1 0,0 0-3 16,0 0 3-16,0 0 0 0,0 0-2 0,0 0 3 15,0 0-2-15,0 0-1 0,0 0 3 0,0 0-2 16,0 0 0-16,0 0 1 0,0 0-1 0,5-7-1 16,-5 7 0-16,0 0 0 0,0 0 1 0,0 0-4 15,-7-7 4-15,7 7-1 0,0 0-1 0,0 0 0 16,-6-8 1-16,6 8-1 0,0 0 2 0,-7-5 1 16,7 5 1-16,0 0-3 0,-9-9 0 0,9 9 1 15,-5-6-1-15,5 6 0 0,-6-9-1 0,6 9-3 16,-6-8 2-16,6 8 4 0,-2-7-1 0,2 7-1 15,-5-11 0-15,5 11-7 0,-4-7 9 0,4 7-4 16,-3-10 2-16,3 10 2 0,-2-7-2 0,2 7-1 16,0 0 2-16,-3-10 0 0,3 10-4 0,0 0 1 15,-3-10 2-15,3 10 1 0,0 0-2 0,-1-7 3 16,1 7-2-16,0 0-1 0,-2-8 0 0,2 8-3 16,0 0 6-16,-3-7-1 0,3 7 0 0,0 0-1 15,0 0 1-15,-3-9-4 0,3 9 3 0,0 0-3 0,0 0 4 16,-3-6-3-16,3 6 3 0,0 0-2 15,0 0 1-15,0 0-1 0,0 0-1 0,-3-7-4 16,3 7 6-16,0 0 2 0,0 0-5 0,0 0 5 16,0 0-3-16,0 0 0 0,0 0-2 0,0 0-2 0,0 0 6 15,0 0 0-15,0 0 1 0,-3-7-3 0,3 7 2 16,0 0-5-16,0 0 3 0,0 0-3 16,0 0 3-16,0 0 1 0,0 0 0 0,0 0 0 15,0 0 1-15,0 0 0 0,0 0 2 0,0 0-6 0,0 0 2 16,6 5 1-16,-6-5 1 0,0 0-1 0,6 7 1 15,-6-7-1-15,5 6 2 0,-5-6-4 0,7 6 2 16,-7-6 2-16,5 8-2 0,-5-8 0 16,6 11 1-16,-6-11-1 0,5 10 2 0,-5-10-3 0,10 11 4 15,-10-11-1-15,6 11 0 0,-6-11 1 0,6 13-2 16,-6-13 1-16,6 11-2 0,-1-4 1 0,-5-7 2 16,5 11-6-16,-5-11 4 0,6 13 1 0,-6-13-2 15,7 11 3-15,-7-11 2 0,5 13-8 0,-5-13 3 16,5 10-2-16,-5-10 5 0,3 8-2 0,-3-8 0 15,4 10-1-15,-4-10 3 0,5 7-4 0,-5-7-3 16,0 0 6-16,3 12 2 0,-3-12-1 0,0 0-1 16,3 7 0-16,-3-7 1 0,0 0-3 0,0 0 2 15,0 0-2-15,2 7 4 0,-2-7-1 0,0 0 0 16,0 0 2-16,0 0-4 0,0 0-1 0,0 0 0 16,0 0 0-16,0 0 4 0,0 0-8 0,-5 5 6 15,5-5-1-15,0 0-1 0,0 0 1 0,-13 0-1 16,13 0-1-16,0 0-1 0,-16-1 5 0,16 1-3 15,-13-4 2-15,13 4-2 0,-17-2-2 0,17 2 0 16,-18-2 5-16,18 2-6 0,-22-2 1 0,22 2 3 16,-17-3 2-16,17 3-5 0,-19-1 4 0,19 1-2 15,-16-3-3-15,16 3 4 0,-14-1-3 0,14 1 3 16,-13-5-1-16,13 5 2 0,0 0 1 0,-13-1-3 16,13 1-2-16,0 0-1 0,-13-2 3 0,13 2-1 15,0 0 2-15,0 0 0 0,0 0 0 0,-11-4-3 0,11 4 2 16,0 0 1-16,0 0-5 0,0 0 4 15,0 0 0-15,0 0 2 0,0 0-3 0,0 0 1 16,0 0-3-16,0 0-4 0,0 0 11 0,1-7-4 16,-1 7 2-16,0 0-2 0,12-4 0 0,-12 4-1 0,0 0 4 15,11-6-7-15,-11 6 5 0,9-5 0 0,-9 5 1 16,8-6-2-16,-8 6 1 0,12-7-3 16,-12 7 4-16,11-9-3 0,-11 9 2 0,12-8-1 15,-12 8 1-15,10-12 0 0,-4 4 0 0,-1 4-4 0,0-3 0 16,-1 0 4-16,4 2-1 0,-6-1-2 0,5-2 4 15,-3 1-3-15,-4 7 1 0,7-12-2 0,-7 12-1 16,5-13 5-16,-5 13-1 0,6-8 1 16,-6 8-2-16,6-11 1 0,-6 11-2 0,5-9 2 0,-5 9-1 15,4-6-3-15,-4 6 3 0,0 0-2 0,3-9 1 16,-3 9-1-16,0 0 0 0,5-7-1 0,-5 7-1 16,0 0-3-16,0 0 5 0,0 0 0 0,0 0 2 15,0 0 2-15,0 0-2 0,0 0 0 0,0 0-1 16,-10 3-4-16,10-3 6 0,-7 7-1 0,7-7 2 15,-8 9-1-15,8-9-1 0,-9 8-1 0,3-1-1 16,6-7 4-16,-11 11-2 0,8-6-1 0,-3 1 1 16,1 2 2-16,0-2-2 0,0 1 0 0,0-2-3 15,0 3 6-15,-1-4-4 0,6-4 3 0,-6 12-3 16,6-12 3-16,-7 9-4 0,7-9-1 0,-5 10-1 16,5-10 5-16,-2 9-1 0,2-9 0 0,0 0-1 15,-6 7 0-15,6-7 1 0,0 0-2 0,0 0 2 16,2 8 2-16,-2-8-2 0,0 0 2 0,0 0 0 15,15 1-3-15,-15-1 2 0,0 0 1 0,17-1-3 16,-17 1 2-16,0 0 1 0,14-7-3 0,-14 7 1 16,11-3-3-16,-11 3-1 0,10-5 4 0,-10 5 1 0,8-7-2 15,-8 7 1-15,6-6 0 0,-6 6-1 16,0 0-1-16,9-4-5 0,-9 4 5 0,0 0-1 16,7-6-3-16,-7 6-1 0,0 0 3 0,0 0-2 0,0 0 2 15,0 0-1-15,0 0 3 0,0 0 0 0,-11 4-1 16,11-4 2-16,-5 4-1 0,5-4 2 15,-9 6-1-15,9-6-1 0,-9 9 2 0,9-9-7 16,-5 5 10-16,5-5-7 0,-8 8 5 0,8-8-2 0,-4 5 2 16,4-5-2-16,-6 8-1 0,6-8-3 0,0 0 4 15,-4 9 1-15,4-9 0 0,0 0-1 16,3 9-6-16,-3-9 8 0,0 0-4 0,0 0 0 16,7 6-4-16,-7-6 9 0,0 0-1 0,0 0-1 15,0 0 7-15,17 0-11 0,-17 0-2 0,0 0-9 0,11-4 5 16,-11 4-7-16,7-6-7 0,-7 6-13 0,0 0-37 15,5-7-27-15,-5 7-49 0,6-5-43 0,-6 5-58 16,4-10 25-16,-4 10-55 0,0-9-39 0,0 9-106 16,-4-7-377-16,4 7-330 0</inkml:trace>
          <inkml:trace contextRef="#ctx0" brushRef="#br0" timeOffset="36425.7445">2579 2381 153 0,'0'0'391'0,"0"0"-99"0,-6 7-31 15,6-7-57-15,0 0-18 0,0 0-35 0,-8 4-26 16,8-4-32-16,0 0-16 0,0 0-45 0,0 0 17 16,-5 7-28-16,5-7 17 0,0 0-29 0,0 0 20 15,-1 7-30-15,1-7 20 0,0 0-24 0,3 10 19 16,-3-10-37-16,2 9-33 0,-2-9-54 0,0 9-56 16,0-9-90-16,4 10-224 0,-4-10 34 0</inkml:trace>
          <inkml:trace contextRef="#ctx0" brushRef="#br0" timeOffset="162.8776">4470 2568 671 0,'0'0'556'0,"0"0"-136"0,0 0-89 15,0-13-62-15,0 13-62 0,0 0-61 0,-6-7-90 16,6 7-152-16,0 0-283 0,0 0-312 0,-7-6-198 16</inkml:trace>
        </inkml:traceGroup>
        <inkml:traceGroup>
          <inkml:annotationXML>
            <emma:emma xmlns:emma="http://www.w3.org/2003/04/emma" version="1.0">
              <emma:interpretation id="{20D597C6-47F3-4AD6-909B-3273F43B7D31}" emma:medium="tactile" emma:mode="ink">
                <msink:context xmlns:msink="http://schemas.microsoft.com/ink/2010/main" type="inkWord" rotatedBoundingBox="17267,6451 17466,6927 17058,7097 16859,6622"/>
              </emma:interpretation>
              <emma:one-of disjunction-type="recognition" id="oneOf1">
                <emma:interpretation id="interp5" emma:lang="en-US" emma:confidence="0.5">
                  <emma:literal>is</emma:literal>
                </emma:interpretation>
                <emma:interpretation id="interp6" emma:lang="en-US" emma:confidence="0">
                  <emma:literal>b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t</emma:literal>
                </emma:interpretation>
                <emma:interpretation id="interp9" emma:lang="en-US" emma:confidence="0">
                  <emma:literal>'b</emma:literal>
                </emma:interpretation>
              </emma:one-of>
            </emma:emma>
          </inkml:annotationXML>
          <inkml:trace contextRef="#ctx0" brushRef="#br0" timeOffset="210928.4367">4873 2357 412 0,'0'0'322'0,"0"0"-62"15,0 0-31-15,0 0-43 0,0 0-25 0,0 0-24 16,0 0-16-16,0 0-18 0,0 0-14 0,0-8-7 16,0 8-4-16,0 0-28 0,0 0 28 0,0 0-22 15,0 0 27-15,0 0-7 0,0 0 6 0,0 0 5 16,0 0-3-16,0 0 19 0,0 0-9 0,0 0 11 16,0 0-10-16,0 0 6 0,0 0-8 0,0 0 7 15,0 0-15-15,0 0 13 0,0 0-16 0,0 0 26 0,0 0-20 16,0 0 31-16,0 0-25 0,0 0 22 15,0 0-18-15,0 0 16 0,0 0-26 0,0 0 20 16,0 0-16-16,0 0 21 0,0 0-2 0,0 0 14 16,0 0-10-16,0 0-9 0,0 0-8 0,1 8-8 0,-1-8-1 15,0 0-3-15,2 11-15 0,-2-11 1 0,0 9 1 16,0-9 2-16,2 9 0 0,-2-9 7 16,0 11 1-16,0-11-18 0,0 13-6 0,0-13-2 15,0 15-2-15,0-15 4 0,1 12-12 0,-1-12-2 0,3 16-7 16,-3-16 0-16,1 17-6 0,0-9-1 0,-1-1 1 15,3 5 1-15,-3-3-3 0,1 2-6 0,-1-3 1 16,0 5-2-16,1-4 0 0,-1 1-2 0,2 2 4 16,-2-2-8-16,2 1-3 0,-2 1-4 0,0-1 3 15,2-2-4-15,-1 2 7 0,-1-3-6 0,0 2-6 16,2 0-1-16,-2-1-4 0,0 0 4 0,2-2-1 16,-2-7 0-16,1 16 1 0,-1-16-2 0,1 12 2 15,-1-12-3-15,3 13 0 0,-3-13-2 0,2 10 2 16,-2-10 1-16,0 10-2 0,0-10 1 0,0 0-5 15,6 10 0-15,-6-10 1 0,0 0-3 0,0 9 0 16,0-9-3-16,0 0-7 0,5 8-7 0,-5-8-12 16,0 0-5-16,0 0-20 0,0 0-34 0,4 6-47 15,-4-6-37-15,0 0-24 0,0 0-34 0,0 0-66 16,0 0-36-16,0 0-51 0,6-6-22 0,-6 6-26 16,0 0-63-16,0 0-108 0,0-10-338 0,0 10-530 15</inkml:trace>
          <inkml:trace contextRef="#ctx0" brushRef="#br0" timeOffset="212209.8745">4755 2713 56 0,'0'0'470'0,"0"0"-120"15,0 0-71-15,0 0-44 0,0 0-34 0,0 0-26 16,0 0-16-16,0 0-32 0,0 0-10 0,0 0-40 16,-12 1 21-16,12-1-17 0,0 0 11 0,0 0 11 15,0 0-14-15,0 0 30 0,0 0 0 0,0 0 16 16,0 0 1-16,0 0 17 0,0 0-7 0,0 0 27 15,0 0-14-15,0 0 24 0,0 0-34 0,0 0 18 16,0 0-40-16,0 0 12 0,0 0-26 0,0 0 11 16,0 0-28-16,0 0 0 0,0 0-2 0,0 0-8 15,0 0-3-15,0 0-2 0,0 0 0 0,0 0-9 16,0 0-1-16,0 0 1 0,9 7-3 0,-9-7 0 16,0 0 1-16,11 6 8 0,-11-6 3 0,9 6-1 15,-9-6-2-15,9 5-3 0,-9-5-2 0,9 11-9 0,-9-11 6 16,7 8-1-16,-7-8-8 0,12 9-3 15,-12-9-7-15,7 11-6 0,-7-11-4 0,10 11-4 16,-10-11-6-16,9 10-7 0,-9-10 0 0,9 8-5 0,-9-8-4 16,5 11-1-16,-5-11-1 0,9 11-4 0,-9-11-3 15,7 8-1-15,-7-8 2 0,8 8-2 0,-8-8 3 16,9 8-5-16,-9-8-2 0,7 5 3 16,-7-5-1-16,0 0 0 0,9 8-1 0,-9-8 3 0,0 0-2 15,7 5-1-15,-7-5-2 0,0 0 6 0,0 0-3 16,8 4-1-16,-8-4 1 0,0 0-1 0,0 0 0 15,10 4-2-15,-10-4 4 0,0 0-1 0,0 0 1 16,0 0 0-16,0 0 0 0,0 0-2 0,13 2-2 16,-13-2 2-16,0 0 1 0,0 0-1 0,0 0 0 15,12-4-1-15,-12 4 1 0,0 0-4 0,11-6 4 16,-11 6 0-16,5-5-1 0,-5 5-2 0,12-11 2 16,-12 11 2-16,12-5-4 0,-12 5-2 0,14-13 5 15,-8 5-2-15,2 2 9 0,1-3-11 0,-1 2-1 16,-2 2 2-16,6-5 0 0,-3 3 2 0,-1 0-3 15,1-1 3-15,-1 0-4 0,2 1 2 0,-2 2 0 16,1-4 0-16,-1 2-2 0,-2 3 3 0,-1-4-1 16,-5 8 1-16,12-8 2 0,-12 8 30 0,12-7-39 15,-12 7-1-15,6-9 2 0,-6 9 3 0,9-5 30 0,-9 5-35 16,0 0 1-16,8-7-1 0,-8 7 1 0,0 0 4 16,5-4-1-16,-5 4 2 0,0 0 0 15,0 0 0-15,7-8 0 0,-7 8 0 0,0 0-1 16,0 0 1-16,0 0-1 0,0 0 1 0,0 0 0 0,6-5 0 15,-6 5-5-15,0 0-1 0,0 0 0 0,0 0-1 16,0 0 1-16,0 0-6 0,0 0 0 0,0 0-1 16,0 0-5-16,0 0 4 0,0 0 1 15,0 0-1-15,0 0 3 0,0 0 5 0,5-6 0 0,-5 6 0 16,0 0 0-16,0 0 2 0,0 0 0 0,0 0 1 16,0 0 1-16,0 0 0 0,0 0 32 15,0 0-40-15,0 0 8 0,0 0-5 0,0 0 3 0,0 0 0 16,-6 6 6-16,6-6-6 0,0 0 6 0,-11 10-1 15,11-10 0-15,-6 5 1 0,6-5 0 0,-12 7 2 16,12-7-1-16,-11 9-2 0,11-9 1 0,-13 8-2 16,4-2 1-16,2-1 3 0,-2 2 1 0,0-2-5 15,-1 1 6-15,2 0-4 0,-2 1 0 0,2-2 0 16,-1-1 1-16,0 2 1 0,0 3-5 0,1-5 4 16,-1 0 0-16,2 3-1 0,0-4 3 0,-2 3-2 15,9-6 1-15,-12 8-2 0,12-8 2 0,-13 7-1 16,13-7-1-16,-12 7 0 0,12-7 5 0,-11 6-4 15,11-6 0-15,-9 4 0 0,9-4 0 0,-9 4-1 16,9-4 2-16,0 0-1 0,-13 4 1 0,13-4 4 0,0 0-8 16,-8 6 7-16,8-6-2 0,0 0 1 0,0 0 0 15,0 0-1-15,-11 3 3 0,11-3-5 16,0 0 2-16,0 0-2 0,0 0 11 0,0 0-12 16,0 0 1-16,-11-3-1 0,11 3 0 0,0 0 2 0,0 0-2 15,-8-6 1-15,8 6 0 0,0 0-2 0,0 0 1 16,-9-5 1-16,9 5-5 0,0 0-1 15,-6-4 7-15,6 4-2 0,0 0 1 0,-7-6 1 0,7 6-2 16,-6-5 2-16,6 5-6 0,-7-5 4 0,7 5-1 16,-9-7 2-16,9 7-1 0,-6-7 1 0,6 7 0 15,-8-5 3-15,8 5-9 0,-8-5 4 0,8 5 2 16,-6-6-4-16,6 6 2 0,0 0-4 0,-7-5-5 16,7 5-16-16,0 0-38 0,-6-4-56 0,6 4-49 15,0 0-37-15,-7-9-76 0,7 9-107 0,0 0-82 16,0 0-52-16,-4-6-164 0,4 6-565 0,0 0-860 15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48.45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344F13-DB01-497F-8C12-49D5B17E0D49}" emma:medium="tactile" emma:mode="ink">
          <msink:context xmlns:msink="http://schemas.microsoft.com/ink/2010/main" type="writingRegion" rotatedBoundingBox="17000,6240 12984,6216 12988,5657 17003,5681"/>
        </emma:interpretation>
      </emma:emma>
    </inkml:annotationXML>
    <inkml:traceGroup>
      <inkml:annotationXML>
        <emma:emma xmlns:emma="http://www.w3.org/2003/04/emma" version="1.0">
          <emma:interpretation id="{869E9B1D-A99B-488D-BF50-26C46A6BD3DD}" emma:medium="tactile" emma:mode="ink">
            <msink:context xmlns:msink="http://schemas.microsoft.com/ink/2010/main" type="paragraph" rotatedBoundingBox="17000,6240 12984,6216 12988,5657 17003,56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EDB076-04CE-4FCA-9B66-50DC099BDEF0}" emma:medium="tactile" emma:mode="ink">
              <msink:context xmlns:msink="http://schemas.microsoft.com/ink/2010/main" type="line" rotatedBoundingBox="17000,6240 12984,6216 12988,5657 17003,5681"/>
            </emma:interpretation>
          </emma:emma>
        </inkml:annotationXML>
        <inkml:traceGroup>
          <inkml:annotationXML>
            <emma:emma xmlns:emma="http://www.w3.org/2003/04/emma" version="1.0">
              <emma:interpretation id="{17610658-462B-46CD-8831-5A20A3E499D5}" emma:medium="tactile" emma:mode="ink">
                <msink:context xmlns:msink="http://schemas.microsoft.com/ink/2010/main" type="inkWord" rotatedBoundingBox="17000,6218 15967,6212 15970,5708 17003,5715"/>
              </emma:interpretation>
              <emma:one-of disjunction-type="recognition" id="oneOf0">
                <emma:interpretation id="interp0" emma:lang="en-US" emma:confidence="0.5">
                  <emma:literal>$</emma:literal>
                </emma:interpretation>
                <emma:interpretation id="interp1" emma:lang="en-US" emma:confidence="0">
                  <emma:literal>@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g</emma:literal>
                </emma:interpretation>
              </emma:one-of>
            </emma:emma>
          </inkml:annotationXML>
          <inkml:trace contextRef="#ctx0" brushRef="#br0">3765 1599 249 0,'0'0'320'0,"-4"-10"-40"15,4 10-53-15,-1-9-4 0,1 9-52 0,-4-10 11 16,4 10-40-16,-2-10 14 0,2 10-35 16,-4-6 33-16,4 6-18 0,0 0-14 0,-1-9-17 0,1 9-11 15,0 0-20-15,-4-9-4 0,4 9-7 0,0 0-4 16,0 0 11-16,0 0 26 0,0 0 13 0,0 0-2 15,0 0 1-15,-2 10-3 0,2-10-7 0,0 16-9 16,0-16-7-16,0 18 5 0,1-6-5 0,-1 0-12 16,1 0-7-16,2 1-9 0,-1 3-11 0,-2 0-5 15,3-2-4-15,0-1-5 0,-3 2-6 0,4 2-3 16,-3-4-2-16,3 1-7 0,-2 1 1 0,-2-1-3 16,4-1-1-16,-3-1-3 0,1 1 0 0,0-2 0 15,1 1 0-15,0-3-6 0,-2 1 4 0,-1-1-1 16,1-1-6-16,-1 0-6 0,4 0-14 0,-4-8-35 15,3 15-46-15,-3-15-32 0,0 10-40 0,0-10-20 16,3 8-28-16,-3-8-67 0,0 0-100 0,8 7-493 16,-8-7-444-16</inkml:trace>
          <inkml:trace contextRef="#ctx0" brushRef="#br0" timeOffset="918.1508">4614 1604 202 0,'0'0'436'0,"0"-10"-37"0,0 10-97 0,0 0-21 15,0-10-41-15,0 10-38 0,0 0-32 16,-2-7-36-16,2 7-43 0,0 0 1 0,0 0-20 15,0 0 1-15,-3-9 9 0,3 9 20 0,0 0 14 0,0 0-2 16,0 0 7-16,-7 8-7 0,7-8 14 0,-6 5 1 16,6-5-1-16,-8 11-4 0,5-4-7 0,-3-1-4 15,3 4-2-15,-2 1 2 0,0 0-10 0,0 1-13 16,-1 0-10-16,1 2-9 0,-1 1-1 0,1 1-2 16,-3 1-9-16,3 4-4 0,-2-3-9 0,1-1 3 15,1 1-19-15,-2-1 7 0,2 1-25 0,0-1 13 16,0 0-14-16,-1 0 4 0,1-3-9 0,3 2 11 15,-2-3-13-15,-1-1 11 0,2 2-14 0,0-3 9 16,1 1-17-16,-2-2 14 0,1-2-21 0,1 0 6 16,-1 1-31-16,3-9-12 0,-4 15-36 0,4-15-7 15,-1 9-70-15,1-9-60 0,-4 10-76 0,4-10-63 16,0 0-36-16,0 0-97 0,0 0-427 0,0 0-494 16</inkml:trace>
          <inkml:trace contextRef="#ctx0" brushRef="#br0" timeOffset="524.7256">4047 1668 275 0,'0'-11'362'0,"0"11"-82"16,0 0-24-16,0-12-68 0,0 12-13 15,0 0-46-15,0-11-2 0,0 11-43 0,0 0 15 0,0 0-33 16,-3-8 33-16,3 8-41 0,0 0 42 0,0 0-42 16,0 0 39-16,0 0-3 0,0 0-46 0,0 0 37 15,0 0-49-15,-14 0 51 0,14 0-29 16,-6 7 32-16,6-7-28 0,-8 9 22 0,8-9-1 15,-7 10-1-15,7-10-2 0,-7 12-3 0,3-4-10 0,-2-3 1 16,4 3-7-16,-2 0-2 0,4-8-5 0,-3 16-3 16,0-8 4-16,3 1 0 0,-2-1-9 0,0 3-3 15,2-3 3-15,2 3-6 0,-2-4-7 0,2 2 5 16,-1 0 2-16,3-1-5 0,-3-1-4 0,4 0-1 16,-1 0-2-16,1-1 0 0,-1 0-7 0,1 1 2 15,-5-7 1-15,12 8-6 0,-12-8-4 0,15 7 1 16,-15-7-3-16,15 4-1 0,-15-4-1 0,15 2-3 15,-15-2 2-15,18 0-3 0,-18 0-1 0,17-6 0 16,-17 6-2-16,16-6 0 0,-9 3-1 0,-7 3-3 16,16-9 8-16,-10 3-2 0,1-1 2 0,-2 0 2 15,2 1-1-15,-3-2 0 0,1-3 1 0,-3 3-7 16,1 0 4-16,-2 0 0 0,-1-2-1 0,0 0-2 16,-1-1 1-16,-2 3-2 0,2-1 0 0,-4 1 0 15,4-1-2-15,-3 2 1 0,-3-1-1 0,2 0 0 16,0 3-3-16,-2-3-2 0,1 5-1 0,-2-3-13 15,8 6-4-15,-14-6-8 0,14 6-27 0,-18-4-31 16,18 4-30-16,-17-1-37 0,17 1-36 0,-17 1-43 16,17-1 26-16,-14 4-46 0,14-4-22 0,-11 4-48 15,11-4-131-15,-10 5-221 0,10-5-187 0</inkml:trace>
          <inkml:trace contextRef="#ctx0" brushRef="#br0" timeOffset="1781.8456">4741 1900 305 0,'0'0'414'16,"0"0"-104"-16,0 0-11 0,5-7-89 0,-5 7 6 15,0 0-13-15,0 0-19 0,4-8-31 0,-4 8-62 0,0 0 12 16,0 0-10-16,0 0-11 0,0 0 9 16,0 0 5-16,0 0 15 0,0 0 0 0,0 0-9 15,0 0-12-15,-9 5-18 0,9-5-1 0,-7 6-7 16,7-6-3-16,-6 8-5 0,6-8 1 0,-7 5-9 0,7-5-6 15,-5 9-4-15,5-9-3 0,-5 10-4 0,5-10 4 16,-2 5-2-16,2-5-3 0,-2 9-1 16,2-9 0-16,2 8-4 0,-2-8 2 0,0 0 2 15,6 9-13-15,-6-9 6 0,0 0-3 0,7 7-2 0,-7-7 0 16,0 0-3-16,13 3 1 0,-13-3-1 0,0 0-3 16,15-1-8-16,-15 1 12 0,0 0-1 0,11-7 0 15,-11 7-2-15,7-6 5 0,-7 6-3 0,5-9 2 16,-5 9-7-16,1-8 3 0,-1 8-1 15,0-10-5-15,0 10 0 0,-2-13-1 0,2 13-3 0,-6-10-2 16,1 3 2-16,5 7-18 0,-6-11-12 0,6 11-12 16,-9-11-47-16,9 11-57 0,-12-9-60 0,12 9-18 15,-8-8-34-15,8 8-83 0,-9-9-99 0,9 9-384 16,-11-7-360-16</inkml:trace>
          <inkml:trace contextRef="#ctx0" brushRef="#br0" timeOffset="1327.2359">4435 1616 260 0,'0'0'272'0,"-8"-9"-35"0,8 9-47 0,-6-8-16 16,6 8-50-16,-9-7 10 0,9 7-19 0,-11-3 13 0,11 3-26 15,0 0 11-15,-15-5-30 0,15 5 23 0,0 0-46 16,-16 0 29-16,16 0-38 0,0 0 24 16,-15 5-44-16,15-5 33 0,-8 5-39 0,8-5 38 15,-9 5-21-15,9-5-33 0,0 0 42 0,-6 8-2 0,6-8-5 16,0 0-2-16,0 13-5 0,0-13-41 0,2 6 38 16,-2-6 1-16,3 7-39 0,-3-7 41 15,6 4-4-15,-6-4-7 0,9 5-6 0,-9-5-2 16,9 4 1-16,-9-4-13 0,0 0 11 0,15 2-6 15,-15-2 0-15,0 0 1 0,13-2 1 0,-13 2-6 0,0 0-11 16,0 0 11-16,11-4 1 0,-11 4 6 0,0 0-3 16,7-8-4-16,-7 8 1 0,0 0 0 0,0-9-9 15,0 9-2-15,-2-7 7 0,2 7 0 0,-5-5-5 16,5 5-9-16,-8-6-5 0,8 6-27 0,-9-5-21 16,9 5-26-16,0 0-62 0,-11-3-6 0,11 3-43 15,0 0-47-15,0 0-97 0,-15 3-219 0,15-3-78 16</inkml:trace>
        </inkml:traceGroup>
        <inkml:traceGroup>
          <inkml:annotationXML>
            <emma:emma xmlns:emma="http://www.w3.org/2003/04/emma" version="1.0">
              <emma:interpretation id="{78435597-A05E-4A5E-8BEF-FC3220458550}" emma:medium="tactile" emma:mode="ink">
                <msink:context xmlns:msink="http://schemas.microsoft.com/ink/2010/main" type="inkWord" rotatedBoundingBox="14764,6219 14731,6218 14734,5709 14767,5709"/>
              </emma:interpretation>
              <emma:one-of disjunction-type="recognition" id="oneOf1">
                <emma:interpretation id="interp5" emma:lang="en-US" emma:confidence="0.5">
                  <emma:literal>: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!</emma:literal>
                </emma:interpretation>
                <emma:interpretation id="interp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25598.9352">2540 1537 212 0,'0'0'323'0,"0"0"-54"0,-13 6-40 0,13-6-56 16,0 0-29-16,-11 3-44 0,11-3-11 0,0 0-30 15,0 0-3-15,-9 4-23 0,9-4 9 0,0 0-24 16,0 9 7-16,0-9-42 0,5 9-66 0,-5-9-88 15,6 12-301-15,-6-12 44 0</inkml:trace>
          <inkml:trace contextRef="#ctx0" brushRef="#br0" timeOffset="25823.0666">2507 2009 412 0,'0'0'368'0,"0"0"-68"0,0 0-57 0,0 0-57 15,0 0-36-15,0 7-29 0,0-7-29 0,0 0-20 16,0 0-17-16,0 0-6 0,0 0-8 16,0 9-15-16,0-9-9 0,0 0-7 0,9 8-58 15,-9-8-71-15,5 5-69 0,-5-5-369 0,3 8-72 0</inkml:trace>
        </inkml:traceGroup>
        <inkml:traceGroup>
          <inkml:annotationXML>
            <emma:emma xmlns:emma="http://www.w3.org/2003/04/emma" version="1.0">
              <emma:interpretation id="{DD8C427A-7430-4617-A71A-8DB40F371EE5}" emma:medium="tactile" emma:mode="ink">
                <msink:context xmlns:msink="http://schemas.microsoft.com/ink/2010/main" type="inkWord" rotatedBoundingBox="13995,6222 12984,6216 12988,5657 13998,5663"/>
              </emma:interpretation>
              <emma:one-of disjunction-type="recognition" id="oneOf2">
                <emma:interpretation id="interp10" emma:lang="en-US" emma:confidence="0.5">
                  <emma:literal>•her</emma:literal>
                </emma:interpretation>
                <emma:interpretation id="interp11" emma:lang="en-US" emma:confidence="0">
                  <emma:literal>•rec.</emma:literal>
                </emma:interpretation>
                <emma:interpretation id="interp12" emma:lang="en-US" emma:confidence="0">
                  <emma:literal>•veer</emma:literal>
                </emma:interpretation>
                <emma:interpretation id="interp13" emma:lang="en-US" emma:confidence="0">
                  <emma:literal>•beer</emma:literal>
                </emma:interpretation>
                <emma:interpretation id="interp14" emma:lang="en-US" emma:confidence="0">
                  <emma:literal>•deer</emma:literal>
                </emma:interpretation>
              </emma:one-of>
            </emma:emma>
          </inkml:annotationXML>
          <inkml:trace contextRef="#ctx0" brushRef="#br0" timeOffset="-2741.7991">823 1784 31 0,'-4'-7'321'0,"4"7"-69"0,-5-13-34 0,2 5-29 0,3 8 3 16,-5-15-46-16,1 8 24 0,3 0-35 16,1 7 16-16,-5-13 1 0,1 5-11 0,4 8-3 0,-7-10-8 15,7 10-12-15,-2-11-4 0,2 11 4 16,-4-9-3-16,4 9 2 0,-5-7 4 0,5 7-3 16,-3-8-5-16,3 8 5 0,0 0-9 0,-4-6 1 0,4 6-4 15,0 0-8-15,0 0-8 0,-5-6-10 0,5 6 22 16,0 0 29-16,0 0 7 0,0 0-8 0,-2 9-6 15,2-9-18-15,0 14-3 0,0-14-17 0,0 13-1 16,0-2-3-16,1-2-15 0,-1 3 3 0,0 2-9 16,1-1-12-16,-1 0-2 0,1 1-3 0,2 1-11 15,-2 0-2-15,1-2-7 0,-2 3-4 0,2-1 1 16,1-1-6-16,-3 0 0 0,0 0-3 0,4-3-3 16,-3 4 1-16,-1-4-9 0,1 3 0 0,2-6 2 15,-2 4 3-15,0-4-1 0,-1 3-4 0,0-11-5 16,4 15-12-16,-4-15 0 0,2 14-13 0,-2-14-33 15,1 14-35-15,-1-14-49 0,3 10-11 0,-3-10-61 16,2 7-48-16,-2-7-65 0,0 0-88 0,5 7-45 16,-5-7-114-16,12-7-315 0,-12 7-453 0</inkml:trace>
          <inkml:trace contextRef="#ctx0" brushRef="#br0" timeOffset="-2209.9575">1021 1726 145 0,'0'0'323'16,"0"-10"-66"-16,0 10-41 0,-1-11-5 0,1 11-54 15,-4-8-8-15,4 8-28 0,0 0 7 0,-3-11-37 0,3 11 16 16,0 0-31-16,-5-7 36 0,5 7-9 0,0 0-30 16,0 0 15-16,-9-6-1 0,9 6-8 0,0 0-11 15,0 0 4-15,0 0-4 0,-12 2-6 0,12-2-2 16,0 0 1-16,-9 6 5 0,9-6 12 0,-5 7 4 15,5-7 0-15,-5 9-1 0,5-9-5 0,-4 13-26 16,1-6 13-16,0 0 9 0,3 2 2 0,-2-1-1 16,0 1-5-16,2-1-9 0,-2 2-4 0,2-1 6 15,2 1-4-15,-2-2-1 0,2 3-7 0,0-3-8 16,-2 2-2-16,1-2-5 0,-1-8-2 0,5 16 3 16,-2-8 1-16,-3-8-6 0,6 11 1 0,-6-11 12 15,8 13-23-15,-8-13 15 0,10 10-20 0,-10-10 9 16,11 7-18-16,-11-7 19 0,14 7-23 0,-14-7 16 15,14 1-20-15,-14-1 1 0,14 2 19 0,-14-2-19 16,16-2-1-16,-16 2 0 0,17-5-1 0,-17 5 1 0,16-6 1 16,-8 2 1-16,0-1-1 0,2 0 1 15,-3-2 1-15,2 0 1 0,-1 0-4 0,-2-2 2 16,2 1 0-16,-2-2 1 0,0 0-3 0,-4 1 3 0,3-3 1 16,-1 3-2-16,-1-3-2 0,-3 0 4 0,0 1 0 15,0 1-2-15,0-4 0 0,-3 2 2 0,-1 0-2 16,-1 2-4-16,3-1 4 0,-4 0-2 15,0 3 2-15,-3 0-1 0,1-1-6 0,-1 2 5 0,-3 1-2 16,2 1-2-16,1 2-4 0,-3 0-6 0,1 1-20 16,11 2-33-16,-21 0-35 0,21 0-32 0,-17 2-39 15,17-2-30-15,-18 5-13 0,18-5-26 0,-12 6-67 16,12-6-52-16,-7 7-482 0,7-7-388 0</inkml:trace>
          <inkml:trace contextRef="#ctx0" brushRef="#br0" timeOffset="-1807.7125">1446 1539 113 0,'1'-10'440'0,"-1"10"-102"0,4-7-82 16,-4 7-25-16,2-8-39 0,-2 8-25 15,0 0-12-15,2-9-18 0,-2 9-21 0,0 0-17 16,3-7-10-16,-3 7-8 0,0 0-13 0,0 0 9 16,4-8 8-16,-4 8 6 0,0 0 33 0,0 0 26 0,0 0 3 15,0 0 8-15,2 10 3 0,-2-10 6 16,-2 12-3-16,2-12-3 0,-4 18 2 0,3-11-10 16,-3 8-22-16,4-5-8 0,-2 5-4 0,-2-3-11 15,0 3-4-15,3 2-26 0,-5-1 0 0,4-1-25 0,-3 5-1 16,3-6-12-16,-3 5-9 0,1-1-6 0,-1 0 5 15,0-2-18-15,0 1 10 0,2-2-20 0,-2-1 14 16,1 1-16-16,3-1 14 0,-6 0-17 0,6-2 13 16,-3-1-12-16,2 0 5 0,-1-4-6 0,0 2 8 15,0-1-9-15,3-8-2 0,-3 13-7 0,3-13-30 16,-3 12-6-16,3-12-56 0,-5 8-39 0,5-8-104 16,-4 5-59-16,4-5-51 0,0 0-108 0,0 0-46 15,-13-3-495-15,13 3-605 0</inkml:trace>
          <inkml:trace contextRef="#ctx0" brushRef="#br0" timeOffset="-927.9748">1712 1729 403 0,'0'0'473'0,"0"0"-88"0,0 0-91 16,12-3-48-16,-12 3-43 0,0 0-26 16,0 0-35-16,0 0-25 0,0 0-15 0,11-3-28 0,-11 3 30 15,0 0 5-15,0 0-6 0,0 0-7 0,0 10-8 16,0-10-10-16,-2 8-14 0,2-8-2 0,-4 6-3 15,4-6-6-15,-1 8-7 0,1-8-8 0,-4 10-4 16,4-10-8-16,0 0 1 0,-2 11 1 0,2-11-3 16,0 0-2-16,-1 11-3 0,1-11-6 0,0 0 7 15,0 8-1-15,0-8-2 0,0 0 2 0,3 8 0 16,-3-8-2-16,0 0-7 0,0 0 1 0,0 0-2 16,14 3-4-16,-14-3 4 0,0 0-3 0,12-6-2 15,-12 6-2-15,6-7 1 0,-6 7 0 0,7-6-4 16,-7 6 4-16,5-10 1 0,-5 10-3 0,1-12 3 15,-1 12-6-15,1-12 4 0,-1 12 1 0,-1-12-2 16,0 4 1-16,1 8 0 0,-5-12 2 0,5 12-7 16,-6-9 6-16,6 9-4 0,-7-9-4 0,7 9 7 15,-11-4-2-15,11 4-2 0,-11-3-4 0,11 3 1 0,0 0-5 16,-21 0-13-16,21 0-27 0,-12 1-50 16,12-1-39-16,-11 5-21 0,11-5-54 0,-12 3-73 15,12-3-107-15,-12 4-416 0,12-4-342 0</inkml:trace>
          <inkml:trace contextRef="#ctx0" brushRef="#br0" timeOffset="-1404.1567">1312 1557 97 0,'0'0'487'0,"-5"-11"-109"0,5 11-54 15,-5-9-57-15,5 9-36 0,0 0-28 0,-4-8-29 0,4 8-36 16,0 0-24-16,-6-7-19 0,6 7-5 16,0 0-4-16,0 0-14 0,0 0-18 0,-17 0 2 15,17 0-13-15,0 0 6 0,-11 4 1 0,11-4-10 0,0 0 0 16,0 0-10-16,-7 6 1 0,7-6 3 0,0 0 1 16,0 0 0-16,0 0-7 0,-6 5 10 0,6-5-6 15,0 0 5-15,0 0-4 0,0 0-4 0,11 6-5 16,-11-6-3-16,0 0-4 0,0 0-4 0,18 0-2 15,-18 0 1-15,0 0-2 0,13-4-2 0,-13 4-1 16,0 0-4-16,14-4 2 0,-14 4 3 0,0 0 2 16,8-6-2-16,-8 6 0 0,6-7 0 0,-6 7-2 15,0 0 1-15,5-11-6 0,-5 11 3 0,-2-6 0 16,2 6 0-16,-4-7-4 0,4 7-2 0,-8-7-8 16,8 7-8-16,-10-3-5 0,10 3-18 0,0 0-28 15,-16 0-26-15,16 0-18 0,-11 3-29 0,11-3-22 16,-12 7-40-16,12-7-63 0,-8 7-112 0,8-7-292 15,-9 9-179-15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43.36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42859D7-A6A7-4473-9AC6-1711906DA060}" emma:medium="tactile" emma:mode="ink">
          <msink:context xmlns:msink="http://schemas.microsoft.com/ink/2010/main" type="writingRegion" rotatedBoundingBox="7269,6215 19228,7141 18782,12895 6823,11969"/>
        </emma:interpretation>
      </emma:emma>
    </inkml:annotationXML>
    <inkml:traceGroup>
      <inkml:annotationXML>
        <emma:emma xmlns:emma="http://www.w3.org/2003/04/emma" version="1.0">
          <emma:interpretation id="{D8C4B8BB-19D3-4BDC-92AE-799DCB2193F8}" emma:medium="tactile" emma:mode="ink">
            <msink:context xmlns:msink="http://schemas.microsoft.com/ink/2010/main" type="paragraph" rotatedBoundingBox="14747,6905 19213,6946 19205,7825 14739,77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2DD3328-6B54-4AFF-9F32-F6A47D8DB22C}" emma:medium="tactile" emma:mode="ink">
              <msink:context xmlns:msink="http://schemas.microsoft.com/ink/2010/main" type="inkBullet" rotatedBoundingBox="16155,7219 16874,7226 16873,7293 16154,7286"/>
            </emma:interpretation>
            <emma:one-of disjunction-type="recognition" id="oneOf0">
              <emma:interpretation id="interp0" emma:lang="en-US" emma:confidence="1">
                <emma:literal>-</emma:literal>
              </emma:interpretation>
              <emma:interpretation id="interp1" emma:lang="en-US" emma:confidence="0">
                <emma:literal>_</emma:literal>
              </emma:interpretation>
              <emma:interpretation id="interp2" emma:lang="en-US" emma:confidence="0">
                <emma:literal>.</emma:literal>
              </emma:interpretation>
              <emma:interpretation id="interp3" emma:lang="en-US" emma:confidence="0">
                <emma:literal>,</emma:literal>
              </emma:interpretation>
              <emma:interpretation id="interp4" emma:lang="en-US" emma:confidence="0">
                <emma:literal>~</emma:literal>
              </emma:interpretation>
            </emma:one-of>
          </emma:emma>
        </inkml:annotationXML>
        <inkml:trace contextRef="#ctx0" brushRef="#br0">3974 3114 274 0,'0'0'462'0,"-10"-4"-73"0,10 4-65 0,-8-2-22 0,8 2-20 16,0 0-33-16,-11-5-18 0,11 5-29 15,0 0-11-15,-11-6-24 0,11 6-11 0,0 0-31 0,0 0-1 16,0 0-27-16,0 0-7 0,-6-7-24 0,6 7 2 16,0 0-21-16,11-3 6 0,-11 3-27 0,19-1 15 15,-19 1-16-15,28 0 6 0,-11-1-16 0,6 1 9 16,0-3-16-16,6 3 11 0,-1 0-15 0,7-2 10 16,-1 1-17-16,1-1 17 0,0-2-14 0,0 2 12 15,0 0-19-15,-2 1 15 0,2-2-13 0,-2 2 15 16,-5-1-16-16,-2 1 13 0,-3 1-12 0,-1-3 10 15,-1 3-9-15,-4 0 10 0,-3-2-15 0,2 1 18 16,-16 1-16-16,23-2 9 0,-23 2-18 0,18 0 2 16,-18 0-21-16,16 0 1 0,-16 0-27 0,0 0-40 15,0 0-67-15,7 3-64 0,-7-3-39 0,0 0-85 16,-10 5-138-16,10-5-254 0,-13 3-254 0</inkml:trace>
      </inkml:traceGroup>
      <inkml:traceGroup>
        <inkml:annotationXML>
          <emma:emma xmlns:emma="http://www.w3.org/2003/04/emma" version="1.0">
            <emma:interpretation id="{5BFDCE15-C30D-439C-B4A5-2CBB3BC5C4AC}" emma:medium="tactile" emma:mode="ink">
              <msink:context xmlns:msink="http://schemas.microsoft.com/ink/2010/main" type="line" rotatedBoundingBox="14747,6905 19213,6946 19209,7394 14743,7353"/>
            </emma:interpretation>
          </emma:emma>
        </inkml:annotationXML>
        <inkml:traceGroup>
          <inkml:annotationXML>
            <emma:emma xmlns:emma="http://www.w3.org/2003/04/emma" version="1.0">
              <emma:interpretation id="{8ED56142-F12D-4BAD-BAD2-FD7E5A316F9D}" emma:medium="tactile" emma:mode="ink">
                <msink:context xmlns:msink="http://schemas.microsoft.com/ink/2010/main" type="inkWord" rotatedBoundingBox="14747,6905 14808,6905 14804,7312 14743,7311"/>
              </emma:interpretation>
              <emma:one-of disjunction-type="recognition" id="oneOf1">
                <emma:interpretation id="interp5" emma:lang="en-US" emma:confidence="0.5">
                  <emma:literal>i</emma:literal>
                </emma:interpretation>
                <emma:interpretation id="interp6" emma:lang="en-US" emma:confidence="0">
                  <emma:literal>: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31546.6711">2524 3058 156 0,'-2'7'279'15,"2"-7"-75"-15,0 0-48 0,-4 8-29 0,4-8-27 16,0 0-19-16,-1 9-16 0,1-9-13 0,0 0-11 16,0 11-9-16,0-11-8 0,1 10-4 0,-1-10-4 15,0 7-1-15,0-7-5 0,3 11-22 0,-3-11-42 0,1 9-61 16,-1-9-265-16,2 9 164 0</inkml:trace>
          <inkml:trace contextRef="#ctx0" brushRef="#br0" timeOffset="31345.9869">2581 2733 421 0,'-8'7'296'0,"8"-7"-42"0,-9 7-55 0,9-7-24 15,0 0-57-15,-7 7-3 0,7-7-39 0,0 0-4 16,-5 4-29-16,5-4 9 0,0 0-29 15,-5 8 9-15,5-8-26 0,0 0 22 0,1 11-23 0,-1-11 11 16,0 0-22-16,4 8-8 0,-4-8-48 0,0 8-39 16,0-8-66-16,4 9-329 0,-4-9 12 0</inkml:trace>
        </inkml:traceGroup>
        <inkml:traceGroup>
          <inkml:annotationXML>
            <emma:emma xmlns:emma="http://www.w3.org/2003/04/emma" version="1.0">
              <emma:interpretation id="{3745EA26-EFBC-458F-8544-E33E1ECE1E58}" emma:medium="tactile" emma:mode="ink">
                <msink:context xmlns:msink="http://schemas.microsoft.com/ink/2010/main" type="inkWord" rotatedBoundingBox="15574,7194 15856,7197 15855,7243 15574,7241"/>
              </emma:interpretation>
              <emma:one-of disjunction-type="recognition" id="oneOf2">
                <emma:interpretation id="interp10" emma:lang="en-US" emma:confidence="0.5">
                  <emma:literal>~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=</emma:literal>
                </emma:interpretation>
                <emma:interpretation id="interp13" emma:lang="en-US" emma:confidence="0">
                  <emma:literal>t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96180.3702">3347 3068 75 0,'0'0'210'16,"0"0"-24"-16,0 0-8 0,6-6-30 0,-6 6-18 0,0 0-8 16,0 0-35-16,9-6 18 0,-9 6-16 0,0 0-2 15,7-7-20-15,-7 7 6 0,0 0-23 16,0 0-2-16,6-7-20 0,-6 7 4 0,0 0-16 16,0 0 7-16,0 0-19 0,0 0 13 0,0 0-12 0,11-4 5 15,-11 4-9-15,0 0 13 0,0 0-6 0,1 11-10 16,-1-11-88-16,0 9-67 0,0-9-334 0,0 8 19 15</inkml:trace>
          <inkml:trace contextRef="#ctx0" brushRef="#br0" timeOffset="198448.6532">3405 3051 24 0,'0'0'342'0,"0"0"-96"16,0 0-57-16,0 0-42 0,0 0 16 0,0 0-10 0,0 0-26 16,17-1-32-16,-17 1-10 0,0 0-27 15,9-5-3-15,-9 5-26 0,11-3 10 0,-11 3-16 16,17-2 4-16,-17 2-18 0,24-3 8 0,-10 0-11 0,1 3 4 15,5 0-83-15,0-1-81 0,5-1-138 0,-2-2-128 16,6 1 116-16</inkml:trace>
        </inkml:traceGroup>
        <inkml:traceGroup>
          <inkml:annotationXML>
            <emma:emma xmlns:emma="http://www.w3.org/2003/04/emma" version="1.0">
              <emma:interpretation id="{0E426099-A06A-4859-87D0-49C1D420A074}" emma:medium="tactile" emma:mode="ink">
                <msink:context xmlns:msink="http://schemas.microsoft.com/ink/2010/main" type="inkWord" rotatedBoundingBox="16794,7058 17190,7062 17189,7109 16794,7106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198741.4456">4567 2933 153 0,'0'0'259'0,"16"-7"-68"0,-16 7-42 16,13-5-25-16,-13 5-8 0,18-8-18 0,-7 2-20 16,1 3-16-16,4 0-15 0,-1-1-11 0,3 2-5 15,3 1-6-15,5-2-8 0,-2 3 0 0,5-2-2 16,-1 2-11-16,7 0-65 0,3 0-98 0,-1 0-223 16,2 0 163-16</inkml:trace>
        </inkml:traceGroup>
        <inkml:traceGroup>
          <inkml:annotationXML>
            <emma:emma xmlns:emma="http://www.w3.org/2003/04/emma" version="1.0">
              <emma:interpretation id="{D84EDA51-C99F-459F-AB75-A39C8CD962EE}" emma:medium="tactile" emma:mode="ink">
                <msink:context xmlns:msink="http://schemas.microsoft.com/ink/2010/main" type="inkWord" rotatedBoundingBox="18025,7097 18222,7099 18221,7112 18025,7111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,</emma:literal>
                </emma:interpretation>
                <emma:interpretation id="interp24" emma:lang="en-US" emma:confidence="0">
                  <emma:literal>8</emma:literal>
                </emma:interpretation>
              </emma:one-of>
            </emma:emma>
          </inkml:annotationXML>
          <inkml:trace contextRef="#ctx0" brushRef="#br0" timeOffset="198874.9903">5798 2938 316 0,'0'0'249'16,"0"0"-53"-16,0 0-46 0,8-5-20 0,-8 5-18 16,0 0-16-16,9-5-27 0,-9 5-5 0,0 0-23 15,14-3-8-15,-14 3-1 0,19 0-10 0,-19 0 0 16,29 0-9-16,-11 1-34 0,5-1-82 0,1 2-107 15,0-2-175-15,5 2 160 0</inkml:trace>
        </inkml:traceGroup>
        <inkml:traceGroup>
          <inkml:annotationXML>
            <emma:emma xmlns:emma="http://www.w3.org/2003/04/emma" version="1.0">
              <emma:interpretation id="{BF5AC580-AA5E-4C6B-AB37-8271E248B07D}" emma:medium="tactile" emma:mode="ink">
                <msink:context xmlns:msink="http://schemas.microsoft.com/ink/2010/main" type="inkWord" rotatedBoundingBox="18832,7111 19211,7114 19209,7393 18829,7390"/>
              </emma:interpretation>
              <emma:one-of disjunction-type="recognition" id="oneOf5">
                <emma:interpretation id="interp25" emma:lang="en-US" emma:confidence="0.5">
                  <emma:literal>"</emma:literal>
                </emma:interpretation>
                <emma:interpretation id="interp26" emma:lang="en-US" emma:confidence="0">
                  <emma:literal>;</emma:literal>
                </emma:interpretation>
                <emma:interpretation id="interp27" emma:lang="en-US" emma:confidence="0.5">
                  <emma:literal>. .</emma:literal>
                </emma:interpretation>
                <emma:interpretation id="interp28" emma:lang="en-US" emma:confidence="0">
                  <emma:literal>. ,</emma:literal>
                </emma:interpretation>
                <emma:interpretation id="interp29" emma:lang="en-US" emma:confidence="0">
                  <emma:literal>. \</emma:literal>
                </emma:interpretation>
              </emma:one-of>
            </emma:emma>
          </inkml:annotationXML>
          <inkml:trace contextRef="#ctx0" brushRef="#br0" timeOffset="199181.8255">6956 3024 289 0,'0'0'236'16,"0"0"-25"-16,-14 2-32 0,14-2-17 0,0 0-39 15,-14 3-10-15,14-3-27 0,0 0-7 0,-7 5-20 16,7-5-5-16,0 8-19 0,0-8 5 0,4 13-17 16,-4-13 6-16,7 11-19 0,-2 0 12 0,0-3-14 15,-1 2 5-15,4 3-12 0,-6-2 7 0,5 3-29 16,-3 2-39-16,-2 1-43 0,2 1-59 0,2 0-291 15,-3 1 73-15</inkml:trace>
          <inkml:trace contextRef="#ctx0" brushRef="#br0" timeOffset="198986.7764">6629 2954 352 0,'0'0'245'0,"-7"-9"-54"0,7 9-16 0,-10-3-1 15,10 3-29-15,-7-4-9 0,7 4-40 0,0 0-9 0,0 0-25 16,0 0-4-16,0 0-23 0,0 0 5 0,0 0-22 16,12 2 12-16,-12-2-27 0,17 5-50 15,-5-2-71-15,-1 1-89 0,5-1-257 0,-3 1 54 16</inkml:trace>
        </inkml:traceGroup>
      </inkml:traceGroup>
      <inkml:traceGroup>
        <inkml:annotationXML>
          <emma:emma xmlns:emma="http://www.w3.org/2003/04/emma" version="1.0">
            <emma:interpretation id="{C4D08F6E-4E87-40DB-B595-5E7B2A9715B5}" emma:medium="tactile" emma:mode="ink">
              <msink:context xmlns:msink="http://schemas.microsoft.com/ink/2010/main" type="line" rotatedBoundingBox="14734,7381 17275,7269 17295,7721 14754,7833"/>
            </emma:interpretation>
          </emma:emma>
        </inkml:annotationXML>
        <inkml:traceGroup>
          <inkml:annotationXML>
            <emma:emma xmlns:emma="http://www.w3.org/2003/04/emma" version="1.0">
              <emma:interpretation id="{86DB6DAC-795A-4967-876B-7D7DB53BF1DA}" emma:medium="tactile" emma:mode="ink">
                <msink:context xmlns:msink="http://schemas.microsoft.com/ink/2010/main" type="inkWord" rotatedBoundingBox="14754,7650 14760,7743 14751,7743 14746,7651"/>
              </emma:interpretation>
              <emma:one-of disjunction-type="recognition" id="oneOf6">
                <emma:interpretation id="interp30" emma:lang="en-US" emma:confidence="0.5">
                  <emma:literal>l</emma:literal>
                </emma:interpretation>
                <emma:interpretation id="interp31" emma:lang="en-US" emma:confidence="0">
                  <emma:literal>|</emma:literal>
                </emma:interpretation>
                <emma:interpretation id="interp32" emma:lang="en-US" emma:confidence="0">
                  <emma:literal>1</emma:literal>
                </emma:interpretation>
                <emma:interpretation id="interp33" emma:lang="en-US" emma:confidence="0">
                  <emma:literal>.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1750.8416">2527 3478 111 0,'-3'11'294'0,"3"-11"-81"0,0 9-53 16,0-9-29-16,-2 10-29 0,2-10-14 0,0 9-23 16,0-9-9-16,0 9-16 0,0-9-8 0,2 11-9 15,-2-11-2-15,0 12-12 0,0-12-24 0,5 10-38 16,-5-10-90-16,4 11-216 0,-4-11 185 0</inkml:trace>
        </inkml:traceGroup>
        <inkml:traceGroup>
          <inkml:annotationXML>
            <emma:emma xmlns:emma="http://www.w3.org/2003/04/emma" version="1.0">
              <emma:interpretation id="{23E16709-0AED-4071-A5EA-A81F2E748D8F}" emma:medium="tactile" emma:mode="ink">
                <msink:context xmlns:msink="http://schemas.microsoft.com/ink/2010/main" type="inkWord" rotatedBoundingBox="15676,7650 15683,7792 15670,7793 15663,7650"/>
              </emma:interpretation>
              <emma:one-of disjunction-type="recognition" id="oneOf7">
                <emma:interpretation id="interp35" emma:lang="en-US" emma:confidence="0.5">
                  <emma:literal>l</emma:literal>
                </emma:interpretation>
                <emma:interpretation id="interp36" emma:lang="en-US" emma:confidence="0">
                  <emma:literal>|</emma:literal>
                </emma:interpretation>
                <emma:interpretation id="interp37" emma:lang="en-US" emma:confidence="0">
                  <emma:literal>1</emma:literal>
                </emma:interpretation>
                <emma:interpretation id="interp38" emma:lang="en-US" emma:confidence="0">
                  <emma:literal>.</emma:literal>
                </emma:interpretation>
                <emma:interpretation id="interp3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96403.0298">3449 3477 296 0,'0'0'225'15,"0"9"-46"-15,0-9-47 0,-1 8-22 0,1-8-23 16,-3 10-12-16,3-10-11 0,0 0-9 0,-3 9-11 16,3-9-10-16,0 0-14 0,-2 9 4 0,2-9-8 15,0 0 4-15,-1 10-11 0,1-10 2 0,3 10-7 16,-3-10 5-16,2 11-9 0,-2-11 4 0,1 13-7 0,2-5 10 16,-3-8-40-16,2 16-63 0,0-6-63 15,0-3-200-15,-1 6 185 0</inkml:trace>
        </inkml:traceGroup>
        <inkml:traceGroup>
          <inkml:annotationXML>
            <emma:emma xmlns:emma="http://www.w3.org/2003/04/emma" version="1.0">
              <emma:interpretation id="{D183C8D4-2DC3-412F-996D-0EB9A2601C3A}" emma:medium="tactile" emma:mode="ink">
                <msink:context xmlns:msink="http://schemas.microsoft.com/ink/2010/main" type="inkWord" rotatedBoundingBox="16121,7380 17278,7330 17294,7696 16137,7747"/>
              </emma:interpretation>
              <emma:one-of disjunction-type="recognition" id="oneOf8">
                <emma:interpretation id="interp40" emma:lang="en-US" emma:confidence="0.5">
                  <emma:literal>II</emma:literal>
                </emma:interpretation>
                <emma:interpretation id="interp41" emma:lang="en-US" emma:confidence="0">
                  <emma:literal>*</emma:literal>
                </emma:interpretation>
                <emma:interpretation id="interp42" emma:lang="en-US" emma:confidence="0">
                  <emma:literal>#</emma:literal>
                </emma:interpretation>
                <emma:interpretation id="interp43" emma:lang="en-US" emma:confidence="0">
                  <emma:literal>H</emma:literal>
                </emma:interpretation>
                <emma:interpretation id="interp44" emma:lang="en-US" emma:confidence="0">
                  <emma:literal>HI</emma:literal>
                </emma:interpretation>
              </emma:one-of>
            </emma:emma>
          </inkml:annotationXML>
          <inkml:trace contextRef="#ctx0" brushRef="#br0" timeOffset="634.1519">4398 3248 326 0,'0'0'500'0,"2"-15"-91"15,-2 15-59-15,4-12-38 0,-4 12-36 0,3-10-30 16,-3 10-44-16,2-11-25 0,-2 11-44 0,3-6-13 16,-3 6-33-16,0 0-7 0,4-9-2 0,-4 9 29 15,0 0 10-15,0 0 16 0,0 0-24 0,0 0 19 16,0 0-18-16,11 4 11 0,-11-4-25 0,3 8 13 16,-3-8-30-16,5 8 6 0,-5-8-27 0,4 14 12 0,-3-7-26 15,1 2 10-15,0 0-24 0,-1 0 12 0,1 5-24 16,-2-4 13-16,0 4-21 0,0-3-5 15,0 5 2-15,0-3 1 0,0 0 6 0,0 3-10 0,0-3 0 16,-3 0-7-16,3 2 5 0,-4-2-3 0,4 0-4 16,-1-2-9-16,1 2-13 0,-3-4-40 0,2 2-39 15,1-2-37-15,-1 0-60 0,0 0-46 0,-3-2-25 16,2 1-51-16,2-8-78 0,-4 12-116 0,4-12-287 16,-7 9-339-16</inkml:trace>
          <inkml:trace contextRef="#ctx0" brushRef="#br0" timeOffset="972.1096">4075 3545 37 0,'-20'0'421'0,"3"0"-102"0,3 0-77 0,14 0 4 16,-32 1-53-16,32-1 13 0,-23 0-62 0,23 0 9 15,-21 2-31-15,21-2-28 0,-16 1-6 0,16-1-10 16,-12 3-9-16,12-3 2 0,0 0-4 0,-10 4-7 15,10-4-15-15,0 0 4 0,0 0-7 0,10 5-5 16,-10-5-8-16,14 2-4 0,-14-2-3 0,29 0-16 16,-12 0 11-16,1-2-4 0,5 2-3 0,0-2 1 15,4 0-2-15,1 1 1 0,3 1-1 0,1-3-6 16,-1 0 12-16,4 1 4 0,-1 0 4 0,-1-2-5 0,-2 1 7 16,3-1-3-16,1 3-7 0,-3-1-5 15,-1-2 5-15,-3 2-2 0,-1 1-3 0,-3-2-2 16,0 2-2-16,-2-2-1 0,-4 3-6 0,-1-1 5 0,-3 1 0 15,-14 0 0-15,26-2-3 0,-26 2-1 0,19 0-5 16,-19 0-6-16,17 0-27 0,-17 0-49 16,0 0-88-16,12 2-125 0,-12-2-506 0,0 0-334 15</inkml:trace>
          <inkml:trace contextRef="#ctx0" brushRef="#br0" timeOffset="326.1384">4211 3133 200 0,'0'0'462'0,"0"0"-117"0,0 0-55 0,-18 1-43 16,18-1-22-16,0 0-33 0,0 0-9 0,0 0-25 15,-12 2-17-15,12-2-6 0,0 0-10 0,0 0 4 0,0 0-9 16,-2 7 15-16,2-7-2 0,0 0 9 0,1 13-17 15,-1-13 8-15,1 8-20 0,-1-8 18 0,0 14-23 16,0-14 7-16,4 16-31 0,-4-8 3 16,2 1-10-16,-1 1-10 0,-1 1-7 0,0 0-9 0,0-1-7 15,0 5-7-15,0-3-5 0,0 2-6 0,0-2-5 16,0 2-4-16,0 0-3 0,-1-2-1 0,-1 3-4 16,2-3-4-16,-4 1 3 0,4 0-3 0,-1 0-1 15,1-2-4-15,-1 2-5 0,-2-3-7 0,3 0-18 16,0-3-30-16,-1 3-38 0,1-10-44 0,-1 14-55 15,1-14-46-15,0 13-17 0,0-13-49 0,1 8-99 16,-1-8-528-16,0 0-511 0</inkml:trace>
        </inkml:traceGroup>
        <inkml:traceGroup>
          <inkml:annotationXML>
            <emma:emma xmlns:emma="http://www.w3.org/2003/04/emma" version="1.0">
              <emma:interpretation id="{DE016449-EBED-4627-9286-95F1C5C2F121}" emma:medium="tactile" emma:mode="ink">
                <msink:context xmlns:msink="http://schemas.microsoft.com/ink/2010/main" type="inkWord" rotatedBoundingBox="17170,7663 17292,7657 17294,7696 17172,7702"/>
              </emma:interpretation>
              <emma:one-of disjunction-type="recognition" id="oneOf9">
                <emma:interpretation id="interp45" emma:lang="en-US" emma:confidence="0.5">
                  <emma:literal>I</emma:literal>
                </emma:interpretation>
                <emma:interpretation id="interp46" emma:lang="en-US" emma:confidence="0">
                  <emma:literal>¥</emma:literal>
                </emma:interpretation>
                <emma:interpretation id="interp47" emma:lang="en-US" emma:confidence="0">
                  <emma:literal>E</emma:literal>
                </emma:interpretation>
                <emma:interpretation id="interp48" emma:lang="en-US" emma:confidence="0">
                  <emma:literal>F</emma:literal>
                </emma:interpretation>
                <emma:interpretation id="interp49" emma:lang="en-US" emma:confidence="0">
                  <emma:literal>#</emma:literal>
                </emma:interpretation>
              </emma:one-of>
            </emma:emma>
          </inkml:annotationXML>
          <inkml:trace contextRef="#ctx0" brushRef="#br1" timeOffset="69299.0871">5011 3494 305 0,'0'0'443'0,"0"0"-76"16,0 0-101-16,0 0-3 0,0 0-17 0,0 0-8 0,0 0-22 16,0 0-25-16,0 0-38 0,12-1-37 15,-12 1-9-15,0 0-28 0,0 0-11 0,0 0-16 16,0 0-5-16,0 0-12 0,0 0-13 0,0 0-1 0,5-7-10 16,-5 7 0-16,0 0-9 0,0 0-6 0,0 0-23 15,0 0-55-15,0 0-61 0,0 0-93 16,0 0-106-16,0 0-428 0,0 0-284 0</inkml:trace>
          <inkml:trace contextRef="#ctx0" brushRef="#br1" timeOffset="69114.1069">5023 3524 4 0,'0'0'555'0,"0"0"-110"0,0 0-88 15,-7-6-67-15,7 6-23 0,0 0-19 0,0 0-28 16,0 0-39-16,-1-8-21 0,1 8-28 0,0 0-32 15,0 0-17-15,0 0-19 0,0 0-14 0,-1-8-12 16,1 8-26-16,0 0 8 0,0 0-6 0,0 0-9 16,0 0-34-16,0 0-52 0,0 0-52 0,0 0-78 15,0 0-56-15,-3-8-79 0,3 8-344 0,0 0-197 16</inkml:trace>
          <inkml:trace contextRef="#ctx0" brushRef="#br0" timeOffset="1143.2169">4945 3521 584 0,'0'0'562'0,"13"-3"-131"16,-13 3-89-16,10-3-69 0,-10 3-61 0,0 0-49 15,15-5-37-15,-15 5-30 0,0 0-13 0,15-2-20 16,-15 2-17-16,0 0-43 0,13 3-93 0,-13-3-160 16,0 0-221-16,0 0-217 0,0 0-196 0</inkml:trace>
          <inkml:trace contextRef="#ctx0" brushRef="#br1" timeOffset="69740.8647">5033 3498 119 0,'0'0'452'0,"0"0"-101"0,0 0-96 0,0 0-13 16,0 0-64-16,0 0 6 0,0 0-64 0,0 0 11 15,0 0-61-15,0 0 14 0,0 0-47 0,0 0 26 16,0 0-42-16,0 0 22 0,0 0-40 0,0 0 28 16,0 0-40-16,0 0 23 0,0 0-65 0,0 0-54 15,0 0-77-15,0 0-100 0,0 0-270 0,-8-4-64 16</inkml:trace>
          <inkml:trace contextRef="#ctx0" brushRef="#br1" timeOffset="69898.9177">5033 3525 461 0,'0'0'396'0,"12"-1"-106"0,-12 1-29 15,0 0-74-15,0 0-2 0,0 0-70 0,0 0 8 16,0 0-59-16,9-6 17 0,-9 6-54 0,0 0 22 16,0 0-66-16,0 0-97 0,0 0-163 0,0 0-294 15,13-3-88-15</inkml:trace>
        </inkml:traceGroup>
      </inkml:traceGroup>
    </inkml:traceGroup>
    <inkml:traceGroup>
      <inkml:annotationXML>
        <emma:emma xmlns:emma="http://www.w3.org/2003/04/emma" version="1.0">
          <emma:interpretation id="{250FA7E4-B610-4373-B407-DFF1232E2CD0}" emma:medium="tactile" emma:mode="ink">
            <msink:context xmlns:msink="http://schemas.microsoft.com/ink/2010/main" type="paragraph" rotatedBoundingBox="7084,8228 18050,7815 18140,10206 7174,106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EDEC43-72A9-46C5-AF5E-FFCE2F062E02}" emma:medium="tactile" emma:mode="ink">
              <msink:context xmlns:msink="http://schemas.microsoft.com/ink/2010/main" type="line" rotatedBoundingBox="7084,8228 17888,7821 17927,8861 7123,9268">
                <msink:destinationLink direction="with" ref="{450F2C6F-C23D-48D7-A33B-461006AD4A8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02DCC4E-C1F2-47C8-AD60-9E7D155023B8}" emma:medium="tactile" emma:mode="ink">
                <msink:context xmlns:msink="http://schemas.microsoft.com/ink/2010/main" type="inkWord" rotatedBoundingBox="7091,8418 9953,8310 9975,8904 7114,9012"/>
              </emma:interpretation>
              <emma:one-of disjunction-type="recognition" id="oneOf10">
                <emma:interpretation id="interp50" emma:lang="en-US" emma:confidence="0.5">
                  <emma:literal>Interest</emma:literal>
                </emma:interpretation>
                <emma:interpretation id="interp51" emma:lang="en-US" emma:confidence="0">
                  <emma:literal>Interests</emma:literal>
                </emma:interpretation>
                <emma:interpretation id="interp52" emma:lang="en-US" emma:confidence="0">
                  <emma:literal>Intercut</emma:literal>
                </emma:interpretation>
                <emma:interpretation id="interp53" emma:lang="en-US" emma:confidence="0">
                  <emma:literal>Interact</emma:literal>
                </emma:interpretation>
                <emma:interpretation id="interp54" emma:lang="en-US" emma:confidence="0">
                  <emma:literal>Internet</emma:literal>
                </emma:interpretation>
              </emma:one-of>
            </emma:emma>
          </inkml:annotationXML>
          <inkml:trace contextRef="#ctx0" brushRef="#br1" timeOffset="62037.6669">-5091 4327 322 0,'0'0'338'0,"-12"-7"-36"16,12 7-58-16,-12-6-16 0,12 6-31 0,-6-5-22 15,6 5-21-15,0 0-24 0,-12-8-12 0,12 8-17 16,0 0-27-16,0 0-5 0,0 0-13 0,0 0-5 16,0 0-3-16,0 0-2 0,10-5-10 0,-10 5-11 15,20-2 0-15,-3 4-8 0,0-2 2 0,2 0-3 16,7-2-5-16,2 2 0 0,6 2-11 0,2-2 9 15,0 0-1-15,5-2 2 0,-1 2-2 0,0 0-1 16,0 0-5-16,-3 2-4 0,1-5 10 0,-4 4-1 16,-6-1-2-16,2 2 0 0,-4-2-3 0,-3 0-2 15,-4 0-5-15,-2 0 10 0,1 0-1 0,-5 1-3 16,-13-1 4-16,26-1 0 0,-26 1-13 0,18 0 1 16,-18 0 7-16,16 1-3 0,-16-1-7 0,0 0-40 15,8 4-68-15,-8-4-106 0,0 0-128 0,-12 8-320 16,12-8-180-16</inkml:trace>
          <inkml:trace contextRef="#ctx0" brushRef="#br1" timeOffset="62668.8082">-4974 4784 282 0,'0'0'404'0,"-20"-2"-106"0,20 2-17 16,-17-3-41-16,17 3-26 0,-18-2-43 0,18 2 10 15,-11-1-26-15,11 1-27 0,0 0-26 0,-14-2-16 16,14 2-17-16,0 0-19 0,0 0-1 0,0 0-10 16,0 0-12-16,0 0-1 0,13-4-11 0,-13 4 3 15,23-5-11-15,-6 5 5 0,0 0-3 0,5-3 0 16,1 1-4-16,1 0-8 0,0 1 12 0,3 0-4 15,-2 0 0-15,3-1-2 0,-3 1-2 0,1-1-5 16,-2 1 5-16,-2-1 2 0,-2 2-2 0,-3-1-2 16,-1 0 2-16,1 1 0 0,-1-4-2 0,-16 4-3 15,23 0 8-15,-23 0 2 0,20-1-7 0,-20 1 0 16,16-2-4-16,-16 2 2 0,0 0-6 0,18-2-3 16,-18 2-14-16,0 0-12 0,16 0-24 0,-16 0-64 15,0 0-27-15,0 0-43 0,14-2-54 0,-14 2-101 16,0 0-172-16,11-2-24 0</inkml:trace>
          <inkml:trace contextRef="#ctx0" brushRef="#br1" timeOffset="62354.0242">-4632 4329 215 0,'0'0'449'0,"0"0"-70"0,0 0-99 0,0 0 7 15,-8-5-27-15,8 5-20 0,0 0-29 0,0 0-42 16,0 0-32-16,0 0-18 0,0 0-26 0,0 0-18 15,0 0-12-15,0 0 0 0,0 0 24 16,-11 3 4-16,11-3-3 0,-3 8 7 0,3-8 13 0,-5 13 8 16,5-13-12-16,-3 16-9 0,-1-5-13 0,4-1-11 15,-2 4-1-15,-2-3 1 0,3 4-6 0,-3-1-6 16,2-1-7-16,-2 4-10 0,2-1-8 0,-2 0-2 16,3 2-7-16,-3-2-2 0,3 3-6 0,-3-3-3 15,2 0-1-15,0 0-6 0,-1 2 5 0,1-1-4 16,-2 0 0-16,2-3-2 0,-1 1-1 0,3 0-2 15,-3-3-9-15,-1 4 0 0,4-4-8 0,-4 0-29 16,3 0-49-16,1-1-38 0,-3-4-48 0,-1 2-41 16,4-9-14-16,-1 15-38 0,1-15-70 0,-4 13-119 15,4-13-347-15,-6 5-335 0</inkml:trace>
          <inkml:trace contextRef="#ctx0" brushRef="#br1" timeOffset="63203.6003">-4334 4598 316 0,'2'-13'414'0,"-2"13"-101"0,0-12-19 0,0 12-75 15,-1-8 8-15,1 8-65 0,-1-12 31 0,1 12-29 16,-4-9-76-16,4 9 21 0,0 0-58 0,-2-9 26 15,2 9-56-15,0 0 38 0,0 0-39 0,0 0 48 16,0 0-42-16,0 0 40 0,-10 8-43 0,10-8 43 16,-1 8-37-16,1-8 31 0,-4 14-17 0,4-14 33 15,0 17-6-15,0-8-9 0,-1 1-7 0,1-1-7 16,-2 1-21-16,2 1 9 0,0-2-2 0,0 2-3 16,-2-1-4-16,2-2-4 0,-2 2-3 0,2-1-5 15,0 1-1-15,0-10-5 0,0 12 3 0,0-12-4 16,-1 15 3-16,1-15-2 0,0 9 3 0,0-9 9 15,0 12 10-15,0-12 16 0,0 0 9 0,0 9 3 16,0-9-16-16,0 0-5 0,0 0-6 0,0 0-11 16,0 0-2-16,0 0-3 0,0-8-3 0,0 8-5 15,1-14 1-15,3 7-1 0,-1-2-7 0,1-3 3 16,-2 0 1-16,4 0-3 0,-1 0-3 0,1 0 2 16,-1-3-1-16,4 2-5 0,-2 0 7 0,-1 3-4 15,1 0 3-15,-1 0-6 0,3-1-1 0,-1 3 4 16,1 0-3-16,-1 0 6 0,0 3-1 0,2-2 3 15,-10 7-7-15,13-6 7 0,-13 6-5 0,16-4-10 0,-16 4 15 16,15 1-1-16,-15-1-1 0,13 5-1 0,-13-5 5 16,10 9-2-16,-4-3-1 0,-4 1 2 0,2 1-2 15,-3 0-1-15,3 1-2 0,-1-2 6 0,-3 4-2 16,2-2 1-16,-2 2 2 0,-2-1-3 0,2-2 0 16,0 5-7-16,-1-3 8 0,-3 2-6 0,2 0 4 15,1-4-3-15,0 2-9 0,-2-1-7 0,1 1-24 16,-2-3-56-16,4 2-36 0,-4-1-29 0,4-8-10 15,-1 10-12-15,1-10-9 0,-2 9-22 0,2-9-67 16,0 0-68-16,0 0-349 0,0 0-206 0</inkml:trace>
          <inkml:trace contextRef="#ctx0" brushRef="#br1" timeOffset="63795.5728">-4012 4456 357 0,'0'0'381'15,"0"0"-97"-15,-17-2-10 0,17 2-69 0,0 0 13 16,-14-4-71-16,14 4 16 0,0 0-33 16,0 0-23-16,0 0-22 0,0 0-19 0,10-5-12 0,-10 5-9 15,17-3-12-15,-17 3-5 0,22-5 0 0,-9 2-45 16,0 1 17-16,2 0-13 0,1-2 42 0,1 4-46 16,-3-1 39-16,3-1-47 0,-2 0 45 0,0 0-49 15,1 2 5-15,-1-1-89 0,-15 1-77 0,26-2-131 16,-11 2-284-16,-15 0-116 0</inkml:trace>
          <inkml:trace contextRef="#ctx0" brushRef="#br1" timeOffset="63562.1466">-3941 4348 401 0,'1'-14'383'15,"-1"4"-61"-15,0-3-52 0,0 5-28 0,-1-1-24 16,1 9-20-16,0-13-21 0,0 13-32 0,0-15-42 0,0 15-21 16,0-11-10-16,0 11-11 0,0 0-3 0,0-9 27 15,0 9 2-15,0 0-6 0,0 0 11 16,0 0 4-16,-1 13 1 0,1-13 0 0,-4 13-2 0,4-4 6 16,0 2-1-16,-1 2-15 0,-1 0 1 0,2 1-5 15,-2 2-8-15,0 0-1 0,2 0 8 0,-1 3-7 16,1 0-14-16,-2-1-5 0,0 2-6 0,2 0-9 15,0 1-4-15,-2-3-6 0,2 4 0 0,-4-2-13 16,4-3 4-16,0 0-3 0,-2 1-5 0,0 0-1 16,1-3-1-16,1 1-2 0,0-1-7 0,-2-2 5 15,1 3 1-15,1-4-2 0,0 1 13 0,0-4-19 16,0 2 1-16,0-2 0 0,0 0-5 0,0-9 17 16,3 14-19-16,-3-14 14 0,3 10-22 0,-3-10-2 15,10 6-7-15,-10-6-20 0,15 0-51 0,-15 0-46 16,17-2-81-16,-17 2-37 0,18-9-43 0,-8 2-82 15,1 0-132-15,-4-5-313 0,4 4-365 0</inkml:trace>
          <inkml:trace contextRef="#ctx0" brushRef="#br1" timeOffset="64218.4143">-3676 4522 338 0,'0'0'386'0,"-5"8"-59"0,5-8-69 0,0 0-16 16,0 0-58-16,0 0 11 0,-2 8-69 0,2-8 26 15,0 0-66-15,0 0 22 0,0 0-65 0,0 0 35 0,0 0-55 16,0 0 30-16,13-1-46 0,-13 1 38 16,9-5-61-16,-9 5 43 0,11-6-30 0,-11 6 37 15,12-6-45-15,-12 6 41 0,13-7-40 0,-13 7 34 0,11-8-48 16,-11 8 48-16,11-8-42 0,-11 8 45 0,9-8-43 16,-9 8 43-16,9-9-2 0,-9 9-10 0,5-9 8 15,-5 9-38-15,0 0 42 0,1-11-45 16,-1 11 42-16,-5-10-45 0,5 10 35 0,-6-3 6 0,6 3-42 15,-11-2 44-15,11 2-42 0,-14 0 41 0,14 0-41 16,-17 2 35-16,17-2-30 0,-16 5 42 0,5-1-43 16,3 1 52-16,-1 3-41 0,-1-3 39 0,2 5-38 15,2-3 52-15,-1 3-51 0,1-2 49 0,1 3-38 16,-1-1 37-16,3-1-33 0,0 2 31 0,-1 1-38 16,3-4 35-16,1 2-9 0,0 1-3 0,1-4-5 15,3 4-8-15,-1-4 1 0,0 4 1 0,3-4-3 16,0 1-4-16,1-1-8 0,3-1 3 0,-2 0-9 15,3-1 3-15,0-2-14 0,-1 3-27 0,2-3-35 16,-12-3-33-16,19 3-57 0,-19-3-28 0,23 0-60 16,-23 0-83-16,22-6-323 0,-10 3-171 0</inkml:trace>
          <inkml:trace contextRef="#ctx0" brushRef="#br1" timeOffset="64662.7583">-3434 4506 227 0,'0'0'376'0,"0"-15"-46"15,0 15-69-15,0-13-12 0,0 13-61 0,0-12 21 0,0 12-62 16,0-12 32-16,0 12-21 0,0-9-68 0,0 9 34 16,0 0-56-16,0-12 30 0,0 12-53 0,0 0 27 15,3-8-60-15,-3 8 44 0,0 0-56 0,0 0 47 16,0 0-26-16,6-7 47 0,-6 7-23 0,0 0 38 16,12 5-27-16,-12-5 9 0,8 7-22 0,-3-1 28 15,4 1-19-15,-5 0 18 0,4 1-16 0,-2 3 13 16,1-2-19-16,-1 3 8 0,1-1-3 0,-2 1-9 15,0-3 2-15,-2 6-8 0,0-3-4 0,3 1-9 16,-5-1 1-16,3 0-3 0,-3 0-9 0,-1 0 4 16,1-1-3-16,2-1-3 0,-3-1-3 0,0 0 2 15,0-9-2-15,0 15-13 0,0-15 16 0,0 15 0 16,0-15 6-16,-3 11 2 0,3-11-2 0,-1 9-5 16,1-9-3-16,0 0 0 0,-5 4-3 0,5-4 0 15,0 0-2-15,0 0-1 0,-7-4-2 0,7 4 0 0,-3-9 3 16,3 9-7-16,0-12 0 0,2 3-2 15,-1 1-1-15,1 0-6 0,3-5 4 0,-1 3-1 16,1-2-2-16,1 1 1 0,1-2-1 0,3 1 0 0,-2 0-3 16,4 1 4-16,-3 1-2 0,-1 0 1 0,3 1 1 15,-2 1 0-15,3 1-3 0,-4 1-7 0,3-1-4 16,0 3-18-16,-1-1-26 0,-10 5-36 16,14-6-22-16,-14 6-45 0,17-6 4 0,-17 6-11 0,16-1-54 15,-16 1-48-15,13 0-96 0,-13 0-365 0,0 0-245 16</inkml:trace>
          <inkml:trace contextRef="#ctx0" brushRef="#br1" timeOffset="65132.2058">-3022 4553 330 0,'0'0'339'0,"0"0"-83"16,0 0-5-16,0 0-57 0,0 0-3 0,0 0-53 15,0 0 5-15,0 0-50 0,0 0 12 0,0 0-49 16,0 0 19-16,0 0-41 0,0 0 24 0,12-4-42 16,-12 4 28-16,0 0-37 0,9-6 30 0,-9 6-37 15,9-5 28-15,-9 5-37 0,10-8 35 0,-10 8-37 0,8-8 31 16,-8 8-28-16,10-7 32 0,-10 7-39 16,8-9 37-16,-8 9-35 0,10-9 7 0,-10 9-23 0,7-8 54 15,-7 8-33-15,5-11 40 0,-5 11-38 16,4-9 45-16,-4 9-50 0,1-8 44 0,-1 8-4 0,0 0-8 15,-1-11-5-15,1 11 1 0,0 0-6 16,-9-7-6-16,9 7 6 0,0 0 0 0,-16-3-32 16,16 3 41-16,0 0 2 0,-18 3 3 0,18-3-3 0,-13 6 3 15,5-3 10-15,-1 3-5 0,2 0-44 0,-2 3 47 16,-2-2-40-16,3 2 35 0,1-1-28 0,-2 1 51 16,2 0-43-16,-2 2 40 0,5 1-43 0,-4-1 41 15,5 1-45-15,-1-3 34 0,-2 4-4 0,4-2-3 16,-1 1-9-16,2-3 2 0,0 1-6 0,1-1-1 15,0-9-7-15,1 19 6 0,0-14-1 0,3 3-12 16,1-1 1-16,1-1 6 0,-6-6-8 0,12 9 0 16,-12-9-7-16,17 5-9 0,-17-5-30 0,20 3-33 15,-20-3-7-15,23-3-17 0,-7 0-41 0,-4-2-12 16,4 1-43-16,1-2-32 0,0-3-31 0,-1 0-312 0,3-4-88 16</inkml:trace>
          <inkml:trace contextRef="#ctx0" brushRef="#br1" timeOffset="66153.9399">-2723 4419 161 0,'2'-9'356'0,"2"2"-72"0,-4 7-23 16,3-13-52-16,-3 13-14 0,4-11-50 16,-4 11 2-16,0 0-61 0,-1-10 26 0,1 10-39 15,0 0 23-15,0 0-42 0,-11-4 29 0,11 4-48 0,0 0 24 16,-15 4-30-16,15-4 37 0,-12 8-45 0,12-8 40 16,-12 6-8-16,6 0-10 0,6-6-4 0,-10 10-8 15,10-10-4-15,-12 11-4 0,7-5-1 0,5-6-1 16,-7 10-1-16,7-10-38 0,-8 11 48 0,8-11-41 15,-5 12 38-15,5-12-43 0,-5 8 47 0,5-8-46 16,-5 10 45-16,5-10-45 0,0 0 42 0,0 11-42 16,0-11 45-16,0 0-50 0,4 9 41 0,-4-9-36 15,6 6 43-15,-6-6-46 0,11 2 42 0,-11-2-39 16,11 3 39-16,-11-3-48 0,15 3 46 0,-15-3-43 16,14 1 46-16,-14-1-43 0,14 3 40 0,-14-3-46 15,16 3 43-15,-16-3-38 0,14 5 43 0,-14-5-44 16,15 6 48-16,-4-3-42 0,-4 1 52 0,0 2-42 15,2 0 43-15,-1-1-46 0,-3 1 44 0,4 1-35 16,-5 2 43-16,1-4-40 0,0 2 37 0,-5-7-26 16,9 12 33-16,-9-12-26 0,3 12 26 0,-3-12-23 15,4 12 19-15,-4-12-12 0,0 12 12 0,0-12-6 16,-5 9-9-16,5-9-3 0,-11 10-5 0,11-10-21 16,-11 10 16-16,11-10-3 0,-13 7 0 0,13-7-6 0,-16 3 3 15,16-3-4-15,-18 4 2 0,18-4-6 16,-19 1 2-16,19-1 1 0,-20 0-3 0,20 0 1 15,-18-3-2-15,18 3-1 0,-14-4 0 0,14 4-2 0,-16-4 3 16,16 4-2-16,-15-4 2 0,15 4-4 0,-12-5 5 16,12 5-3-16,-9-5 2 0,9 5 0 0,0 0 1 15,-10-6-2-15,10 6-9 0,0 0 8 16,-11-4-3-16,11 4 2 0,0 0-2 0,0 0 0 0,-7-3 4 16,7 3-8-16,0 0 8 0,0 0 2 0,0 0-5 15,0 0 1-15,0 0 2 0,0 0-2 0,5 7-3 16,-5-7 5-16,4 7-1 0,-4-7 0 0,7 8 0 15,-7-8 1-15,7 8 1 0,-7-8-7 0,8 7 7 16,-2-2 3-16,-6-5-7 0,14 8 4 0,-14-8 1 16,15 7 1-16,-15-7-8 0,16 5 7 0,-4 0-2 15,0-2 2-15,-12-3-2 0,20 1 1 0,-20-1-1 16,26 1-6-16,-10-2 6 0,-3 1-1 0,4-3-17 16,-5 2 20-16,4-4-20 0,1 0 19 0,-2 2-19 15,0-4 24-15,1-2-21 0,1 1 23 0,-1 0-24 0,-2-5 22 16,2 3-16-16,-3-4 18 0,-2 0-22 0,3 1 19 15,-5-6-20-15,3 0 20 0,-2 3-19 16,2-6 20-16,-2 0-2 0,-2 0-3 0,-3 0-3 0,4 1 3 16,-5 1-1-16,2-1 0 0,-1 2-1 0,-1 1-1 15,-2-3-4-15,2 3 1 0,-3 1 4 0,-1 1-2 16,0 1 0-16,-1 0-5 0,0 2 7 16,-2 0-5-16,2 2 2 0,0-1 1 0,-3 4-1 0,2-1-1 15,-1 0-5-15,3 9 9 0,-7-11-9 0,7 11 6 16,-5-13 2-16,5 13 1 0,-8-5 6 0,8 5-15 15,0 0 11-15,0 0-3 0,-15 1-3 0,15-1 4 16,-8 7-1-16,8-7-2 0,-11 11-3 0,8-2 5 16,0-1 0-16,-2 3-2 0,4-2 4 0,-5 2 0 15,2 1-23-15,2 0 23 0,-2 1-14 0,1 2 25 16,0 0-27-16,-1-2 30 0,1 1-26 0,-1 1 27 16,4 1-24-16,-2 1 20 0,-2-4-22 0,2 2 17 15,0 1-12-15,1-1 24 0,1 0-23 0,0-1 11 16,0-1-7-16,0 2 14 0,0-2-21 0,0 0 19 0,0-1-19 15,1-2 22-15,1 0-23 0,0 0 20 16,-1-2-21-16,2 0 19 0,-2 2-17 0,-1-10 22 16,5 13-23-16,-4-5 16 0,-1-8-15 0,7 10 16 0,-7-10-26 15,9 9 22-15,-9-9-35 0,8 8 12 0,-8-8-78 16,11 4 17-16,-11-4-48 0,12 2 26 16,-12-2-49-16,0 0-4 0,21-2-55 0,-21 2-39 15,11-6-95-15,-11 6-275 0,12-10-131 0</inkml:trace>
          <inkml:trace contextRef="#ctx0" brushRef="#br1" timeOffset="66468.558">-2498 4377 119 0,'0'0'345'0,"-10"-2"-75"0,10 2-46 0,-11-3-10 15,11 3-41-15,0 0-11 0,-11-6-41 0,11 6 6 16,0 0-46-16,-12-4 25 0,12 4-37 0,0 0 24 16,0 0-37-16,-8-4 29 0,8 4-48 0,0 0 26 15,0 0-36-15,0 0 27 0,0 0-45 0,0 0 33 16,7-7-41-16,-7 7 34 0,13-3-46 0,-13 3 40 16,15-3-38-16,-15 3 34 0,20-3-37 0,-20 3 35 15,22-4-41-15,-7 3 34 0,-2-1-31 0,0-1 36 16,4 0-36-16,-5 1 35 0,4 2-34 0,-3-3 33 0,3-1-37 15,-4 0 39-15,3 1-40 0,-3 0 38 0,-1 0-38 16,-2 1 33-16,-9 2-66 0,20-5-50 16,-20 5-123-16,11-8-470 0,-11 8-200 0</inkml:trace>
        </inkml:traceGroup>
        <inkml:traceGroup>
          <inkml:annotationXML>
            <emma:emma xmlns:emma="http://www.w3.org/2003/04/emma" version="1.0">
              <emma:interpretation id="{6BC7340D-192D-45CB-BB9F-AA3542BDFDB1}" emma:medium="tactile" emma:mode="ink">
                <msink:context xmlns:msink="http://schemas.microsoft.com/ink/2010/main" type="inkWord" rotatedBoundingBox="11211,8072 11345,8067 11376,8889 11241,8894"/>
              </emma:interpretation>
              <emma:one-of disjunction-type="recognition" id="oneOf11">
                <emma:interpretation id="interp55" emma:lang="en-US" emma:confidence="0.5">
                  <emma:literal>: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-</emma:literal>
                </emma:interpretation>
                <emma:interpretation id="interp58" emma:lang="en-US" emma:confidence="0">
                  <emma:literal>.</emma:literal>
                </emma:interpretation>
                <emma:interpretation id="interp5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41502.5338">-879 3973 378 0,'-6'-7'344'0,"6"7"-82"0,0 0-44 15,-7-7-38-15,7 7-12 0,0 0-8 0,0 0-11 0,-6-7-21 16,6 7-15-16,0 0-15 0,0 0-46 0,0 0 15 15,-8-4-16-15,8 4-7 0,0 0-37 0,0 0 26 16,0 0-32-16,0 0 25 0,0 0-8 0,0 0-27 16,0 0 31-16,0 0-34 0,0 0 30 0,0 0-32 15,0 0 28-15,0 0-37 0,10 1-11 0,-10-1-122 16,0 0-74-16,17 6-424 0,-17-6-164 0</inkml:trace>
          <inkml:trace contextRef="#ctx0" brushRef="#br0" timeOffset="40610.8662">-1006 3970 212 0,'0'0'596'16,"2"-11"-126"-16,-2 11-80 0,0-10 4 0,0 10-31 15,-2-8-12-15,2 8-29 0,0 0-10 0,-1-8-54 0,1 8-13 16,0 0-55-16,-4-9-2 0,4 9-51 0,0 0-12 16,-1-10-34-16,1 10-2 0,0 0-32 0,0 0 4 15,0 0-20-15,0-9 13 0,0 9-29 0,0 0 12 16,0 0-23-16,0 0 13 0,0 0-25 0,-4-5 17 15,4 5-20-15,0 0 9 0,0 0-25 0,0 0-8 16,0 0-71-16,0 0-41 0,0 0-46 0,0 0-13 16,0 0-52-16,0 0-25 0,0 0-46 0,3 11-87 15,-3-11-158-15,1 14-261 0,-1-14-362 0</inkml:trace>
          <inkml:trace contextRef="#ctx0" brushRef="#br0" timeOffset="40830.9035">-947 4324 143 0,'0'10'702'16,"0"-10"-174"-16,0 0-135 0,-3 10-69 0,3-10-73 15,0 0-24-15,-5 7-16 0,5-7-27 0,0 0-31 16,0 0-19-16,-4 7-35 0,4-7-11 0,0 0-36 0,0 0 4 16,0 0-22-16,-3 7 4 0,3-7-20 0,0 0 5 15,0 0-13-15,0 0 4 0,-2 10-14 0,2-10 0 16,0 0-24-16,0 0-38 0,0 10-43 15,0-10-15-15,0 0-20 0,2 10-21 0,-2-10-40 0,2 8-55 16,-2-8-78-16,2 9-390 0,-2-9-230 0</inkml:trace>
          <inkml:trace contextRef="#ctx0" brushRef="#br0" timeOffset="41012.2535">-932 4649 542 0,'0'8'437'15,"0"-8"-81"-15,0 0-101 0,-3 11-21 0,3-11-27 16,0 0-16-16,-1 9-30 0,1-9-39 0,0 0-21 16,0 0-21-16,0 0-14 0,0 9-16 0,0-9-8 15,0 0-23-15,0 12 5 0,0-12-7 0,0 0-20 16,-1 11-50-16,1-11-94 0,0 0-39 0,-1 11-130 16,1-11-380-16,0 0-206 0</inkml:trace>
        </inkml:traceGroup>
        <inkml:traceGroup>
          <inkml:annotationXML>
            <emma:emma xmlns:emma="http://www.w3.org/2003/04/emma" version="1.0">
              <emma:interpretation id="{4480BFF6-B5A5-4C26-8055-412864F7C1BC}" emma:medium="tactile" emma:mode="ink">
                <msink:context xmlns:msink="http://schemas.microsoft.com/ink/2010/main" type="inkWord" rotatedBoundingBox="11646,8095 13777,8014 13803,8693 11671,8773"/>
              </emma:interpretation>
              <emma:one-of disjunction-type="recognition" id="oneOf12">
                <emma:interpretation id="interp60" emma:lang="en-US" emma:confidence="0.5">
                  <emma:literal>1000:</emma:literal>
                </emma:interpretation>
                <emma:interpretation id="interp61" emma:lang="en-US" emma:confidence="0">
                  <emma:literal>1-000:</emma:literal>
                </emma:interpretation>
                <emma:interpretation id="interp62" emma:lang="en-US" emma:confidence="0">
                  <emma:literal>17000:</emma:literal>
                </emma:interpretation>
                <emma:interpretation id="interp63" emma:lang="en-US" emma:confidence="0">
                  <emma:literal>1000°:</emma:literal>
                </emma:interpretation>
                <emma:interpretation id="interp64" emma:lang="en-US" emma:confidence="0">
                  <emma:literal>1-000°:</emma:literal>
                </emma:interpretation>
              </emma:one-of>
            </emma:emma>
          </inkml:annotationXML>
          <inkml:trace contextRef="#ctx0" brushRef="#br1" timeOffset="13528.0849">-506 4074 134 0,'0'0'358'16,"-3"-10"-72"-16,3 10-43 0,-1-13-13 0,1 13-29 15,-1-9-36-15,1 9 2 0,-2-10-10 0,2 10-9 0,-2-11-14 16,2 11-12-16,0 0-8 0,-3-10-9 15,3 10 1-15,0 0-4 0,-2-8-3 0,2 8-8 16,0 0-2-16,0 0-9 0,0 0 1 0,0 0 50 0,0 0 26 16,0 0 18-16,-7 6-25 0,7-6 18 0,0 16-21 15,-2-3 1-15,2-1-20 0,-4 2 1 0,4 2-23 16,-2 1 9-16,-1 4-17 0,3-2 3 16,-2 4-2-16,1-1 4 0,-3 0-18 0,4 2-12 0,-1-3-13 15,-3 2-16-15,3 1 6 0,-1-2-14 0,2 0-4 16,-2-1-7-16,2 0-2 0,0-2-12 0,0-2 6 15,0-1-11-15,-2 0 3 0,2 1 3 0,0-3-2 16,-1 2-10-16,1-4 4 0,0-1-1 0,1-1 8 16,-1-1-11-16,0-9 0 0,0 17-7 0,0-17-12 15,2 14-9-15,-2-14-20 0,0 12-15 0,0-12-31 16,2 7-65-16,-2-7-84 0,0 0-70 0,0 0-19 16,15 0-1-16,-15 0-27 0,12-7-58 0,-1-1-101 15,-2 1-345-15,-1-1-413 0</inkml:trace>
          <inkml:trace contextRef="#ctx0" brushRef="#br0" timeOffset="41692.0269">-435 3929 563 0,'0'0'452'0,"16"-4"-97"0,-16 4-80 16,10-1-56-16,-10 1-44 0,0 0-36 0,14-6-27 16,-14 6-33-16,0 0-12 0,12-1-13 0,-12 1-12 15,0 0-7-15,17-3-5 0,-17 3-10 0,16 3-8 16,-16-3-2-16,19 0-27 0,-19 0-49 0,23 3-50 0,-9-3-78 15,-14 0-123-15,27 2-289 0,-27-2-116 0</inkml:trace>
          <inkml:trace contextRef="#ctx0" brushRef="#br1" timeOffset="14176.112">-52 4146 183 0,'3'-9'354'0,"-3"9"-70"15,4-7-34-15,-4 7-27 0,1-7-31 0,-1 7-20 16,0 0-20-16,4-8-2 0,-4 8-25 16,0 0 16-16,2-7-18 0,-2 7-4 0,0 0 7 0,0 0-13 15,0 0 8-15,0-10-10 0,0 10 0 0,0 0-16 16,0 0-11-16,0 0-27 0,0 0-2 0,-7-5-5 16,7 5 11-16,0 0-8 0,0 0 4 0,-16 2-8 15,16-2 0-15,-12 4-5 0,12-4 21 0,-10 7-8 16,10-7 12-16,-9 9-21 0,9-9 6 0,-9 11-16 15,2-5 8-15,2 1 2 0,3 1 5 0,-3 3 2 16,-1-3-1-16,2 2-6 0,-2 3-3 0,2-2-2 16,3 2-1-16,-4-1 0 0,3 1-1 0,-3 1-2 15,5 0-1-15,-2 1 0 0,-1-2-4 0,2 2-2 16,1 0-2-16,0-2 2 0,1 1-5 0,2 0 3 16,-2 0-4-16,0 0-4 0,3-1 0 0,-3 2-5 15,6-3 1-15,-6 0-1 0,3-3-2 0,2 3-2 16,0-4-1-16,-1 2-2 0,0-1 1 0,1-1-1 0,1-1 0 15,-1 0-1-15,1-2-1 0,1 0 0 0,-8-5 0 16,14 8-3-16,-14-8 0 0,17 4 1 16,-17-4-2-16,18 2-1 0,-18-2 1 0,21-1-3 15,-21 1 2-15,18-5 0 0,-7 2-3 0,-2-2 1 0,0 0-1 16,2 0 2-16,-1-1 5 0,-2-2-5 0,1 0-3 16,-1 0 3-16,1-3-1 0,-3 3 13 0,2-4-16 15,-3 1 10-15,2-2-10 0,-2 2 11 0,0-2-12 16,-2 0 10-16,0-1-16 0,-1 0 13 0,0 0-10 15,-2 0 16-15,0 1-15 0,0-4 14 0,-4 3-16 16,3 0 15-16,-3 0-17 0,2 1 17 0,-3 2-16 16,-1 0 15-16,0-1-16 0,-1 3 11 0,-2-2-19 15,2 4 10-15,-2 1-12 0,-3 1 12 0,0-1-25 16,1 3 5-16,-1 1-37 0,12 2-12 0,-23-2-49 16,23 2-10-16,-22 0-30 0,22 0-25 0,-20 3-38 15,20-3 0-15,-18 4-13 0,18-4-20 0,-15 8-33 16,15-8-48-16,-11 7-109 0,11-7-264 0,-6 4-222 15</inkml:trace>
          <inkml:trace contextRef="#ctx0" brushRef="#br0" timeOffset="41877.9413">178 3944 45 0,'0'0'562'0,"0"0"-202"0,15 2-47 0,-15-2-103 15,0 0-9-15,14 3-72 0,-14-3 14 0,0 0-52 16,0 0 14-16,14 0-49 0,-14 0 15 0,0 0-43 16,0 0 20-16,17 0-38 0,-17 0 24 0,0 0-36 15,23 0 0-15,-23 0-98 0,21 3-28 0,-21-3-92 16,23-3-123-16,-8 3-162 0,-15 0 0 0</inkml:trace>
          <inkml:trace contextRef="#ctx0" brushRef="#br1" timeOffset="14807.7075">496 4206 384 0,'7'-6'315'16,"-7"6"-48"-16,0 0-56 0,0 0-39 0,4-7-11 15,-4 7-18-15,0 0-21 0,0 0-7 0,2-8-4 16,-2 8-7-16,0 0 2 0,0 0-6 0,0 0-30 16,-6-11 15-16,6 11-5 0,0 0-5 0,-6-4 9 15,6 4-5-15,0 0 6 0,-10-5-17 0,10 5 5 16,0 0-10-16,-15 0 5 0,15 0-13 0,0 0 3 15,-17 0-11-15,17 0 6 0,-14 2-15 0,14-2 0 16,-13 4-13-16,13-4 12 0,-11 7 3 0,11-7 9 16,-12 11-3-16,12-11-1 0,-10 11 1 0,4-4 5 15,3 1 12-15,-3 2-3 0,3 0 0 0,0 0-2 16,0 2-4-16,1-1-1 0,-2 2-6 0,4-2-5 16,-1 2-10-16,1 0 3 0,0 0-3 0,1 1-4 0,-1-1-2 15,4 1-5-15,-2-3 2 0,1 3-9 16,0-2 4-16,0 0-2 0,0-1 0 0,2 0 2 0,-1-2-4 15,1 2-1-15,-2-1-4 0,2-2 8 0,1 0-2 16,0 0 1-16,0-3 0 0,-1 1-1 0,2 0-4 16,-7-6 0-16,10 8 1 0,-10-8 3 0,16 8 0 15,-16-8-3-15,13 3 2 0,-13-3-1 0,13 4-5 16,-13-4 2-16,0 0 0 0,22-2 3 0,-22 2-4 16,15-3-1-16,-15 3 2 0,14-7-4 0,-14 7 1 15,15-10 5-15,-8 4-4 0,0-1 2 0,-2 0 0 16,4-1 3-16,-3-3-6 0,0 2 2 0,-4-1-1 15,5 0-4-15,-3-4 2 0,-3 2-4 0,0-1 2 16,2-2-2-16,-3-1 16 0,0 1-18 0,-4 1 13 16,3-3-16-16,-3 2 17 0,1-1-21 0,-2-1 17 15,-2 0-18-15,2 3 17 0,-1 0-22 0,-2 4 14 16,4-3-19-16,-5 4 8 0,4-1-19 0,-2 3 7 16,0-2-33-16,-2 2-14 0,2 3-41 0,7 4-14 15,-17-8-35-15,17 8-19 0,-13-3-28 0,13 3-11 16,0 0-20-16,-20 2-31 0,20-2-48 0,-9 5-95 15,9-5-376-15,-8 4-309 0</inkml:trace>
          <inkml:trace contextRef="#ctx0" brushRef="#br0" timeOffset="42052.8235">682 3976 477 0,'0'0'395'0,"0"0"-55"15,14 3-114-15,-14-3-14 0,0 0-69 0,0 0 5 16,13 3-51-16,-13-3 13 0,0 0-52 0,0 0 16 0,13 3-39 16,-13-3 20-16,0 0-39 0,16 2 19 0,-16-2-34 15,0 0 27-15,22 0-61 0,-22 0-16 0,19-2-78 16,-19 2-102-16,18-3-136 0,-4 2-150 15,-2-1-16-15</inkml:trace>
          <inkml:trace contextRef="#ctx0" brushRef="#br1" timeOffset="15457.7797">902 4191 82 0,'0'0'403'0,"0"0"-86"0,4-7-50 15,-4 7-35-15,0 0-28 0,4-8-23 0,-4 8-15 16,0 0-25-16,0 0 4 0,0 0-10 0,1-9-19 16,-1 9 1-16,0 0 2 0,0 0-13 0,0 0 12 15,0 0-17-15,0 0-2 0,0 0-19 0,0 0 7 16,0 0-8-16,0 0-4 0,0 0-8 0,0 0-3 15,-13 2 4-15,13-2-2 0,-9 5-11 0,9-5 5 16,-6 11 1-16,6-11-10 0,-8 12 2 0,4-5-2 16,-1 2-4-16,3-1 0 0,-1 1 3 0,1-1-8 15,-2 6-6-15,3-4 6 0,0 4 8 0,-2-4 2 0,2 4-9 16,1 0-5-16,0-1 2 0,0 1-1 16,0 0 7-16,0-1-4 0,4 1-1 0,-4-1-7 15,1 0-4-15,0 0-3 0,3-1 0 0,-2 0 0 0,1-1 2 16,-1-1-3-16,2-2 1 0,-2 3-3 0,2-3 4 15,1 0 3-15,-2-1-3 0,2-1 4 0,0 0-1 16,2-1 1-16,-7-5-4 0,14 10 6 16,-14-10-2-16,14 4-1 0,-14-4-1 0,17 4-3 0,-17-4 3 15,21 0-5-15,-21 0 1 0,18-4 1 0,-7 3 0 16,-2-4 5-16,2 1 3 0,0 0-2 0,0-2-4 16,-1 1 10-16,-2-1-8 0,2-4-5 0,-3 3-10 15,3-2 6-15,-2 1-5 0,-3-2 10 0,2 0-18 16,-2 1 11-16,0-3-17 0,1 2 8 0,-2-3-14 15,-2 4 13-15,3-3-10 0,-4 0 11 0,-1 1-10 16,0 0 5-16,0 0-6 0,0-1 4 0,-1 0-9 16,-1 1 10-16,-1-1-4 0,-3 1 5 0,5 1-6 15,-4 0-3-15,0 3 0 0,-3-3-4 0,1 2 3 16,0 0 3-16,0 0 2 0,-3 1 0 0,2 2-8 16,-2-1 6-16,1 1 3 0,-2 0-2 0,1-1-3 15,-2 4-2-15,1-2-5 0,11 4-9 0,-20 0-27 16,20 0-16-16,-24 0-52 0,24 0-27 0,-25 0-64 0,13 4-46 15,1-3-40-15,11-1-34 0,-23 4-22 0,23-4-61 16,-17 4-95-16,17-4-438 0,-17 6-522 16</inkml:trace>
          <inkml:trace contextRef="#ctx0" brushRef="#br0" timeOffset="42213.9128">1131 3957 387 0,'0'0'431'0,"0"0"-64"15,0 0-115-15,17 0-31 0,-17 0-70 0,0 0 0 16,0 0-58-16,0 0 0 0,15 0-11 0,-15 0-44 15,0 0 14-15,0 0-37 0,20 0 25 0,-20 0-39 16,0 0 5-16,17 1-98 0,-17-1-28 0,15-1-100 16,-15 1-392-16,14-2-123 0</inkml:trace>
          <inkml:trace contextRef="#ctx0" brushRef="#br0" timeOffset="42404.9335">1457 3958 137 0,'0'0'552'0,"0"0"-183"0,0 0-44 0,0 0-101 16,0 0-11-16,13 1-28 0,-13-1-4 0,0 0-34 0,0 0-33 16,0 0-26-16,0 0-14 0,0 0-20 0,0 0-6 15,10 6-15-15,-10-6-1 0,0 0-6 16,0 0-14-16,0 0 0 0,0 0-1 0,7 5-22 16,-7-5-31-16,0 0-87 0,0 0-24 0,5 8-88 0,-5-8-141 15,0 0-206-15,3 9-102 0</inkml:trace>
          <inkml:trace contextRef="#ctx0" brushRef="#br0" timeOffset="42607.5842">1567 4272 170 0,'0'0'551'0,"-1"14"-147"16,1-14-102-16,-4 11-58 0,4-11-33 0,-1 10-18 15,1-10-26-15,-3 11-22 0,3-11-39 0,-1 9-15 16,1-9-17-16,0 0-12 0,0 11-9 0,0-11-16 0,0 0-5 15,0 13-17-15,0-13 9 0,0 0-8 16,0 8-5-16,0-8-3 0,0 0-10 0,1 13-12 16,-1-13-55-16,0 0-46 0,4 11-63 0,-4-11-87 15,1 10-133-15,-1-10-189 0,3 10-100 0</inkml:trace>
        </inkml:traceGroup>
        <inkml:traceGroup>
          <inkml:annotationXML>
            <emma:emma xmlns:emma="http://www.w3.org/2003/04/emma" version="1.0">
              <emma:interpretation id="{41203A7D-AD49-415B-98B6-07339F381F96}" emma:medium="tactile" emma:mode="ink">
                <msink:context xmlns:msink="http://schemas.microsoft.com/ink/2010/main" type="inkWord" rotatedBoundingBox="14818,8020 15710,7986 15747,8944 14854,8977"/>
              </emma:interpretation>
              <emma:one-of disjunction-type="recognition" id="oneOf13">
                <emma:interpretation id="interp65" emma:lang="en-US" emma:confidence="0.5">
                  <emma:literal>"</emma:literal>
                </emma:interpretation>
                <emma:interpretation id="interp66" emma:lang="en-US" emma:confidence="0">
                  <emma:literal>:</emma:literal>
                </emma:interpretation>
                <emma:interpretation id="interp67" emma:lang="en-US" emma:confidence="0">
                  <emma:literal>.</emma:literal>
                </emma:interpretation>
                <emma:interpretation id="interp68" emma:lang="en-US" emma:confidence="0">
                  <emma:literal>#</emma:literal>
                </emma:interpretation>
                <emma:interpretation id="interp69" emma:lang="en-US" emma:confidence="0">
                  <emma:literal>;</emma:literal>
                </emma:interpretation>
              </emma:one-of>
            </emma:emma>
          </inkml:annotationXML>
          <inkml:trace contextRef="#ctx0" brushRef="#br0" timeOffset="32363.7185">2723 4359 98 0,'0'0'620'0,"0"0"-181"15,-3 9-90-15,3-9-62 0,0 0-41 0,0 0-39 0,0 0-50 16,0 0-31-16,0 0-33 0,0 0-13 0,0 0-31 16,0 0-2-16,0 0-16 0,11-3-38 0,-11 3-50 15,0 0-87-15,9-6-118 0,-9 6-487 0,0 0-260 16</inkml:trace>
          <inkml:trace contextRef="#ctx0" brushRef="#br0" timeOffset="31969.38">2599 3847 331 0,'0'0'396'0,"-3"9"-92"15,3-9-71-15,0 0-55 0,-3 9-34 0,3-9-29 16,0 0-26-16,0 11-15 0,0-11-11 0,0 0-17 0,3 11-11 15,-3-11-8-15,3 7-7 0,-3-7-5 0,4 10-20 16,-4-10-28-16,5 9-37 0,-5-9-45 0,2 7-60 16,-2-7-104-16,5 5-161 0,-5-5 88 0</inkml:trace>
          <inkml:trace contextRef="#ctx0" brushRef="#br0" timeOffset="32168.5353">2697 4104 175 0,'0'0'354'0,"3"8"-95"15,-3-8-55-15,0 0-41 0,0 10-34 0,0-10-25 16,-3 7-23-16,3-7-18 0,0 0-12 0,-1 10-9 16,1-10-9-16,0 0-12 0,-2 11 3 0,2-11-8 0,0 0-34 15,0 11-54-15,0-11-62 0,0 0-115 16,0 0-148-16,2 9 149 0</inkml:trace>
          <inkml:trace contextRef="#ctx0" brushRef="#br0" timeOffset="196618.4756">3468 4113 128 0,'0'12'206'15,"0"-12"-34"-15,0 11-30 0,0-11-16 0,-2 7-13 16,2-7-23-16,0 0-16 0,-4 10-15 0,4-10-9 15,-1 8-12-15,1-8-7 0,0 0-10 0,-4 12-4 16,4-12-2-16,0 11-1 0,0-11-6 0,0 10 1 16,0-10-5-16,0 15 1 0,0-15-5 0,2 13-3 15,0-4-50-15,-1 1-60 0,3-2-92 0,-2 2-92 16,1 0 247-16</inkml:trace>
          <inkml:trace contextRef="#ctx0" brushRef="#br0" timeOffset="196863.3913">3514 4618 6 0,'0'0'365'16,"-2"12"-68"-16,2-12-60 0,-1 8-26 0,1-8-54 15,-3 10-25-15,3-10-37 0,-2 7-6 0,2-7-30 16,-4 7 7-16,4-7-38 0,-1 7 15 0,1-7-27 16,-4 10 19-16,4-10-23 0,0 9 13 0,0-9-21 15,0 11 17-15,0-11-25 0,0 11 25 0,0-11-22 0,5 15 8 16,-5-15-45-16,5 13-46 0,-4-4-63 0,5-1-112 15,-2-1-181-15,-2 2 88 0</inkml:trace>
        </inkml:traceGroup>
        <inkml:traceGroup>
          <inkml:annotationXML>
            <emma:emma xmlns:emma="http://www.w3.org/2003/04/emma" version="1.0">
              <emma:interpretation id="{58871DD5-48CB-4740-BACF-FDF2523CB438}" emma:medium="tactile" emma:mode="ink">
                <msink:context xmlns:msink="http://schemas.microsoft.com/ink/2010/main" type="inkWord" rotatedBoundingBox="16333,8104 17896,8045 17917,8600 16354,8659"/>
              </emma:interpretation>
              <emma:one-of disjunction-type="recognition" id="oneOf14">
                <emma:interpretation id="interp70" emma:lang="en-US" emma:confidence="0.5">
                  <emma:literal>1000</emma:literal>
                </emma:interpretation>
                <emma:interpretation id="interp71" emma:lang="en-US" emma:confidence="0">
                  <emma:literal>100</emma:literal>
                </emma:interpretation>
                <emma:interpretation id="interp72" emma:lang="en-US" emma:confidence="0">
                  <emma:literal>0000</emma:literal>
                </emma:interpretation>
                <emma:interpretation id="interp73" emma:lang="en-US" emma:confidence="0">
                  <emma:literal>10000</emma:literal>
                </emma:interpretation>
                <emma:interpretation id="interp74" emma:lang="en-US" emma:confidence="0">
                  <emma:literal>000</emma:literal>
                </emma:interpretation>
              </emma:one-of>
            </emma:emma>
          </inkml:annotationXML>
          <inkml:trace contextRef="#ctx0" brushRef="#br1" timeOffset="18372.14">4130 3949 305 0,'0'0'292'0,"0"0"-57"16,0 0-39-16,-6-7 5 0,6 7-21 0,0 0-14 16,0 0-7-16,0 0-1 0,-6-5-7 0,6 5-6 15,0 0-3-15,0 0-10 0,0 0-11 0,0 0 11 0,0 0 6 16,0 0 5-16,0 0-1 0,0 0-5 16,-5-6 5-16,5 6-2 0,0 0-11 0,0 0 5 15,0 0-4-15,0 0-10 0,0 0 2 0,0 0-31 16,0 0 7-16,0 0-39 0,0 0 14 0,0 0-32 0,0 0 23 15,0 0 20-15,0 0 28 0,-3 7-22 0,3-7-3 16,0 11-13-16,0-11 1 0,0 17-10 16,2-7-2-16,-2-1 5 0,0 3 0 0,1 0-11 0,-1 4-4 15,0-1-10-15,0-2-12 0,2 3-1 0,-2-1 7 16,0 0-26-16,2 1 18 0,-1-1-18 0,-1 2 5 16,0 1-9-16,0-3 6 0,1 1-6 0,-1-1 3 15,3-1-12-15,-3 2 15 0,0-3-13 0,0 1 4 16,0-1-14-16,1-2 24 0,-1-2-24 0,0 3 18 15,1-4-13-15,-1 2 9 0,0-10-16 0,0 17-6 16,0-17-17-16,0 13-14 0,0-13-15 0,0 12-38 16,0-12-26-16,0 10-30 0,0-10-43 0,0 7-52 15,0-7-65-15,0 0-56 0,0 0-103 0,0 0-104 16,0 0-360-16,0 0-522 0</inkml:trace>
          <inkml:trace contextRef="#ctx0" brushRef="#br1" timeOffset="19557.6567">5033 4066 435 0,'0'0'374'16,"0"0"-59"-16,4-9-41 0,-4 9-47 0,0 0-30 16,0 0-53-16,0-11 9 0,0 11-26 0,0 0-13 15,0 0-26-15,0 0 5 0,0 0-7 0,-4-6-3 16,4 6 10-16,0 0-2 0,0 0 3 0,0 0-5 0,0 0 6 15,-17 2-12-15,17-2 2 0,-8 4-10 0,8-4 5 16,-9 7-2-16,9-7 10 0,-10 11-14 16,10-11 8-16,-9 11-16 0,5-2 18 0,-1 0-10 15,-2 0 15-15,5 1-27 0,-3 3 9 0,1-1-21 0,1 0-2 16,1 0-1-16,-4 1-1 0,5 3-6 0,0-2-2 16,0 0-8-16,-2-1-4 0,3 2-3 0,0 0-2 15,0 0 1-15,3-2-3 0,-2-1-2 16,-1 3-2-16,1-2 1 0,3-1-2 0,-1 0 0 0,-1-1-1 15,1 2 2-15,-2-5-6 0,4 2 0 0,-1-2 2 16,-1-1 1-16,2 2 4 0,0-2 1 0,0-1-2 16,2-1-2-16,2 0-2 0,-9-5-4 0,14 7-1 15,-14-7-5-15,17 3 8 0,-17-3-1 0,18 0-1 16,-18 0-4-16,21-2 3 0,-10 1-4 0,1-3 1 16,-2-1 0-16,-1-1 1 0,2 0 1 0,0 1-1 15,0-2-1-15,-3-1-1 0,2-1-1 0,-1-4-2 16,0 4 17-16,-3-6-18 0,4 4 14 0,-4-6-15 15,0 3 17-15,-2-1-23 0,2 0 17 0,-4 1-11 16,2-1 15-16,-3-1-16 0,-1 1 12 0,0-1-14 16,0 0 15-16,-1 3-16 0,-3-2-5 0,2 1 9 15,-4 1 13-15,1-1-16 0,-1 3 11 0,-1-2-17 16,-2 3 18-16,1 1-22 0,-1 0 16 0,0 1-23 16,-4 1 8-16,4 1-33 0,-2 1-5 0,-1 0-39 15,0 4-18-15,1-2-44 0,11 3-26 0,-22-2-44 0,22 2-12 16,-18 3-24-16,18-3-88 0,-17 3-21 15,17-3-532-15,-16 5-465 0</inkml:trace>
          <inkml:trace contextRef="#ctx0" brushRef="#br1" timeOffset="18966.1128">4559 4026 89 0,'0'0'408'16,"3"-8"-95"-16,-3 8-50 0,4-7-53 0,-4 7-43 15,0 0-26-15,1-9-24 0,-1 9-13 0,0 0-17 16,0 0-6-16,-1-8 4 0,1 8 0 0,0 0 9 15,0 0-9-15,0 0 13 0,-12-4-5 0,12 4 4 16,0 0 7-16,-11 4-11 0,11-4 14 0,0 0-10 16,-16 3 9-16,16-3-14 0,-8 6 5 0,8-6-16 15,-11 6-2-15,11-6 2 0,-12 10 11 0,7-4-12 16,-2 1 2-16,0 1-26 0,3-2 7 0,-4 4 1 16,4-2 23-16,-1 2-11 0,0 2 15 0,1-1-25 15,-3 0 16-15,3 0-26 0,3 2 13 0,-4 0-28 16,4 0 19-16,-1-1-22 0,-2 2 11 0,4-1-19 15,0 1 11-15,-1-3-27 0,2 4 19 0,-1-3-23 16,0 1 18-16,0 1-23 0,4-4 17 0,-2 4-19 16,2-3 15-16,-2 2-20 0,2-3 19 0,-3 0-21 15,6-1 23-15,-3 0-20 0,1 2-8 0,-3-5 14 16,4 1 13-16,0-1-13 0,-1 1 11 0,-5-7-12 16,12 9 16-16,-12-9-17 0,14 6 16 0,-14-6-20 15,14 4 14-15,-14-4-14 0,17-2 6 0,-17 2-8 0,18-4 14 16,-7 0-15-16,-4-1 13 0,4-1-16 15,0-1 16-15,-2 0-15 0,-1 1 18 0,4-9-18 16,-3 6 15-16,0-2-15 0,-3 0 13 0,4 0-16 16,-4-2 19-16,0-1-15 0,0 0 13 0,0 1-13 0,-2-1 16 15,-3 0-14-15,3 1 14 0,-4-1-15 0,0 0 8 16,0 1-10-16,-4-2 18 0,3 2-20 16,-4 0 17-16,0 2-9 0,-3 0-7 0,-1 2-8 0,2-2 7 15,-3 3 14-15,1 1-18 0,-1-1 9 0,-2 3-22 16,0 1 9-16,-2-1-45 0,2 3-6 0,3-1-38 15,9 3-20-15,-20-2-50 0,20 2-33 0,-18 0-46 16,18 0-14-16,-17 2-20 0,17-2-88 0,-12 5-53 16,12-5-408-16,0 0-375 0</inkml:trace>
          <inkml:trace contextRef="#ctx0" brushRef="#br1" timeOffset="20142.9738">5574 4077 442 0,'0'0'326'0,"0"0"-57"15,6-6-74-15,-6 6 16 0,0 0-62 0,0 0 18 16,0 0-56-16,6-7 10 0,-6 7-38 0,0 0 28 16,0 0-22-16,0 0 18 0,-8-4-6 0,8 4 0 15,0 0 2-15,0 0-10 0,-14 2 11 0,14-2-10 16,0 0 9-16,-15 2-20 0,15-2 2 0,-10 2-3 15,10-2-3-15,-12 5-12 0,12-5 11 0,-10 6-6 16,10-6 3-16,-12 9-14 0,12-9 11 0,-11 11-17 16,6-6 22-16,-2 5-7 0,2-3 22 0,0 3-26 15,0 0 14-15,1 0-17 0,0 2 18 0,-1 0-20 0,2 0 17 16,0 1-27-16,-2 2-5 0,4-3-5 16,0 1-4-16,-1 1-7 0,0-4-4 0,2 4-5 15,0 0 4-15,0-1-5 0,0 0 0 0,2-2-2 16,-2 0-1-16,2 2-3 0,-1-5 1 0,3 1 4 0,-2 0-1 15,1-1 0-15,0 0 4 0,1 0 2 0,1-1-2 16,-3-2 15-16,7 1-19 0,-9-6 10 16,15 7-14-16,-15-7-7 0,16 4 3 0,-16-4 12 15,21 2-16-15,-21-2 1 0,23-4-3 0,-10 2 10 0,0-1-12 16,-2-2 11-16,0-3-11 0,1 2 10 0,0 1 0 16,-2-5 0-16,0 1 11 0,-2 1 16 0,1-5-7 15,-1 2 6-15,-3-3-16 0,0-3 3 0,0 3-3 16,-2 0-3-16,-3-2-1 0,0 2-5 0,-1-3-5 15,-3 0 3-15,-3 1-7 0,2-2-4 0,-4 1 7 16,0 3-3-16,-3-1 0 0,2 0-2 0,-2 3-4 16,1 0-7-16,-1 3-8 0,-1 0 1 0,0 1-25 15,2 2-7-15,-1 1-52 0,2 0-15 0,-2 3-48 16,2-1-38-16,10 3-55 0,-19 0-45 0,19 0-55 16,-16 1-123-16,16-1-604 0,-12 4-701 0</inkml:trace>
        </inkml:traceGroup>
      </inkml:traceGroup>
      <inkml:traceGroup>
        <inkml:annotationXML>
          <emma:emma xmlns:emma="http://www.w3.org/2003/04/emma" version="1.0">
            <emma:interpretation id="{068B504A-920A-40B0-B6F2-18A6A8A3F5C1}" emma:medium="tactile" emma:mode="ink">
              <msink:context xmlns:msink="http://schemas.microsoft.com/ink/2010/main" type="line" rotatedBoundingBox="11296,8616 18160,9148 18059,10450 11195,9918">
                <msink:destinationLink direction="with" ref="{450F2C6F-C23D-48D7-A33B-461006AD4A8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C87CAC3-AD5D-40D5-8B6E-5B238291DD41}" emma:medium="tactile" emma:mode="ink">
                <msink:context xmlns:msink="http://schemas.microsoft.com/ink/2010/main" type="inkWord" rotatedBoundingBox="11259,9062 13315,9025 13317,9135 11261,9172">
                  <msink:destinationLink direction="with" ref="{C737DE2F-5C28-42B7-B246-FEFC22AEE2B4}"/>
                </msink:context>
              </emma:interpretation>
              <emma:one-of disjunction-type="recognition" id="oneOf15">
                <emma:interpretation id="interp75" emma:lang="en-US" emma:confidence="0.5">
                  <emma:literal>.....</emma:literal>
                </emma:interpretation>
                <emma:interpretation id="interp76" emma:lang="en-US" emma:confidence="0">
                  <emma:literal>....</emma:literal>
                </emma:interpretation>
                <emma:interpretation id="interp77" emma:lang="en-US" emma:confidence="0">
                  <emma:literal>s....</emma:literal>
                </emma:interpretation>
                <emma:interpretation id="interp78" emma:lang="en-US" emma:confidence="0">
                  <emma:literal>t....</emma:literal>
                </emma:interpretation>
                <emma:interpretation id="interp79" emma:lang="en-US" emma:confidence="0">
                  <emma:literal>-s....</emma:literal>
                </emma:interpretation>
              </emma:one-of>
            </emma:emma>
          </inkml:annotationXML>
          <inkml:trace contextRef="#ctx0" brushRef="#br0" timeOffset="43993.9928">-884 4981 449 0,'0'0'528'0,"0"0"-127"0,0 0-93 0,0 0-56 15,0 0-48-15,-1-9-35 0,1 9-30 0,0 0-19 16,0 0-28-16,0 0-18 0,0 0-20 0,0 0-2 16,0 0-30-16,0 0 7 0,-7-6-10 0,7 6-46 15,0 0-37-15,0 0-113 0,0 0-55 0,0 0-533 16,0 0-281-16</inkml:trace>
          <inkml:trace contextRef="#ctx0" brushRef="#br0" timeOffset="43809.5296">-452 4989 31 0,'-11'-1'670'0,"11"1"-194"0,0 0-122 15,-15-3-46-15,15 3-25 0,-9-4-50 0,9 4-27 16,0 0-28-16,-11-7-14 0,11 7-42 0,0 0-12 16,-8-5-36-16,8 5-7 0,0 0-22 0,-9-4 0 15,9 4-23-15,0 0 4 0,0 0-22 0,-18-1-38 16,18 1-59-16,0 0-84 0,-22 0-52 0,22 0-151 15,-20-2-413-15,20 2-318 0</inkml:trace>
          <inkml:trace contextRef="#ctx0" brushRef="#br0" timeOffset="43202.7982">1090 4924 549 0,'0'0'520'0,"-17"-3"-80"0,17 3-22 16,0 0-34-16,-8-4-45 0,8 4-50 0,0 0-16 16,0 0-70-16,-9-4-16 0,9 4-58 0,0 0-5 0,0 0-48 15,0 0 8-15,-7-8-39 0,7 8 2 16,0 0-25-16,0 0 5 0,0 0-36 0,0 0-40 15,-7-3-69-15,7 3-45 0,0 0-56 0,0 0-120 16,-21 2-53-16,21-2-509 0,-17 0-464 0</inkml:trace>
          <inkml:trace contextRef="#ctx0" brushRef="#br0" timeOffset="43609.669">75 4981 426 0,'0'0'537'0,"0"0"-125"0,-12-6-96 0,12 6-54 16,0 0-30-16,-9-6-31 0,9 6-38 0,0 0-9 15,-8-4-44-15,8 4-9 0,0 0-27 0,0 0-6 16,-9-4-23-16,9 4-4 0,0 0-17 0,0 0 4 0,-14-3-57 16,14 3-38-16,0 0-47 0,-17 0-125 0,17 0-55 15,-15-1-484-15,15 1-294 0</inkml:trace>
          <inkml:trace contextRef="#ctx0" brushRef="#br0" timeOffset="43405.4732">545 4946 524 0,'0'0'576'0,"0"0"-138"16,-13-2-40-16,13 2-54 0,0 0-34 0,-12-4-52 16,12 4-24-16,0 0-53 0,0 0-20 0,-11-3-54 15,11 3-2-15,0 0-39 0,0 0 3 0,0 0-37 16,0 0 7-16,-11-4-28 0,11 4-17 0,0 0-66 16,0 0-51-16,0 0-63 0,-14 0-122 0,14 0-67 15,0 0-500-15,-21 0-432 0</inkml:trace>
          <inkml:trace contextRef="#ctx0" brushRef="#br0" timeOffset="41167.0322">-950 4889 338 0,'0'0'561'0,"0"0"-131"0,-5 8-100 0,5-8-79 0,0 0-43 16,-5 5-40-16,5-5-41 0,0 0-25 0,0 0-25 16,-7 7-11-16,7-7-20 0,0 0-18 0,0 0-63 15,0 0-40-15,0 0-134 0,0 0-125 0,0 0-323 16,0 0-164-16</inkml:trace>
        </inkml:traceGroup>
        <inkml:traceGroup>
          <inkml:annotationXML>
            <emma:emma xmlns:emma="http://www.w3.org/2003/04/emma" version="1.0">
              <emma:interpretation id="{F8F74D39-D1AE-4405-8BE9-A8B0099313BA}" emma:medium="tactile" emma:mode="ink">
                <msink:context xmlns:msink="http://schemas.microsoft.com/ink/2010/main" type="inkWord" rotatedBoundingBox="13864,8679 15388,9342 15101,10003 13576,9340"/>
              </emma:interpretation>
              <emma:one-of disjunction-type="recognition" id="oneOf16">
                <emma:interpretation id="interp80" emma:lang="en-US" emma:confidence="0.5">
                  <emma:literal>10%.</emma:literal>
                </emma:interpretation>
                <emma:interpretation id="interp81" emma:lang="en-US" emma:confidence="0">
                  <emma:literal>110%.</emma:literal>
                </emma:interpretation>
                <emma:interpretation id="interp82" emma:lang="en-US" emma:confidence="0">
                  <emma:literal>"10%</emma:literal>
                </emma:interpretation>
                <emma:interpretation id="interp83" emma:lang="en-US" emma:confidence="0">
                  <emma:literal>"10%.</emma:literal>
                </emma:interpretation>
                <emma:interpretation id="interp84" emma:lang="en-US" emma:confidence="0">
                  <emma:literal>1110%.</emma:literal>
                </emma:interpretation>
              </emma:one-of>
            </emma:emma>
          </inkml:annotationXML>
          <inkml:trace contextRef="#ctx0" brushRef="#br1" timeOffset="74703.611">2029 4938 76 0,'4'-5'524'0,"-4"5"-136"16,0 0-46-16,0 0-45 0,5-9-34 0,-5 9-8 16,0 0-6-16,0 0-12 0,0 0 10 0,3-7-15 15,-3 7 5-15,0 0-18 0,0 0 11 0,0 0-28 16,0 0 0-16,0 0-37 0,0 0-9 0,0 0-34 15,0 0-5-15,0 0-26 0,0 0-3 0,2-7-25 16,-2 7-4-16,0 0-1 0,0 0 52 0,0 0 13 16,0 8-14-16,0-8 3 0,0 10 0 0,0-10 0 15,0 12 10-15,0-12 1 0,-2 17-4 0,2-9-1 16,0 2-10-16,-1 3-18 0,-1-2-4 0,0 3 10 16,0 0 2-16,0 0-5 0,-1 2-9 0,2 0 23 0,-3-3-51 15,1 4 30-15,2-1-53 0,-1-1 29 0,-4 1-44 16,4 1 35-16,-2-3-43 0,3 3 39 15,-3 0-46-15,2-4 41 0,-1 4-45 0,1-4 38 0,0 1-47 16,-2-1 49-16,2 0-52 0,0 0 45 0,1-2-47 16,-1 0 46-16,1-2-49 0,-2 2 43 0,2-4-44 15,1-7 41-15,-4 15-43 0,4-15 47 0,-1 13-45 16,1-13 43-16,-1 11-46 0,1-11 54 0,-2 9-62 16,2-9 37-16,-2 5-49 0,2-5 28 0,0 0-53 15,-2 12 21-15,2-12-65 0,0 0 11 0,0 0-69 16,-1 9-12-16,1-9-64 0,0 0-64 0,0 0-50 15,0 0-35-15,0 0-43 0,0 0-7 0,0 0-46 16,-2-9-86-16,2 9-545 0,5-12-735 0</inkml:trace>
          <inkml:trace contextRef="#ctx0" brushRef="#br1" timeOffset="75428.3833">2276 5086 180 0,'0'0'403'0,"0"0"-92"0,0 0-77 16,6-7 11-16,-6 7-63 0,0 0 16 16,0 0-43-16,6-6 7 0,-6 6-34 0,0 0 1 0,0 0-24 15,0 0-3-15,0 0-6 0,0 0-14 0,4-5 4 16,-4 5-16-16,0 0 1 0,0 0-10 0,0 0 4 15,0 0-13-15,0 0 3 0,0 0-16 0,0 0 20 16,0 0 25-16,0 0 19 0,0 0-14 0,0 0 3 16,0 8-12-16,0-8 24 0,0 0-3 0,-4 10 17 15,4-10-31-15,-3 11 9 0,3-11-25 0,-3 12 12 16,3-12-26-16,-2 15 16 0,-2-7-23 0,4-1 19 16,0 2-19-16,-2-1 14 0,2 3-18 0,-4-4 11 15,4 3-20-15,0 0 20 0,-1 0-20 0,-2 1 12 16,2-2-21-16,1 1 11 0,0 1-18 0,0-3 12 0,0 3-12 15,0-2 9-15,0 1-14 0,0-3 8 16,0 3-9-16,0 1 8 0,0-4-15 0,0 2 6 16,0-9-5-16,4 15 10 0,-4-15-15 0,1 15 13 0,3-7-13 15,-4-8 13-15,2 13-11 0,-2-13 5 0,4 11-5 16,-4-11 8-16,7 10-6 0,-7-10 7 16,6 7-9-16,-6-7 1 0,9 7-2 0,-9-7 8 15,9 6-8-15,-9-6 5 0,11 3-12 0,-11-3 11 0,13 1 5 16,-13-1-9-16,0 0-8 0,20-1 8 0,-20 1-8 15,13-3 4-15,-13 3-2 0,13-6 5 16,-13 6-4-16,14-5 5 0,-14 5-7 0,12-6 10 0,-12 6-13 16,12-7 5-16,-12 7 5 0,10-7 2 0,-10 7-9 15,9-11 10-15,-9 11-6 0,7-11 1 0,-7 11 7 16,10-12-5-16,-10 12-4 0,5-13 4 0,-1 7-3 16,-1-3 7-16,1 1-13 0,-4 8 4 0,2-16-1 15,1 8 8-15,-2-1-1 0,0-2 0 0,-1 3-1 16,0-3-4-16,0 2-3 0,0 0 2 0,0 0 4 15,-1-1-2-15,0 2 1 0,1-1-4 0,-4 2 3 16,4-4-1-16,-1 4-2 0,1 7 4 0,-4-16 1 16,4 16-3-16,-7-12-5 0,7 12 4 0,-5-14 3 15,5 14-5-15,-10-8 2 0,6 3-1 0,4 5-2 0,-14-11 22 16,14 11-41-16,-15-5 4 0,15 5-12 16,-15-5-16-16,15 5-27 0,-17-1-20 0,17 1-51 15,-13-2-29-15,13 2-61 0,0 0-34 0,-21 2-37 16,21-2-47-16,0 0-17 0,-14 1-68 0,14-1-517 0,0 0-537 15</inkml:trace>
          <inkml:trace contextRef="#ctx0" brushRef="#br1" timeOffset="75880.495">2938 5092 268 0,'0'0'437'0,"0"0"-83"15,0 0-49-15,11-6-68 0,-11 6 1 0,0 0-40 16,0 0-21-16,0 0-11 0,0 0-25 0,0 0 1 16,0 0-14-16,11-2 14 0,-11 2-5 0,0 0 0 15,0 0-13-15,0 0 2 0,0 0 11 0,0 0 31 16,0 0-14-16,-4 5 8 0,4-5-36 0,-5 10 3 15,5-10-33-15,-7 10 27 0,7-10-13 0,-8 14 6 0,2-5-17 16,1 2-1-16,0-2-18 0,-2 2 6 16,-2 3-15-16,1 2-1 0,-2-2-13 0,2 3-7 15,-1 1 1-15,-4 1 2 0,2 2 2 0,-4-1-17 16,2 0 8-16,0 3-15 0,0-2 2 0,-1 1-12 0,0-2 6 16,0 1-16-16,0 1 8 0,-1-3-17 0,2 0 13 15,3-6-11-15,1 5 4 0,-1-5-4 0,-1 2 13 16,5-4-39-16,-3-1 33 0,2 0-12 0,1 1 10 15,1-3-11-15,-1 0 8 0,3-1-2 0,-1-2-4 16,4-5-13-16,-7 12 7 0,7-12-11 0,-6 8-5 16,6-8-9-16,-5 8-17 0,5-8-29 0,0 0-91 15,0 0-50-15,0 0-67 0,0 0-51 0,0 0-28 16,0 0-56-16,0 0-100 0,7-5-510 0,-7 5-643 16</inkml:trace>
          <inkml:trace contextRef="#ctx0" brushRef="#br1" timeOffset="76382.0564">2775 5046 351 0,'0'0'361'0,"-3"-9"-56"0,3 9-38 16,0 0-50-16,-1-7-27 0,1 7-57 0,0 0 4 16,-5-10-55-16,5 10 16 0,0 0-37 0,-8-6 19 15,8 6-21-15,0 0 15 0,-12-2-23 0,12 2 15 16,0 0-7-16,0 0 7 0,-19 0-5 0,19 0-10 16,0 0-5-16,-13 4-8 0,13-4 3 0,0 0-11 15,-12 4 7-15,12-4-9 0,-5 7 0 0,5-7-7 16,0 0 8-16,-8 7-19 0,8-7 14 0,0 0-10 15,-4 7 10-15,4-7-13 0,0 0 8 0,-2 10-7 16,2-10 13-16,0 0-20 0,0 0 18 0,2 9-18 16,-2-9 19-16,0 0-9 0,6 5 5 0,-6-5-28 15,0 0 29-15,11 6-12 0,-11-6 10 0,0 0-9 16,16-3 6-16,-16 3-10 0,0 0 5 0,13-3-10 16,-13 3 8-16,0 0 2 0,11-5 8 0,-11 5-9 15,9-6 8-15,-9 6-13 0,7-7 12 0,-7 7-11 0,5-9 6 16,-5 9-6-16,1-8 6 0,-1 8-16 15,-1-10 13-15,1 10-8 0,-3-10 9 0,3 10-12 16,-6-9 6-16,6 9-3 0,-5-9 1 0,5 9-11 0,-9-6 6 16,9 6-12-16,-15-4 3 0,15 4-17 0,0 0-5 15,-18 0-53-15,18 0-26 0,-13 3-19 0,13-3-70 16,-15 5-19-16,15-5-87 0,-13 9-443 16,6-2-261-16</inkml:trace>
          <inkml:trace contextRef="#ctx0" brushRef="#br1" timeOffset="77144.4934">2938 5521 175 0,'11'-4'511'0,"-11"4"-128"16,0 0-66-16,0 0-59 0,0 0-46 0,0 0-32 15,0 0-37-15,0 0-26 0,0 0-28 0,0 0-12 0,0 0-1 16,0 0-13-16,0 0 4 0,0 0 0 0,0 0-11 15,-1 11-11-15,1-11 1 0,0 0-1 0,-6 9 1 16,6-9-2-16,-6 7 1 0,6-7-2 0,0 0-9 16,-5 8-3-16,5-8 7 0,-4 9-5 0,4-9 8 15,-1 8-2-15,1-8-5 0,0 0-10 0,-4 10 0 16,4-10-1-16,0 0-3 0,-1 11-1 0,1-11-3 16,0 0-2-16,5 8-5 0,-5-8 4 0,0 0 2 15,5 5-1-15,-5-5-6 0,0 0 0 0,0 0-1 16,13 3-18-16,-13-3 18 0,0 0-2 0,12-5 2 15,-12 5 0-15,0 0-2 0,11-3-1 0,-11 3 3 16,6-5-5-16,-6 5-3 0,6-7 3 0,-6 7 0 16,5-8 0-16,-5 8-1 0,4-9 1 0,-4 9-2 15,1-10 0-15,-1 10 4 0,0-11-1 0,0 11 1 16,0-10-7-16,0 10 7 0,-1-10-2 0,1 10-2 16,-5-8 5-16,5 8 2 0,-4-7-3 0,4 7-7 15,-6-7 7-15,6 7-2 0,0 0 1 0,-12-4 0 16,12 4 0-16,0 0-3 0,0 0-3 0,-17 2 7 0,17-2 0 15,0 0-2-15,-13 5 3 0,13-5 1 0,-9 6 0 16,9-6-6-16,-4 9 8 0,4-9 0 0,-5 6-2 16,5-6 4-16,-4 9 0 0,4-9 0 15,-1 9-6-15,1-9 5 0,0 10 1 0,0-10-13 0,1 8 13 16,-1-8 2-16,4 8 1 0,-4-8-4 0,5 8 6 16,-5-8 1-16,0 0-3 0,7 7 0 15,-7-7-2-15,0 0-2 0,11 4-6 0,-11-4 4 0,0 0 1 16,0 0-3-16,19-1 1 0,-19 1-3 0,0 0 0 15,12-6-1-15,-12 6 0 0,6-7-3 0,-6 7 4 16,6-5-3-16,-6 5-1 0,5-6 1 0,-5 6-1 16,4-9-1-16,-4 9-6 0,1-7 3 0,-1 7-1 15,0 0-7-15,0-11-8 0,0 11-25 0,0 0-37 16,0-10-30-16,0 10-29 0,0 0-24 0,-7-3-44 16,7 3-76-16,0 0-94 0,0 0-391 0,-15-2-284 15</inkml:trace>
          <inkml:trace contextRef="#ctx0" brushRef="#br0" timeOffset="42802.6172">1580 4638 525 0,'0'0'492'0,"-1"11"-120"0,1-11-73 16,-1 8-35-16,1-8-26 0,0 0-10 0,-4 9-55 0,4-9-15 15,0 0-53-15,0 9 1 0,0-9-34 0,0 0-3 16,0 0-31-16,-2 8 7 0,2-8-17 0,0 0 3 16,0 0-15-16,2 9 1 0,-2-9-19 0,0 0 2 15,0 9-65-15,0-9-55 0,0 0-48 0,1 8-97 16,-1-8-143-16,0 0-305 0,3 8-221 0</inkml:trace>
          <inkml:trace contextRef="#ctx0" brushRef="#br0" timeOffset="42974.1342">1585 4832 618 0,'0'0'485'15,"0"0"-107"-15,0 0-82 0,0 0-49 0,0 0-22 16,0 0-34-16,0 0-25 0,0 0-41 0,0 0-18 0,0 0-31 15,0 0-2-15,0 0-36 0,0 0 6 0,0 0-21 16,0 0 4-16,-5 6-25 0,5-6-54 16,0 0-53-16,0 0-124 0,-12 3-52 0,12-3-497 15,0 0-298-15</inkml:trace>
        </inkml:traceGroup>
        <inkml:traceGroup>
          <inkml:annotationXML>
            <emma:emma xmlns:emma="http://www.w3.org/2003/04/emma" version="1.0">
              <emma:interpretation id="{BD453025-5E03-4617-9A98-863C92F9AA1A}" emma:medium="tactile" emma:mode="ink">
                <msink:context xmlns:msink="http://schemas.microsoft.com/ink/2010/main" type="inkWord" rotatedBoundingBox="15876,9293 16036,10276 15965,10288 15805,9305"/>
              </emma:interpretation>
              <emma:one-of disjunction-type="recognition" id="oneOf17">
                <emma:interpretation id="interp85" emma:lang="en-US" emma:confidence="0.5">
                  <emma:literal>i</emma:literal>
                </emma:interpretation>
                <emma:interpretation id="interp86" emma:lang="en-US" emma:confidence="0">
                  <emma:literal>,</emma:literal>
                </emma:interpretation>
                <emma:interpretation id="interp87" emma:lang="en-US" emma:confidence="0">
                  <emma:literal>;</emma:literal>
                </emma:interpretation>
                <emma:interpretation id="interp88" emma:lang="en-US" emma:confidence="0">
                  <emma:literal>:</emma:literal>
                </emma:interpretation>
                <emma:interpretation id="interp8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97020.7574">3609 5127 24 0,'0'16'417'0,"0"-16"-135"0,0 9-51 0,0-9-56 15,-3 10 8-15,3-10-39 0,0 8 12 0,0-8-25 16,0 0-33-16,-2 10-14 0,2-10-15 0,-4 9-11 16,4-9-6-16,0 9-13 0,0-9-4 0,0 12-7 15,0-12-28-15,0 10 22 0,0-10-28 0,6 15 25 16,-5-8-32-16,4 3 27 0,-2 1-36 0,0-2-27 16,3 1-84-16,-1 1-74 0,1 1-364 0,-1-3-88 15</inkml:trace>
          <inkml:trace contextRef="#ctx0" brushRef="#br0" timeOffset="197244.6081">3767 5841 287 0,'-1'9'361'0,"0"-2"-94"0,-3 1-53 15,3 1-44-15,-3-3-38 0,1 3-18 0,-1-1-12 0,4-8-13 16,-6 14-11-16,2-7-13 0,3 0-13 0,-3 1-8 15,2 1-8-15,1 0-10 0,0-1-1 0,-2 2 0 16,3-2-13-16,-1 1 0 0,0 1-2 0,1-1-6 16,1 2-3-16,-1-2-4 0,1 3-39 0,2 0-47 15,-2 1-43-15,0-1-33 0,3 2-84 0,-1-1-207 16,-1 1 67-16</inkml:trace>
        </inkml:traceGroup>
        <inkml:traceGroup>
          <inkml:annotationXML>
            <emma:emma xmlns:emma="http://www.w3.org/2003/04/emma" version="1.0">
              <emma:interpretation id="{4C2937DC-09F8-472D-A717-3456098967C3}" emma:medium="tactile" emma:mode="ink">
                <msink:context xmlns:msink="http://schemas.microsoft.com/ink/2010/main" type="inkWord" rotatedBoundingBox="16966,9227 18146,9318 18094,9988 16914,9897"/>
              </emma:interpretation>
              <emma:one-of disjunction-type="recognition" id="oneOf18">
                <emma:interpretation id="interp90" emma:lang="en-US" emma:confidence="0.5">
                  <emma:literal>100</emma:literal>
                </emma:interpretation>
                <emma:interpretation id="interp91" emma:lang="en-US" emma:confidence="0">
                  <emma:literal>10</emma:literal>
                </emma:interpretation>
                <emma:interpretation id="interp92" emma:lang="en-US" emma:confidence="0">
                  <emma:literal>1000</emma:literal>
                </emma:interpretation>
                <emma:interpretation id="interp93" emma:lang="en-US" emma:confidence="0">
                  <emma:literal>180</emma:literal>
                </emma:interpretation>
                <emma:interpretation id="interp94" emma:lang="en-US" emma:confidence="0">
                  <emma:literal>000</emma:literal>
                </emma:interpretation>
              </emma:one-of>
            </emma:emma>
          </inkml:annotationXML>
          <inkml:trace contextRef="#ctx0" brushRef="#br1" timeOffset="84035.7395">4755 5062 150 0,'0'0'316'0,"-11"-2"-65"0,11 2-55 16,0 0-25-16,0 0-23 0,0 0-20 0,0 0-9 16,0 0-6-16,0 0-6 0,0 0-11 0,0 0-39 15,0 0 47-15,0 0-30 0,0 0 32 0,0 0-21 16,0 0 20-16,0 0-14 0,-5-6 11 0,5 6 8 16,0 0-4-16,0 0 18 0,0 0 2 0,0 0 7 15,0 0-2-15,0 0 8 0,0 0-11 0,0 0 7 16,0 0-21-16,0 0 13 0,0 0-20 0,0 0 17 15,0 0-23-15,0 0 15 0,0 0-29 0,0 0 3 16,0 0-25-16,0 0 3 0,0 0-21 0,0 0 3 16,0 0-17-16,0 0 7 0,0 0-24 0,0 0 15 15,0 0-20-15,0 0 14 0,0 0-19 0,0 0 25 16,0 0 33-16,0 0 15 0,2 10-5 0,-2-10 2 16,2 12 1-16,-1-4-4 0,1 1-4 0,-1 0-17 15,2-1-12-15,-1 5 4 0,1-2 28 0,-2 5-6 16,0-1 23-16,1 0-30 0,0 1 27 0,0 1-40 15,1 1 28-15,-1 1-35 0,-1 1 38 0,2 0-37 16,-2-1 36-16,0 1-44 0,0 0 36 0,2-1-37 16,-2 1 32-16,1-2-36 0,-2 3 34 0,2-5-40 0,0 2 38 15,-2-1-46-15,0 1 31 0,1-3-38 0,-1 0 30 16,0 1-37-16,0-3 35 0,1 2-42 16,-1 1 35-16,0-4-41 0,0 0 39 0,0-2-37 15,0 0 34-15,-1 1-35 0,1-11 33 0,0 16-33 0,0-16 35 16,0 13-40-16,0-13 37 0,0 14-32 0,0-14 36 15,0 8-41-15,0-8 38 0,0 11-36 0,0-11 38 16,0 0-37-16,0 10 35 0,0-10-30 0,0 0 28 16,0 0-38-16,0 10 37 0,0-10-42 0,0 0 29 15,0 0-41-15,0 0 29 0,0 9-48 0,0-9 17 16,0 0-58-16,0 0-7 0,0 0-82 0,0 0-39 16,0 0-42-16,0 0-72 0,0 0-63 0,-1-7-32 15,1 7-52-15,-2-12-125 0,2 12-510 0,2-12-736 16</inkml:trace>
          <inkml:trace contextRef="#ctx0" brushRef="#br1" timeOffset="84941.8483">5195 5194 98 0,'0'0'397'16,"4"-10"-87"-16,-4 10-41 0,0 0-33 0,0 0-30 16,0 0-19-16,1-7-15 0,-1 7-29 0,0 0-7 15,0 0-12-15,0 0-17 0,0 0-22 0,0 0-2 16,0 0-3-16,0 0-10 0,4-7-2 0,-4 7-10 15,0 0-1-15,0 0 4 0,0 0-9 0,0 0-7 16,0 0-8-16,0 0 23 0,0 0 10 0,0 0 8 16,0 0 1-16,-5 7-6 0,5-7-7 0,-4 9 7 15,4-9-6-15,-3 10-13 0,3-10 8 0,-5 14 1 16,1-6 3-16,3-1-2 0,0 2 2 0,-2-1-2 16,0 3-8-16,0 2 7 0,1-3-2 0,1 2-3 15,-2 0-6-15,2 0-7 0,0 0-7 0,-2 2-6 16,2-1-5-16,1 0 2 0,0 0-1 0,0 0-1 15,0 2-3-15,0-3-2 0,0 1-8 0,0 0 4 16,0 0-3-16,0 1-2 0,1-2-2 0,2 2 1 0,-2-4-2 16,0 2-6-16,2-2 6 0,-2 3-1 15,1-4-2-15,-2 0 0 0,3 0-3 0,-1-1 3 16,-1 2-4-16,2-3 3 0,-2 0 0 0,0 2 0 0,3-1 0 16,-4-8-3-16,3 10 2 0,-3-10 2 0,5 14-2 15,-5-14 1-15,6 8-1 0,-6-8-1 0,7 10-1 16,-7-10-1-16,9 7 1 0,-9-7 4 15,6 7-2-15,-6-7-1 0,11 6 2 0,-11-6-3 0,10 5-4 16,-10-5 6-16,0 0-3 0,14 2 1 0,-14-2 0 16,0 0 0-16,21-1 0 0,-21 1-3 0,14-3-4 15,-14 3 2-15,12-4 5 0,-12 4 0 0,14-6-1 16,-14 6 1-16,13-6-5 0,-13 6 2 0,13-7 2 16,-13 7-2-16,12-8 2 0,-12 8-2 0,10-9 0 15,-10 9 2-15,10-9-3 0,-5 1 0 0,-5 8 3 16,8-8-1-16,-8 8 0 0,7-14 1 0,-7 14-2 15,6-11-2-15,-1 4 2 0,-2-2 0 0,0 2 0 16,-3 7 2-16,3-15 0 0,-1 8 2 0,-2-3-7 16,1 1 1-16,2 2 3 0,-3-3-2 0,1 1 2 15,0 1-1-15,-1-2 0 0,0 1-1 0,0-1 2 16,-1-1-3-16,1 3 3 0,0-2-3 0,-1 1 2 16,1-2 0-16,0 1 14 0,-3 2-15 0,2-2 13 15,1 0-26-15,0 0 14 0,-2 0 13 0,0 2-17 0,1-1 16 16,1 1-21-16,0-3 16 0,-2 3-13 0,2 8 15 15,-4-14-13-15,4 4 12 0,0 10-13 16,-5-13 14-16,5 13-18 0,-2-13 20 0,2 13-18 16,-4-14 17-16,4 14-20 0,-7-9 20 0,2 1-21 0,5 8 10 15,-8-13-5-15,8 13 12 0,-10-10-11 0,5 4 12 16,5 6-13-16,-12-10 12 0,4 5-17 16,2-1 18-16,-3 1-23 0,9 5 13 0,-13-6-21 0,13 6 5 15,-14-7-31-15,14 7-10 0,-13-5-49 0,13 5-21 16,-15-3-43-16,15 3-47 0,-14 0-35 0,14 0-51 15,-14 1-16-15,14-1-85 0,-12 2-489 0,12-2-459 16</inkml:trace>
          <inkml:trace contextRef="#ctx0" brushRef="#br1" timeOffset="86176.1704">5641 5250 268 0,'0'0'307'0,"0"0"-51"16,0 0-27-16,7-4-16 0,-7 4-21 0,0 0-19 0,0 0-19 15,0 0-5-15,5-5-11 0,-5 5-16 0,0 0-3 16,0 0-16-16,0 0 4 0,0 0-11 0,0 0-5 16,3-7 15-16,-3 7-14 0,0 0 5 15,0 0-11-15,0 0-2 0,0 0-12 0,0 0-6 0,0 0-17 16,0 0 0-16,0 0-23 0,0 0 8 16,0 0-3-16,0 0 11 0,0 0-9 0,0 0 12 15,-8 7-7-15,8-7-4 0,-4 5 15 0,4-5-9 0,-7 9-3 16,7-9-3-16,-3 11 7 0,3-11-2 0,-2 13-2 15,0-5 14-15,-1-1 0 0,2 4-3 0,-1-2-6 16,0-1-3-16,1 3-5 0,-1-2-10 0,1 3 2 16,1-1-5-16,-3 1 0 0,3 0-1 0,0 0-1 15,0-3 4-15,0 3-2 0,0-2 4 0,0 3 2 16,0-4-3-16,0 6 1 0,3-6 0 0,-3 3-6 16,1-1 0-16,1 1-1 0,-2-1-4 0,3-2-1 15,-3 2 1-15,3-3-5 0,-3 3-1 0,3-2-2 16,-1-2-1-16,-2 4 2 0,2-3 16 0,-2-8-22 15,3 15 15-15,-3-15-18 0,4 12 18 0,-4-12-26 16,3 16 25-16,-3-16-19 0,4 8 17 0,-4-8-17 16,1 10 16-16,-1-10-18 0,5 7 4 0,-5-7 20 15,4 7-19-15,-4-7 17 0,7 8-18 0,-7-8 15 16,0 0-17-16,9 5 0 0,-9-5 0 0,0 0 2 16,14 4 2-16,-14-4-1 0,0 0-1 0,13 2 1 0,-13-2 1 15,0 0-6-15,15 0 10 0,-15 0-3 0,0 0-3 16,15-2 4-16,-15 2-4 0,0 0 1 15,15 0-3-15,-15 0 8 0,0 0-2 0,13-2-2 0,-13 2 1 16,12-3 0-16,-12 3-3 0,0 0 0 0,14-4 6 16,-14 4-1-16,9-4-2 0,-9 4 0 0,9-5 1 15,-9 5-2-15,8-6 0 0,-8 6-3 0,10-7 3 16,-10 7 3-16,7-6-2 0,-7 6-1 0,10-11 0 16,-10 11-1-16,8-8-2 0,-8 8 5 0,5-10-1 15,-5 10 1-15,6-10-1 0,-6 10-1 0,6-8-2 16,-6 8 1-16,6-12 3 0,-6 12-1 0,5-9-1 15,-5 9 2-15,4-11 0 0,-4 11-6 0,5-11 4 16,-5 11 2-16,3-11 0 0,-3 11 0 0,2-11 0 16,-2 11-2-16,2-13 7 0,-2 13-8 0,1-10-3 15,-1 10 5-15,0-12-1 0,0 12 0 0,1-12-4 16,-1 12 6-16,0-12-3 0,0 12 2 0,0-11-2 16,0 11 1-16,0-11 3 0,0 11-3 0,-1-13 0 15,1 13 0-15,0-11 0 0,0 11-4 0,-1-11 5 16,1 11 1-16,-2-12-1 0,2 12-3 0,-2-12 3 15,2 12-4-15,-3-12-1 0,3 12 1 0,-4-8 5 16,4 8-1-16,-1-13 2 0,1 13 2 0,-4-11-5 16,4 11 0-16,-1-8-3 0,1 8 4 0,-5-9 1 15,5 9-2-15,-4-10 0 0,4 10 2 0,-1-9-3 0,1 9 3 16,-6-7-5-16,6 7 4 0,-2-8-2 16,2 8 18-16,-4-9-21 0,4 9 17 0,-5-7-19 15,5 7 19-15,-5-7-20 0,5 7 18 0,-3-7-25 0,3 7 10 16,-5-6 15-16,5 6-17 0,0 0 18 0,-7-7-23 15,7 7 22-15,0 0-17 0,-6-10 18 0,6 10-20 16,0 0 18-16,-5-7-18 0,5 7 13 16,0 0-13-16,-7-4 18 0,7 4-19 0,0 0 6 0,-9-7-3 15,9 7 19-15,0 0-24 0,-8-7 24 0,8 7-21 16,0 0 19-16,-9-4-18 0,9 4 14 0,0 0-18 16,-9-4 14-16,9 4-10 0,0 0 15 0,-14-3-15 15,14 3 19-15,0 0-20 0,-12-2 16 0,12 2-20 16,0 0 22-16,-11-4-20 0,11 4 18 0,0 0-17 15,0 0 16-15,-17 0-18 0,17 0 21 0,0 0-22 16,-12 2 23-16,12-2-21 0,0 0 16 0,-13 4-13 16,13-4 18-16,0 0-22 0,-11 3 13 0,11-3-9 15,0 0 18-15,-12 6-20 0,12-6 15 0,0 0-19 16,-9 5 18-16,9-5-30 0,0 0 19 0,-6 6-28 16,6-6 8-16,0 0-30 0,0 0-7 0,-6 8-47 15,6-8-35-15,0 0-68 0,0 0-36 0,-1 8-74 16,1-8-61-16,0 0-162 0,0 0-283 0,0 11-369 15</inkml:trace>
        </inkml:traceGroup>
      </inkml:traceGroup>
    </inkml:traceGroup>
    <inkml:traceGroup>
      <inkml:annotationXML>
        <emma:emma xmlns:emma="http://www.w3.org/2003/04/emma" version="1.0">
          <emma:interpretation id="{52A2FAAA-8FC9-41B9-84F6-C38004C1C174}" emma:medium="tactile" emma:mode="ink">
            <msink:context xmlns:msink="http://schemas.microsoft.com/ink/2010/main" type="paragraph" rotatedBoundingBox="10897,10299 18900,11090 18715,12969 10711,121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2E07E4C-3FF2-4C11-AA10-3CED5EAB9890}" emma:medium="tactile" emma:mode="ink">
              <msink:context xmlns:msink="http://schemas.microsoft.com/ink/2010/main" type="inkBullet" rotatedBoundingBox="10837,10900 11038,10920 11035,10941 10835,10921"/>
            </emma:interpretation>
            <emma:one-of disjunction-type="recognition" id="oneOf19">
              <emma:interpretation id="interp95" emma:lang="en-US" emma:confidence="0">
                <emma:literal>-</emma:literal>
              </emma:interpretation>
              <emma:interpretation id="interp96" emma:lang="en-US" emma:confidence="0">
                <emma:literal>_</emma:literal>
              </emma:interpretation>
              <emma:interpretation id="interp97" emma:lang="en-US" emma:confidence="0">
                <emma:literal>.</emma:literal>
              </emma:interpretation>
              <emma:interpretation id="interp98" emma:lang="en-US" emma:confidence="0">
                <emma:literal>~</emma:literal>
              </emma:interpretation>
              <emma:interpretation id="interp99" emma:lang="en-US" emma:confidence="0">
                <emma:literal>,</emma:literal>
              </emma:interpretation>
            </emma:one-of>
          </emma:emma>
        </inkml:annotationXML>
        <inkml:trace contextRef="#ctx0" brushRef="#br1" timeOffset="90473.898">-1390 6736 91 0,'0'0'517'0,"0"0"-150"0,0 7-78 0,0-7-73 16,0 0-36-16,0 0-4 0,0 0-17 0,0 0 0 15,0 0-15-15,0 0-20 0,0 0-23 0,0 0-18 16,0 0-15-16,0 0-6 0,0 0-4 16,0 0-5-16,0 0-9 0,0 0-4 0,0 0-10 0,5 6-26 15,-5-6 19-15,0 0-5 0,0 0-3 0,0 0-1 16,12-2-7-16,-12 2 4 0,0 0-5 0,18 0-2 15,-18 0 0-15,17 0-2 0,-17 0-4 0,18 0-6 16,-18 0-13-16,26 2-43 0,-26-2-57 0,29 0-58 16,-10 0-80-16,-3 0-106 0,5 0-281 0,-1-2-157 15</inkml:trace>
      </inkml:traceGroup>
      <inkml:traceGroup>
        <inkml:annotationXML>
          <emma:emma xmlns:emma="http://www.w3.org/2003/04/emma" version="1.0">
            <emma:interpretation id="{EBD7B9E1-AF4E-440C-858C-402B452FB4F9}" emma:medium="tactile" emma:mode="ink">
              <msink:context xmlns:msink="http://schemas.microsoft.com/ink/2010/main" type="line" rotatedBoundingBox="11497,10358 18900,11090 18826,11843 11422,11111"/>
            </emma:interpretation>
          </emma:emma>
        </inkml:annotationXML>
        <inkml:traceGroup>
          <inkml:annotationXML>
            <emma:emma xmlns:emma="http://www.w3.org/2003/04/emma" version="1.0">
              <emma:interpretation id="{4C437523-0360-4338-8EEB-8D04FA911129}" emma:medium="tactile" emma:mode="ink">
                <msink:context xmlns:msink="http://schemas.microsoft.com/ink/2010/main" type="inkWord" rotatedBoundingBox="11455,10773 12298,10857 12283,11008 11441,10924"/>
              </emma:interpretation>
              <emma:one-of disjunction-type="recognition" id="oneOf20">
                <emma:interpretation id="interp100" emma:lang="en-US" emma:confidence="0.5">
                  <emma:literal>-</emma:literal>
                </emma:interpretation>
                <emma:interpretation id="interp101" emma:lang="en-US" emma:confidence="0">
                  <emma:literal>.</emma:literal>
                </emma:interpretation>
                <emma:interpretation id="interp102" emma:lang="en-US" emma:confidence="0">
                  <emma:literal>:</emma:literal>
                </emma:interpretation>
                <emma:interpretation id="interp103" emma:lang="en-US" emma:confidence="0">
                  <emma:literal>"</emma:literal>
                </emma:interpretation>
                <emma:interpretation id="interp104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90824.9961">-113 6710 278 0,'16'0'411'0,"-16"0"-104"0,0 0-64 16,17-2-59-16,-17 2-33 0,0 0-34 0,14-2-20 15,-14 2-24-15,0 0-7 0,17-3-18 0,-17 3-21 16,15-4 8-16,-15 4-10 0,17-1-5 0,-17 1-6 15,19-3-8-15,-7 0-71 0,-12 3-67 0,27-2-79 16,-14 1-319-16,4-4-33 0</inkml:trace>
          <inkml:trace contextRef="#ctx0" brushRef="#br1" timeOffset="90650.7018">-786 6752 93 0,'0'0'499'0,"18"-1"-150"0,-18 1-67 16,0 0-51-16,15-2-34 0,-15 2-35 0,0 0-24 16,11-3-17-16,-11 3-23 0,0 0-21 0,11-4-24 0,-11 4-4 15,0 0-11-15,11-6-8 0,-11 6-5 0,9-6-22 16,-9 6-8-16,16-3 22 0,-16 3-21 0,18-4-58 16,-6 2-60-16,-1 0-66 0,2 0-76 15,3-1-304-15,-1 2-80 0</inkml:trace>
        </inkml:traceGroup>
        <inkml:traceGroup>
          <inkml:annotationXML>
            <emma:emma xmlns:emma="http://www.w3.org/2003/04/emma" version="1.0">
              <emma:interpretation id="{61CD6D8D-84CA-418E-8263-1212D3990E9B}" emma:medium="tactile" emma:mode="ink">
                <msink:context xmlns:msink="http://schemas.microsoft.com/ink/2010/main" type="inkWord" rotatedBoundingBox="12804,10487 14616,10666 14583,11000 12772,10821"/>
              </emma:interpretation>
              <emma:one-of disjunction-type="recognition" id="oneOf21">
                <emma:interpretation id="interp105" emma:lang="en-US" emma:confidence="0.5">
                  <emma:literal>---</emma:literal>
                </emma:interpretation>
                <emma:interpretation id="interp106" emma:lang="en-US" emma:confidence="0">
                  <emma:literal>-</emma:literal>
                </emma:interpretation>
                <emma:interpretation id="interp107" emma:lang="en-US" emma:confidence="0">
                  <emma:literal>--</emma:literal>
                </emma:interpretation>
                <emma:interpretation id="interp108" emma:lang="en-US" emma:confidence="0">
                  <emma:literal>...</emma:literal>
                </emma:interpretation>
                <emma:interpretation id="interp109" emma:lang="en-US" emma:confidence="0">
                  <emma:literal>..</emma:literal>
                </emma:interpretation>
              </emma:one-of>
            </emma:emma>
          </inkml:annotationXML>
          <inkml:trace contextRef="#ctx0" brushRef="#br1" timeOffset="91002.5361">545 6648 333 0,'0'0'399'0,"0"0"-120"0,19 0-33 15,-19 0-71-15,0 0 3 0,14 2-57 0,-14-2-1 0,0 0-50 16,15-2 13-16,-15 2-60 0,0 0 40 0,18 0-43 16,-18 0 23-16,0 0-35 0,20 0 29 15,-20 0-36-15,21-2 20 0,-21 2-61 0,22-1-57 0,-22 1-85 16,25-1-127-16,-10-2-191 0,2 0 9 0</inkml:trace>
          <inkml:trace contextRef="#ctx0" brushRef="#br1" timeOffset="91201.7767">1238 6604 308 0,'0'0'404'0,"0"0"-106"16,20 0-64-16,-20 0-50 0,0 0-34 0,17-4-32 16,-17 4-19-16,11-2-18 0,-11 2-17 0,16-2-43 15,-16 2 26-15,13-2-33 0,-13 2 20 0,17-1-28 16,-17 1 19-16,18-2-27 0,-18 2 19 0,20-1-38 15,-20 1-39-15,25-3-57 0,-13 1-68 0,3 2-100 16,-1-4-168-16,3 0 73 0</inkml:trace>
          <inkml:trace contextRef="#ctx0" brushRef="#br1" timeOffset="91451.5011">2155 6529 106 0,'0'0'315'0,"15"-1"-40"0,-15 1-47 0,14-2-6 15,-14 2-40-15,16-1-8 0,-16 1-44 0,17-4 6 16,-17 4-44-16,14-3 15 0,-14 3-12 0,17 0-12 16,-17 0-10-16,17-3-8 0,-17 3-12 0,15-2-14 15,-15 2-4-15,17-3-9 0,-17 3-4 0,17-2-6 16,-17 2-1-16,14-3-5 0,-14 3-3 0,17-3-3 15,-17 3-2-15,16-1-16 0,-16 1-76 0,14-3-113 16,-14 3-496-16,14-4-206 0</inkml:trace>
        </inkml:traceGroup>
        <inkml:traceGroup>
          <inkml:annotationXML>
            <emma:emma xmlns:emma="http://www.w3.org/2003/04/emma" version="1.0">
              <emma:interpretation id="{B910FE8A-2300-4F88-809B-ACD0C94FA029}" emma:medium="tactile" emma:mode="ink">
                <msink:context xmlns:msink="http://schemas.microsoft.com/ink/2010/main" type="inkWord" rotatedBoundingBox="15931,10834 18897,11127 18826,11843 15861,11550">
                  <msink:destinationLink direction="with" ref="{C737DE2F-5C28-42B7-B246-FEFC22AEE2B4}"/>
                </msink:context>
              </emma:interpretation>
              <emma:one-of disjunction-type="recognition" id="oneOf22">
                <emma:interpretation id="interp110" emma:lang="en-US" emma:confidence="0.5">
                  <emma:literal>'1100.</emma:literal>
                </emma:interpretation>
                <emma:interpretation id="interp111" emma:lang="en-US" emma:confidence="0">
                  <emma:literal>11100.</emma:literal>
                </emma:interpretation>
                <emma:interpretation id="interp112" emma:lang="en-US" emma:confidence="0">
                  <emma:literal>•1100.</emma:literal>
                </emma:interpretation>
                <emma:interpretation id="interp113" emma:lang="en-US" emma:confidence="0">
                  <emma:literal>100.</emma:literal>
                </emma:interpretation>
                <emma:interpretation id="interp114" emma:lang="en-US" emma:confidence="0">
                  <emma:literal>1100.</emma:literal>
                </emma:interpretation>
              </emma:one-of>
            </emma:emma>
          </inkml:annotationXML>
          <inkml:trace contextRef="#ctx0" brushRef="#br1" timeOffset="99532.845">4539 6901 20 0,'0'0'350'0,"0"0"-76"0,0 0-33 16,0-8-22-16,0 8-23 0,0 0-23 0,0 0-18 0,-2-10-8 15,2 10-9-15,0 0-8 0,0 0-7 0,-1-9-10 16,1 9 4-16,0 0-5 0,0 0-6 0,0 0-4 16,-4-8 5-16,4 8 1 0,0 0-5 0,0 0 2 15,0 0-6-15,0 0-4 0,0 0-13 0,0 0-6 16,0 0-9-16,0 0-4 0,0 0-1 0,0 0 48 15,0 0 3-15,0 0-1 0,-10 4-26 0,10-4 2 16,-7 13-16-16,7-13 26 0,-5 13-25 0,3-2 9 16,-2-1-19-16,1 1 6 0,1 1-21 0,-4 3 19 15,5 0-15-15,-3 0 9 0,3 3-18 0,-2 2 8 16,-1-1-21-16,1 1 6 0,1 0-9 0,0 3 7 16,-1-3-9-16,2 1 9 0,-1 2-10 0,-1-5-3 15,1 4 1-15,2-3 0 0,-1 1-11 0,-2-2 8 16,3 1-10-16,0-3 5 0,-1-1-8 0,2 1-1 0,-2-2-3 15,0-2 8-15,1 3-7 0,0-4 2 0,0-1-9 16,-3-2 10-16,3-8-3 0,0 16 5 16,0-16-10-16,-1 10 8 0,1-10-6 0,0 14 1 15,0-14-4-15,0 8 1 0,0-8-12 0,0 0 1 0,0 8-24 16,0-8-13-16,0 0-65 0,0 0-73 0,0 0-80 16,0 0-55-16,0 0-25 0,0 0-35 0,0 0-54 15,0 0-114-15,9-8-275 0,-9 8-363 0</inkml:trace>
          <inkml:trace contextRef="#ctx0" brushRef="#br1" timeOffset="100107.4448">4844 6909 278 0,'0'0'267'16,"0"0"-41"-16,9-8-33 0,-9 8-19 0,0 0-24 15,0 0-20-15,8-3-13 0,-8 3-9 0,0 0-3 16,0 0 4-16,0 0 2 0,5-5 3 15,-5 5-6-15,0 0-3 0,0 0-2 0,0 0-4 0,0 0-2 16,0 0-9-16,0 0-3 0,0 0-20 0,0 0 13 16,0 0-7-16,0 0-1 0,0 0 18 0,0 0 19 15,0 0 9-15,0 0 0 0,0 0-8 0,0 0 17 16,5 8-8-16,-5-8 11 0,-1 12-22 0,1-12 5 16,-4 15-24-16,4-8 3 0,-1 2-17 0,-2 4 8 15,2-4-15-15,1 6 9 0,-1-2-19 0,-1 1 20 16,0 1-12-16,0 0 8 0,1 1-9 0,-3 3 4 15,3-1-15-15,0 1-3 0,-2 0-10 0,2-1-6 16,-3 4-2-16,3-2-5 0,-1-2 0 0,1 0 4 16,-2 2-6-16,1-3 9 0,-1-1-8 0,2-1-2 15,0 2-3-15,-3-3-5 0,4-1-1 0,-3 1-3 16,1-3-8-16,0 4 8 0,2-7-4 0,0 2 1 16,-1-3 0-16,1-7-4 0,-3 16-10 0,3-16 17 0,-1 10-3 15,1-10-4-15,0 11 2 0,0-11 3 0,0 10-6 16,0-10-9-16,0 0 7 0,0 8 5 15,0-8-6-15,0 0-1 0,0 0-6 0,0 10-18 16,0-10-18-16,0 0-57 0,0 0-65 0,0 0-61 0,0 0-52 16,0 0-52-16,0 0-34 0,0 0-67 0,0 0-101 15,0-13-429-15,0 13-546 0</inkml:trace>
          <inkml:trace contextRef="#ctx0" brushRef="#br1" timeOffset="100981.7614">5275 6981 290 0,'0'0'279'16,"0"0"-42"-16,4-10-26 0,-4 10-22 16,0 0-30-16,0 0-15 0,1-8-9 0,-1 8-8 15,0 0-7-15,0 0-12 0,2-8-1 0,-2 8-3 0,0 0-4 16,0 0-16-16,0 0 7 0,0 0-8 0,-3-7-2 15,3 7 2-15,0 0-13 0,0 0 2 0,0 0-9 16,0 0 24-16,0 0-4 0,0 0 1 0,-10 6-14 16,10-6-5-16,-11 7-4 0,11-7 6 0,-8 12-3 15,5-4 2-15,-3-2-7 0,0 4 22 0,1-1-3 16,0 3-8-16,1-1-7 0,-1 0-2 0,1 2-1 16,-2-2 13-16,1 2 0 0,3 1-6 0,-2 0-6 15,1 0-8-15,-2-3-9 0,1 5 6 0,2-1 12 16,-1-2-1-16,0 4-3 0,0-4-10 0,1 1-2 15,1 1-9-15,-2 0-6 0,3-1 1 0,0 1 1 16,-1-3-8-16,1 2-1 0,0-4-3 0,1 2-6 16,-1-2 0-16,0-1-3 0,3 2 2 0,-2-4 0 15,1 4-1-15,1-4-4 0,-1 1 0 0,2 1 0 0,-4-9 2 16,6 12 0-16,-6-12-1 0,8 14-2 16,-8-14 2-16,6 9-4 0,-6-9 2 0,11 10 0 15,-11-10 3-15,11 7 0 0,-11-7-2 0,13 1-2 16,-13-1-2-16,16 2 3 0,-16-2-8 0,15 0 3 0,-15 0 4 15,17-2-2-15,-17 2-1 0,14-3 0 0,-14 3 1 16,16-5 0-16,-8-1-2 0,1 3-1 0,-9 3 1 16,14-7-3-16,-8 0 2 0,3 3 0 0,-2-2 1 15,-1 1-2-15,1 0 0 0,2 0 3 0,-3-4-4 16,1 3 2-16,-1-2 6 0,0-1-7 16,3 3-1-16,-6-2 3 0,5-2 5 0,-3 3-11 0,-1-3 6 15,1 2-1-15,1-2 8 0,-2 1-4 0,-2 2 9 16,3-2-5-16,-3 1 4 0,1 0-3 0,-1 0 3 15,0-1-10-15,1 2 10 0,-3-3-11 0,1 2 10 16,-1 8-13-16,3-16 1 0,-2 8 0 0,-1 8 7 16,0-18-10-16,0 18 10 0,0-15-11 0,0 4 5 15,0 4-4-15,-1-2 12 0,1-1-13 0,-3 3 8 16,2-2-10-16,1 9 13 0,0-15-5 0,-3 6-2 16,3 9 5-16,-4-15-5 0,4 15 4 0,-3-14-3 15,3 14 1-15,-4-10-13 0,4 10 8 0,-9-9 4 16,9 9 0-16,-8-9 2 0,8 9-10 0,-12-6-5 15,12 6-15-15,-11-7-7 0,11 7-16 0,-15-4-17 0,15 4-38 16,-13-3-19-16,13 3-41 0,-11-3-34 0,11 3-40 16,0 0-44-16,-17-3-31 0,17 3-90 15,0 0-33-15,0 0-497 0,-12-2-506 0</inkml:trace>
          <inkml:trace contextRef="#ctx0" brushRef="#br1" timeOffset="102240.8588">5848 7009 171 0,'0'0'258'16,"0"0"-38"-16,0 0-40 0,0 0-15 0,0 0-16 15,3-7-13-15,-3 7-12 0,0 0 0 0,0 0 3 16,0 0-8-16,0 0-1 0,0-12 1 0,0 12-20 16,0 0 21-16,0 0-11 0,0 0 2 0,-1-8 4 15,1 8-13-15,0 0 19 0,0 0-14 0,0 0 1 16,-4-7-14-16,4 7-3 0,0 0-24 0,0 0-2 16,0 0-19-16,0 0 0 0,0 0-9 0,0 0 1 0,-17 2-6 15,17-2 0-15,-7 4-1 0,7-4-1 0,-10 6 10 16,10-6 4-16,-9 8-2 0,9-8 8 15,-9 11-10-15,3-6 12 0,0 0-9 0,0 4 16 0,1-4-3 16,-2 5 9-16,2-1-14 0,0-2 1 0,-2 3 4 16,2-1 1-16,0 0-12 0,1 4-1 0,-1-5-5 15,0 5-2-15,1-2 8 0,-1 1 7 0,2-3 0 16,-1 4-4-16,2-2-2 0,-2 4 1 0,3-4-3 16,1 3 6-16,-4-3-8 0,4 2-3 0,0 1-5 15,-2-4 0-15,1 4-6 0,1-4 0 0,0-2-2 16,1 5-6-16,-1-4-1 0,2 0-1 0,-2 1-3 15,0-10 0-15,4 18-1 0,-4-18-2 0,1 13-1 16,0-4 3-16,-1-9-1 0,5 13 0 0,-5-13-2 16,4 13 2-16,-4-13-3 0,3 8 0 0,-3-8 6 15,5 10 1-15,-5-10 3 0,9 7 0 0,-9-7 2 16,8 7 4-16,-8-7-8 0,11 6 2 0,-11-6-4 16,12 4-1-16,-12-4-3 0,14 2-1 0,-14-2-3 15,13 2 0-15,-13-2 1 0,14 0-3 0,-14 0-2 0,16 0 0 16,-16 0 0-16,16-2 2 0,-16 2-4 0,14-3 8 15,-14 3-7-15,14-5-2 0,-14 5 3 16,14-4-4-16,-14 4 3 0,14-5 1 0,-14 5 6 0,13-5-9 16,-13 5 2-16,13-8 0 0,-13 8 0 0,12-7 2 15,-12 7-1-15,12-7 5 0,-12 7-9 0,11-10 3 16,-11 10 0-16,11-9 0 0,-11 9-2 16,7-11 2-16,-7 11 4 0,11-9-10 0,-11 9 5 0,9-9-3 15,-9 9 2-15,8-11-5 0,-8 11 9 0,9-8-12 16,-9 8 9-16,6-10-4 0,-6 10 7 0,7-10-8 15,-7 10 8-15,6-9-17 0,-6 9 23 0,5-9-7 16,-5 9 24-16,5-7-31 0,-5 7 12 0,6-10-7 16,-6 10 16-16,2-9-17 0,-2 9 12 0,5-8-10 15,-5 8 10-15,0-8-18 0,0 8 17 0,4-10-9 16,-4 10 11-16,3-9-18 0,-3 9 15 0,4-11-18 16,-4 11 16-16,1-10-17 0,-1 10 18 0,1-10-15 15,-1 10 13-15,3-10-8 0,-3 10 22 0,1-9-28 16,-1 9 12-16,1-12-9 0,-1 12 8 0,0-8-11 0,0 8 10 15,3-13-15-15,-3 13 23 0,0-9-16 16,0 9 9-16,0-11-10 0,0 11 13 0,0-10-16 16,0 10 14-16,0-10-14 0,0 10 19 0,0-11-17 0,0 11 16 15,0-10-17-15,0 10 15 0,0-9-14 0,0 9 23 16,0 0-22-16,-3-11 11 0,3 11-11 16,0-9 12-16,0 9-8 0,-1-8-2 0,1 8 7 15,0 0-7-15,-5-8 4 0,5 8 0 0,-1-8-3 0,1 8 3 16,0 0 3-16,-4-9-4 0,4 9 4 0,0 0-1 15,-3-7 0-15,3 7 0 0,-4-8 0 0,4 8 0 16,0 0-5-16,-5-8 6 0,5 8-3 0,0 0 4 16,-6-5-5-16,6 5-3 0,0 0 4 0,-5-7 3 15,5 7-3-15,0 0 0 0,-8-6 3 0,8 6-3 16,0 0-6-16,-7-6 3 0,7 6-1 0,0 0 2 16,-10-4 2-16,10 4-1 0,0 0-1 0,-10-7 0 15,10 7-1-15,0 0 1 0,-8-6 1 0,8 6 2 16,0 0-2-16,-12-2-2 0,12 2-3 0,0 0-16 15,-14-4 24-15,14 4 1 0,0 0-1 0,-18-2-2 16,18 2-5-16,0 0 6 0,-16-2 6 0,16 2-8 16,0 0 3-16,-13-1-2 0,13 1-4 0,0 0 6 15,-13-1-8-15,13 1 9 0,0 0-3 0,0 0 3 0,-15 0-5 16,15 0-3-16,0 0 3 0,0 0 3 16,0 0 0-16,-18 0-1 0,18 0 2 0,0 0-3 15,0 0-13-15,0 0-10 0,-17 1 30 0,17-1 0 0,0 0-3 16,0 0 2-16,0 0-8 0,0 0 6 0,-17 0-4 15,17 0 0-15,0 0-14 0,0 0-11 0,0 0-16 16,-14 3-36-16,14-3-46 0,-10 2-71 16,10-2-57-16,-16 4-85 0,16-4-80 0,-14 5-128 0,14-5-658 15,-21 7-813-15</inkml:trace>
          <inkml:trace contextRef="#ctx0" brushRef="#br0" timeOffset="197445.4087">3748 6666 172 0,'-4'9'354'15,"1"-2"-76"-15,1 1-65 0,-3 1 2 0,2-2-40 16,-1 0-27-16,-1 1-24 0,2-2-20 0,3-6-19 0,-6 13-17 16,2-6-6-16,-1 0-16 0,5-7-8 0,-3 15-9 15,3-15-2-15,-5 14-8 0,1-6-3 16,4 0-2-16,-1 0-10 0,1 2-12 0,0-1-37 15,0 0-41-15,1 1-45 0,1 1-64 0,1-1-344 0,-1 1-47 16</inkml:trace>
          <inkml:trace contextRef="#ctx0" brushRef="#br0" timeOffset="200561.7007">6605 7614 448 0,'0'0'432'16,"-14"2"-77"-16,14-2-60 0,-14 0-30 0,14 0-31 15,0 0-35-15,-19 2-37 0,19-2-36 0,0 0-17 16,-17 0-16-16,17 0-23 0,0 0-13 0,-17 2-8 16,17-2-12-16,0 0-15 0,-17 0 3 0,17 0-6 15,0 0-5-15,-19 1-4 0,19-1-6 0,-17 0-16 16,17 0-53-16,-18 5-50 0,18-5-55 0,-21 3-68 15,21-3-87-15,-23 1-338 0,23-1-173 0</inkml:trace>
        </inkml:traceGroup>
      </inkml:traceGroup>
      <inkml:traceGroup>
        <inkml:annotationXML>
          <emma:emma xmlns:emma="http://www.w3.org/2003/04/emma" version="1.0">
            <emma:interpretation id="{8B0E7C84-7D2A-4CA1-83A9-7F8AF7BB4A28}" emma:medium="tactile" emma:mode="ink">
              <msink:context xmlns:msink="http://schemas.microsoft.com/ink/2010/main" type="line" rotatedBoundingBox="11954,11284 18167,11834 18075,12874 11862,12324"/>
            </emma:interpretation>
          </emma:emma>
        </inkml:annotationXML>
        <inkml:traceGroup>
          <inkml:annotationXML>
            <emma:emma xmlns:emma="http://www.w3.org/2003/04/emma" version="1.0">
              <emma:interpretation id="{0A46DD3E-7A07-47C0-9DA6-DCBFD900191B}" emma:medium="tactile" emma:mode="ink">
                <msink:context xmlns:msink="http://schemas.microsoft.com/ink/2010/main" type="inkWord" rotatedBoundingBox="11954,11284 13735,11441 13672,12151 11891,11993">
                  <msink:destinationLink direction="with" ref="{42862C26-1FCC-4B43-A116-8CE6B1223C16}"/>
                </msink:context>
              </emma:interpretation>
              <emma:one-of disjunction-type="recognition" id="oneOf23">
                <emma:interpretation id="interp115" emma:lang="en-US" emma:confidence="0.5">
                  <emma:literal>1000</emma:literal>
                </emma:interpretation>
                <emma:interpretation id="interp116" emma:lang="en-US" emma:confidence="0">
                  <emma:literal>100</emma:literal>
                </emma:interpretation>
                <emma:interpretation id="interp117" emma:lang="en-US" emma:confidence="0">
                  <emma:literal>108</emma:literal>
                </emma:interpretation>
                <emma:interpretation id="interp118" emma:lang="en-US" emma:confidence="0">
                  <emma:literal>10000</emma:literal>
                </emma:interpretation>
                <emma:interpretation id="interp119" emma:lang="en-US" emma:confidence="0">
                  <emma:literal>10</emma:literal>
                </emma:interpretation>
              </emma:one-of>
            </emma:emma>
          </inkml:annotationXML>
          <inkml:trace contextRef="#ctx0" brushRef="#br1" timeOffset="93776.0093">133 7346 228 0,'5'-8'434'0,"-5"8"-116"15,0 0-63-15,3-9-57 0,-3 9-26 0,0 0-29 16,4-5-31-16,-4 5-10 0,0 0-23 0,0 0-7 16,0 0 17-16,0 0-10 0,0 0 4 0,0 0-1 15,0 0 2-15,0 0-4 0,5 7-8 0,-5-7 7 16,-3 7 4-16,3-7-14 0,-1 11 11 0,1-11 15 15,0 12 1-15,0-12-2 0,-1 16-8 0,0-9-5 16,-2 3-2-16,3-2-1 0,-1 0-15 0,-1 5-4 16,-2-3 1-16,4 2 7 0,-1 0-7 0,1 0-5 15,-4 0-6-15,4 2-13 0,0-3 4 0,-1 2-3 0,0 1 17 16,-2-1-22-16,2-1 19 0,1 0-22 16,-1 0 8-16,1 0-18 0,-3 0 11 0,3-2-15 15,-1 3 10-15,1-5-16 0,0 3 18 0,0-2-25 16,0 0 25-16,0 0-23 0,0 0 14 0,0-9-15 0,1 17 12 15,-1-17-15-15,3 13 17 0,-2-5-13 0,-1-8 20 16,4 11-19-16,-4-11 21 0,2 13-19 16,-2-13 21-16,7 9-23 0,-7-9 22 0,9 7-23 0,-9-7 23 15,10 8-25-15,-10-8 21 0,13 3-23 0,-13-3 19 16,13 1-22-16,-13-1 19 0,17-1-22 16,-17 1 19-16,21-4-21 0,-21 4 14 0,18-7-12 0,-9 3 19 15,1-1-22-15,2 1 20 0,-3-2-20 0,-1-1 23 16,3 2-28-16,-2-3 25 0,-1-1-20 0,1 3 18 15,-1-3-19-15,0 0 24 0,2 2-22 0,-5-4-3 16,4 1 6-16,-2 2 2 0,-1-4-2 0,2 3 2 16,-3-3 1-16,0 4 1 0,2-5-4 0,-3 2 8 15,1-2-1-15,-3 2-1 0,4-3 3 0,-2 4-2 16,-2-6-1-16,1 4-3 0,-2-3 3 0,0 1 0 16,-1 1 2-16,2-2-1 0,0 2-3 0,-4-2 3 15,2 5-5-15,-2-6 7 0,1 5 17 0,0-1-21 16,-2-1 22-16,1 3-25 0,-2 2 18 0,-2-3-21 15,4 3 19-15,-3-3-22 0,-2 6 18 0,2-1-16 0,-1 2 15 16,-3-3-21-16,9 7 20 0,-13-6-22 0,13 6 15 16,-16-4-27-16,16 4 17 0,-18 0-29 15,18 0-4-15,-17 1-46 0,17-1-27 0,-17 3-32 0,17-3-46 16,-13 6-21-16,13-6-16 0,-11 7-12 0,11-7-28 16,-11 8-31-16,11-8-40 0,-5 5-116 0,5-5-194 15,0 0-162-15</inkml:trace>
          <inkml:trace contextRef="#ctx0" brushRef="#br1" timeOffset="94434.9423">727 7303 482 0,'12'-6'361'0,"-12"6"-70"0,0 0-51 15,10-3-33-15,-10 3-33 0,0 0-19 0,0 0-22 16,0 0-30-16,13-2-3 0,-13 2-7 0,0 0-4 0,0 0 7 16,0 0-5-16,4 9-5 0,-4-9-1 15,0 0 0-15,-4 10-6 0,4-10 3 0,-2 9 13 16,2-9 3-16,-4 12-5 0,-1-4-4 0,3 0-3 0,-2 0-6 16,2 1-4-16,-2 4-2 0,-1-5-5 15,3 7 0-15,-3-6-4 0,1 6 0 0,2-4-11 0,-3 3-3 16,-1-1-8-16,4 1-1 0,-2 0 0 15,-1 0-12-15,2 0 4 0,1 1-6 0,-1-3-1 0,-1 1 11 16,4 1-19-16,-1-2 17 0,-2 0-26 0,3 0 22 16,0-1-22-16,0-1 16 0,0 0-23 0,3 0 20 15,-2-1-22-15,-1-2 16 0,1 2-19 0,2 0 22 16,-3-9-24-16,3 14 17 0,-3-14-19 0,3 11 22 16,-3-11-20-16,6 12 19 0,-6-12-17 0,5 8 21 15,-5-8-22-15,6 5 23 0,-6-5-23 0,9 5 19 16,-9-5-22-16,12 4 22 0,-12-4-21 0,16-2 15 15,-16 2-18-15,15-2 16 0,-15 2-16 0,13-5 21 16,-13 5-20-16,18-3 18 0,-18 3-20 0,16-9 2 16,-9 4-3-16,0-2 10 0,3 4-3 0,-5-3 5 15,3 0-1-15,1-3 1 0,-2 4-3 0,-1-4 0 16,-1 1 4-16,4 1-1 0,-5-2 1 0,4-1-2 16,-1 2 2-16,-2-2-1 0,0 0-3 0,-1 0 5 0,1-1 2 15,-1 1-1-15,-2-1 3 0,4 0 0 16,-4-2-1-16,-1 3-4 0,1-2 9 0,-2 0-4 15,0 0 2-15,0 1-3 0,0-2-2 0,0 2 1 16,-3-2-4-16,1 2 3 0,-4-2-2 0,4 5-1 0,-2-6 0 16,-3 4-3-16,1-2 2 0,0 1-5 0,-5 0 5 15,3 2 1-15,-2-2-2 0,0 2-1 0,-2-2-2 16,0 4 0-16,1-1-6 0,-1 0-3 0,0 3-5 16,1-1-6-16,-2 1-17 0,1 1-24 0,1-1-33 15,-1 2-32-15,12 3-52 0,-21-3-37 0,21 3-16 16,-18-1-26-16,18 1-45 0,-15 1-66 0,15-1-132 15,-13 2-227-15,13-2-234 0</inkml:trace>
          <inkml:trace contextRef="#ctx0" brushRef="#br1" timeOffset="95174.0956">1290 7259 98 0,'0'0'533'0,"0"0"-148"0,0 0-73 16,13-2-61-16,-13 2-30 0,0 0-28 15,0 0-37-15,0 0-20 0,0 0-15 0,0 0-17 0,0 0-7 16,12 4 0-16,-12-4 15 0,0 0-15 0,0 0-6 15,-3 8 2-15,3-8 2 0,-8 9-1 0,8-9 3 16,-3 11-6-16,-3-4 0 0,3 0-7 0,-3 1-13 16,4-1-7-16,-3 4-10 0,1-2 11 0,-3 2 7 15,2 0 0-15,0 0-4 0,-2 2-7 0,2-2-7 16,-1 2-4-16,1-2-7 0,-2 2-7 0,2 0-1 16,-2-2-3-16,2 2-4 0,0-1 16 0,2 2-23 15,-2-3 18-15,1 2-31 0,-1-3 25 0,3 4-24 16,-2-4 15-16,2 2-18 0,-1-1 18 0,1-1-23 15,1-2 16-15,-2 1-17 0,2 1 20 0,1-10-22 16,0 14 20-16,0-14-20 0,0 13 22 0,0-13-26 16,0 15 26-16,0-15-22 0,4 11 22 0,-4-11-24 15,5 12 22-15,-5-12-17 0,7 8 14 0,-7-8-16 0,6 9 20 16,-6-9-21-16,8 7 19 0,-8-7-22 0,10 5 22 16,-10-5-26-16,16 3 26 0,-16-3-21 15,13 0 18-15,-13 0-21 0,15 2 21 0,-15-2-23 16,17-2 23-16,-17 2-24 0,14 0 25 0,-14 0-23 0,17-2 21 15,-17 2-23-15,17-5 15 0,-17 5-12 0,16-4 20 16,-16 4-20-16,14-6 21 0,-14 6-22 16,14-7 20-16,-14 7-20 0,14-7 24 0,-7 3-25 0,-1-2 26 15,-6 6-20-15,14-8 16 0,-7 1-22 0,-1 1 5 16,1 0 22-16,-2 1-21 0,0-3 17 0,2-1-19 16,-2 2 2-16,1-1 0 0,-1-1-1 0,-1 2 1 15,2-5 5-15,-4 5 0 0,2-2-1 0,-1-1 4 16,-1 3 1-16,-1-2 4 0,1 0 3 0,2 2 2 15,-4-2 1-15,1 0 13 0,-1-1-20 0,0 1 15 16,-1 1-6-16,1 8 13 0,-4-16-17 0,4 8 12 16,-3 1-16-16,-5-2 11 0,6 1-19 0,-2 1 13 15,-1 0-17-15,0 1 16 0,1 1-19 0,-5-2 16 16,2 1-18-16,7 6 12 0,-13-9-12 0,13 9 19 16,-17-8-22-16,7 3 8 0,10 5-29 0,-19-2 6 15,19 2-57-15,-21-2-26 0,21 2-79 0,-19 0-85 16,19 0-71-16,-26 3-131 0,14-2-679 0,-1 3-766 15</inkml:trace>
          <inkml:trace contextRef="#ctx0" brushRef="#br1" timeOffset="93074.0046">-245 7119 180 0,'0'0'441'16,"0"0"-98"-16,0 0-51 0,0 0-46 15,0 0-25-15,-6-6-19 0,6 6-27 0,0 0 0 16,0 0-14-16,0 0-12 0,0 0 5 0,0 0-5 0,0 0 5 16,0 0-14-16,0 0 9 0,0 0-13 0,0 0 0 15,0 0-13-15,0 0 65 0,0 0 9 16,-12 8 8-16,12-8-38 0,-1 15-6 0,-3-6-42 16,4 0-1-16,-3 6-16 0,0-2 1 0,1 2-5 0,-2 2-4 15,3 0 8-15,0 6-22 0,-2-5 3 0,2 3-22 16,0 2 31-16,-3 1-35 0,4-2 37 0,-2 2-45 15,1 0 29-15,-1 0-38 0,0 0 25 0,1 0-42 16,-3 0 37-16,3-1-37 0,-2 1-12 0,2-1 11 16,-2-1-6-16,1 0-3 0,0-2-6 0,1 1 8 15,-3-5-9-15,4-1-6 0,-2 0 8 0,-1-1-3 16,2-2-3-16,1 1 4 0,-2-4 7 0,0-1-14 16,1 2-1-16,1-10 2 0,0 14-8 0,0-14-8 15,-2 14-7-15,2-14-12 0,-1 10-21 0,1-10-28 0,0 0-36 16,0 10-81-16,0-10-96 0,0 0-62 15,0 0-51-15,0 0-46 0,8-4-28 0,-8 4-104 16,10-11-403-16,-2 3-586 0</inkml:trace>
        </inkml:traceGroup>
        <inkml:traceGroup>
          <inkml:annotationXML>
            <emma:emma xmlns:emma="http://www.w3.org/2003/04/emma" version="1.0">
              <emma:interpretation id="{FA95BA15-98D6-4E54-AA1C-814F759637FB}" emma:medium="tactile" emma:mode="ink">
                <msink:context xmlns:msink="http://schemas.microsoft.com/ink/2010/main" type="inkWord" rotatedBoundingBox="15924,11668 16335,11705 16302,12078 15891,12041"/>
              </emma:interpretation>
              <emma:one-of disjunction-type="recognition" id="oneOf24">
                <emma:interpretation id="interp120" emma:lang="en-US" emma:confidence="0.5">
                  <emma:literal>t..."</emma:literal>
                </emma:interpretation>
                <emma:interpretation id="interp121" emma:lang="en-US" emma:confidence="0">
                  <emma:literal>t...."</emma:literal>
                </emma:interpretation>
                <emma:interpretation id="interp122" emma:lang="en-US" emma:confidence="0">
                  <emma:literal>t'....</emma:literal>
                </emma:interpretation>
                <emma:interpretation id="interp123" emma:lang="en-US" emma:confidence="0">
                  <emma:literal>t....</emma:literal>
                </emma:interpretation>
                <emma:interpretation id="interp124" emma:lang="en-US" emma:confidence="0.5">
                  <emma:literal>t"... -</emma:literal>
                </emma:interpretation>
              </emma:one-of>
            </emma:emma>
          </inkml:annotationXML>
          <inkml:trace contextRef="#ctx0" brushRef="#br0" timeOffset="201400.4389">4084 7811 553 0,'0'0'442'15,"-14"-3"-94"-15,14 3-58 0,-12-4-42 0,12 4-19 16,0 0-19-16,-15-3-56 0,15 3-23 0,0 0-31 16,-10-3-11-16,10 3-29 0,0 0-3 0,0 0-20 15,-12-3 3-15,12 3-26 0,0 0 11 0,0 0-17 16,0 0 6-16,-18 0-31 0,18 0-65 0,0 0-57 16,-20 0-100-16,20 0-165 0,0 0-283 0,-20-1-193 15</inkml:trace>
          <inkml:trace contextRef="#ctx0" brushRef="#br0" timeOffset="201724.3555">3833 7739 75 0,'7'-6'692'0,"-7"6"-167"16,0 0-114-16,2-10-81 0,-2 10-68 0,0 0-57 15,3-8-45-15,-3 8-33 0,0 0-19 0,0 0-23 16,3-7-25-16,-3 7-19 0,0 0-40 0,0 0-66 16,0 0-128-16,0 0-221 0,0 0-351 0,0 0-279 15</inkml:trace>
          <inkml:trace contextRef="#ctx0" brushRef="#br0" timeOffset="201560.4327">3807 7790 216 0,'0'0'555'0,"0"0"-157"0,-7-8-70 16,7 8-70-16,0 0-51 0,0 0-41 0,-7-6-31 0,7 6-36 15,0 0-28-15,0 0-4 0,-5-6-19 0,5 6-24 16,0 0-80-16,0 0-70 0,0 0-86 15,-5-8-122-15,5 8-242 0,0 0-91 0</inkml:trace>
          <inkml:trace contextRef="#ctx0" brushRef="#br0" timeOffset="197795.7308">3783 7857 337 0,'0'0'437'0,"2"8"-69"15,-2-8-79-15,0 0-22 0,6 8-41 0,-6-8-25 16,0 0-29-16,0 0-44 0,0 7-25 0,0-7-24 16,0 0-16-16,0 0-14 0,0 0-6 0,0 0-20 0,0 0-2 15,0 0-37-15,0 0-108 0,0 0-57 0,0 0-179 16,0 0-312-16,0-13-180 0</inkml:trace>
          <inkml:trace contextRef="#ctx0" brushRef="#br0" timeOffset="197643.0429">3721 7498 93 0,'-5'11'344'0,"3"-1"-98"0,-2-3-39 0,3 2-37 16,-3-1-15-16,3-1-32 0,-4 2-21 0,5 0-20 16,-3-1-21-16,-1 1-11 0,3-2-8 0,0 3-10 15,-2 1-5-15,3-3-3 0,0 1-7 0,0-1-4 16,0 2-7-16,0-1-24 0,3-2-48 0,-2 1-62 16,0 1-108-16,3-4-191 0,-4-5 109 0</inkml:trace>
          <inkml:trace contextRef="#ctx0" brushRef="#br0" timeOffset="166005.8056">2830 8005 139 0,'0'0'445'0,"0"0"-81"16,0 0-45-16,-1-9-51 0,1 9-16 15,0 0-24-15,0 0-18 0,0 0-8 0,0-8-38 0,0 8 1 16,0 0-16-16,0 0-6 0,0 0-7 0,0 0-3 15,0 0-21-15,0 0 7 0,-6-7-18 0,6 7 0 16,0 0-14-16,0 0 35 0,0 0 20 0,0 0 5 16,-2 7-31-16,2-7-9 0,-4 10-8 0,4-10 11 15,-1 14-17-15,0-6-2 0,-2 2-13 0,3-2-5 16,-2 5-2-16,2-2-1 0,-4 3-10 0,4 0 0 16,-2 2-11-16,1 0-9 0,-1 0-4 0,2-1-12 15,0 2 5-15,-3-1-7 0,0 0-6 0,2 0-3 16,1 0 1-16,-1 0-5 0,-1 0 1 0,0-1-3 15,2-1-1-15,-1 0-2 0,-3-1-1 0,2-1-3 0,2 1 3 16,0-3 12-16,-1 1-19 0,1-4-6 16,0 2-14-16,0-9-23 0,-2 14-22 0,2-14-24 15,-2 15-31-15,2-15-31 0,0 9-50 0,0-9-63 0,0 8-76 16,0-8-108-16,0 0-153 0,0 0-387 0,0 0-591 16</inkml:trace>
          <inkml:trace contextRef="#ctx0" brushRef="#br0" timeOffset="166384.8596">2676 8174 13 0,'-9'-4'371'16,"9"4"-66"-16,0 0-54 0,-13-5 8 0,13 5-36 15,0 0-21-15,-15-3-22 0,15 3-11 0,0 0-16 16,-13 1-20-16,13-1-6 0,0 0-31 0,0 0 12 16,0 0-9-16,-18 0-4 0,18 0 1 0,0 0-9 15,0 0-7-15,0 0-7 0,0 0 0 0,0 0-1 16,0 0 12-16,0 0 4 0,0 0-4 0,0 0-1 16,14 6-12-16,-14-6-5 0,23-2-7 0,-7 0 1 15,1 0-7-15,5 1-7 0,-2-4-2 0,4 4-9 0,1-2-5 16,0 0-11-16,2-1 1 0,-2 1-4 15,2-1-2-15,-2 3-4 0,-2-4-2 0,0 4-1 0,-2-2-2 16,-4 2 0-16,-2-3-2 0,1 3 2 0,-1 0-2 16,-15 1-4-16,21-3-1 0,-21 3-5 0,19-4-11 15,-19 4-23-15,15-1-42 0,-15 1-63 0,0 0-51 16,0 0-41-16,11 1-64 0,-11-1-99 0,0 0-465 16,-6 11-414-16</inkml:trace>
          <inkml:trace contextRef="#ctx0" brushRef="#br0" timeOffset="201187.5404">4821 7849 53 0,'0'0'468'0,"-17"1"-104"0,17-1-38 0,-18-1-67 16,18 1 0-16,-17 0-37 0,17 0-49 0,-14 0 9 15,14 0-44-15,-14 0-14 0,14 0-33 0,0 0-12 16,-20 0-23-16,20 0-6 0,-14-3-14 0,14 3-5 16,0 0-11-16,-18 0 2 0,18 0-7 0,0 0-1 15,-18 0-8-15,18 0 2 0,0 0-7 0,-17 3 4 16,17-3-31-16,0 0-68 0,-20 0-34 0,20 0-100 15,-16 1-47-15,16-1-439 0,-17 2-222 0</inkml:trace>
          <inkml:trace contextRef="#ctx0" brushRef="#br0" timeOffset="200970.513">5408 7784 87 0,'0'0'588'0,"0"0"-165"0,-19 0-112 0,19 0-29 0,0 0-30 16,-16-2-36-16,16 2-34 0,0 0-28 15,-11-2-35-15,11 2-18 0,0 0-19 0,-12-3-20 16,12 3-17-16,0 0-10 0,0 0 0 0,0 0-13 0,-17 0-5 15,17 0-7-15,0 0-1 0,-14 2 0 0,14-2-36 16,0 0-53-16,-19 1-31 0,19-1-47 0,-15 2-62 16,15-2-87-16,-18 2-370 0,18-2-183 0</inkml:trace>
          <inkml:trace contextRef="#ctx0" brushRef="#br0" timeOffset="200809.3461">5938 7686 93 0,'0'0'476'0,"-20"2"-104"0,20-2-39 16,-17 2-45-16,17-2-32 0,-15 0-25 0,15 0-40 15,0 0-30-15,-20 2-33 0,20-2-24 0,0 0-18 16,-15 0-22-16,15 0-8 0,0 0-33 0,-17 1 19 16,17-1-7-16,0 0-12 0,-12-1 3 0,12 1-15 15,0 0 3-15,-14 1-3 0,14-1-4 0,0 0-3 16,-17 5-6-16,17-5-29 0,-14 3-86 0,14-3-29 16,-17 6-85-16,17-6-94 0,-18 2-367 0,7-1-198 15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7:13.13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0F2C6F-C23D-48D7-A33B-461006AD4A8C}" emma:medium="tactile" emma:mode="ink">
          <msink:context xmlns:msink="http://schemas.microsoft.com/ink/2010/main" type="inkDrawing" rotatedBoundingBox="18285,9633 18317,8370 18867,8384 18835,9647" semanticType="verticalRange" shapeName="Other">
            <msink:sourceLink direction="with" ref="{19EDEC43-72A9-46C5-AF5E-FFCE2F062E02}"/>
            <msink:sourceLink direction="with" ref="{068B504A-920A-40B0-B6F2-18A6A8A3F5C1}"/>
          </msink:context>
        </emma:interpretation>
      </emma:emma>
    </inkml:annotationXML>
    <inkml:trace contextRef="#ctx0" brushRef="#br0">185 41 272 0,'-6'-5'331'0,"6"5"-73"0,0 0-16 16,-7-7-22-16,7 7-25 0,-6-6-18 0,6 6-18 16,0 0-19-16,-12-7-2 0,12 7-4 0,0 0-6 15,-14-4-10-15,14 4-7 0,0 0-4 0,-13-2 4 16,13 2 17-16,0 0 0 0,-17 0 3 0,17 0-5 15,0 0-2-15,0 0-2 0,-18 0-4 0,18 0 2 16,0 0-5-16,0 0-7 0,0 0 1 0,0 0-4 0,-13 0-8 16,13 0-10-16,0 0 10 0,0 0-16 15,0 0 7-15,0 0-10 0,0 0 2 0,0 0-22 16,19 2 0-16,-19-2-17 0,17 0 2 0,-17 0-14 16,25 0 2-16,-10 0-4 0,3 0-3 0,-1 0-9 0,0-2 9 15,1 2-15-15,-1-1 8 0,0 1-5 16,1 0 7-16,-1-2-10 0,0 2 9 0,-1 0-6 15,0-1 9-15,-16 1 0 0,26 0 7 0,-26 0 6 16,23-1 4-16,-23 1 2 0,18 0 0 0,-18 0 36 0,17-2-40 16,-17 2 37-16,16 0-31 0,-16 0 31 0,0 0-25 15,18 0 29-15,-18 0-31 0,0 0 34 0,0 0-40 16,17-2 25-16,-17 2-41 0,0 0 38 0,0 0-44 16,0 0 29-16,0 0-39 0,16 0 33 0,-16 0-39 15,0 0 30-15,0 0-39 0,0 0 34 0,0 0-37 16,0 0 48-16,12 2-45 0,-12-2 69 0,0 0-16 15,0 0 31-15,5 9-39 0,-5-9 33 0,2 8-33 16,-2-8 42-16,3 7-21 0,-3-7 37 0,0 11-41 16,0-11 31-16,2 16-45 0,-2-16 29 0,1 16-47 15,-1-8 49-15,0-8-57 0,0 17 43 0,0-6-39 16,-1-1 46-16,-1 1-52 0,2 2 64 0,0-2-55 16,0 3 64-16,-2-2-67 0,1 2 62 0,1-3-70 15,0 4 75-15,-2-1-75 0,1-1 82 0,1 2-91 16,-3-1 82-16,3 0-91 0,-1 2 67 0,0-2-60 15,-2 0-6-15,2 1 5 0,1 1 4 0,0 0 1 16,-1-1-4-16,1-1 0 0,0 2 0 0,-2-1 0 16,2 0 0-16,-2 1 0 0,2-1 0 0,0 2 0 15,0-3 0-15,-2 1 0 0,2 0 0 0,-1 2 0 0,1-3 0 16,0 0 0-16,-2 1 0 0,2 0 0 0,-2 0 0 16,2-2 0-16,0 4 0 0,0-3 0 15,0-1 0-15,0 2 0 0,0 1 0 0,0-3 0 0,-1 1 0 16,2 0 0-16,-1 0 0 0,0-1 0 0,0 0 0 15,4 0 0-15,-4 0 0 0,1 0 0 0,1-2 0 16,-2 3 0-16,2-4 0 0,0 4 0 0,-1-4 0 16,0 4 0-16,2-4 0 0,-2 3 0 0,0-3 0 15,2 2 0-15,-2-3 0 0,1 2 0 0,-2-2 0 16,3 3 0-16,-1-4 0 0,-1 2 0 0,-1 1 0 16,3-4 0-16,-2 2 0 0,0 2 0 0,-1-4 0 15,0 3 0-15,4-3 0 0,-4-7 0 0,1 19 0 16,-1-19 0-16,2 13 0 0,0-5 0 0,-2-8 0 15,3 14 0-15,-3-14 0 0,0 13 0 0,0-13 0 16,2 12 0-16,-2-12 0 0,2 12 0 0,-2-12 0 16,1 11 0-16,-1-11 0 0,1 10 0 0,-1-10 0 15,3 10 0-15,-3-10 0 0,2 9 0 0,-2-9 0 16,0 0 0-16,0 11 0 0,0-11 0 0,3 8 0 0,-3-8 0 16,0 0 0-16,0 0 0 0,0 9 0 15,0-9 0-15,0 0 0 0,0 0 0 0,0 0 0 16,1 7 0-16,-1-7 0 0,0 0 0 0,0 0 0 15,0 0 0-15,0 0 0 0,0 0 0 0,0 0 0 0,0 0 0 16,0 0 0-16,0 0 0 0,0 0 0 0,0 0 0 16,0 0 0-16,0 0 0 0,-16-2 0 0,16 2 0 15,0 0 0-15,-11-1 0 0,11 1 0 0,0 0 0 16,-17-4 0-16,17 4 0 0,0 0 0 0,-18-3 0 16,18 3 0-16,-13-3 0 0,13 3 0 15,-15-1 0-15,15 1 0 0,-13-2 0 0,13 2 0 0,-16-3 0 16,16 3 0-16,-18 0 0 0,18 0 0 0,-18 0 0 15,18 0 0-15,-21 0 0 0,21 0 0 0,-18-1 0 16,18 1 0-16,-19 0 0 0,19 0 0 0,-21 1 0 16,21-1 0-16,-22 0 0 0,22 0 0 0,-18 0 0 15,18 0 0-15,-18 3 0 0,18-3 0 0,-17 0 0 16,17 0 0-16,-17 3 0 0,17-3 0 0,-17 2 0 16,17-2 0-16,0 0 0 0,-20 1 0 0,20-1 0 15,0 0 0-15,-20 0 0 0,20 0 0 0,0 0 0 16,-14 1 0-16,14-1 0 0,0 0 0 0,-15 0 0 15,15 0 0-15,0 0 0 0,0 0 0 0,-15 2 0 16,15-2 0-16,0 0 0 0,0 0 0 0,0 0 0 0,-15 0 0 16,15 0 0-16,0 0 0 0,0 0 0 15,0 0 0-15,0 0 0 0,-16 2 0 0,16-2 0 16,0 0 0-16,0 0 0 0,0 0 0 0,0 0 0 0,0 0 0 16,0 0 0-16,0 0 0 0,0 0 0 0,-13 2 0 15,13-2 0-15,0 0 0 0,0 0 0 0,0 0 0 16,0 0 0-16,0 0 0 0,0 0 0 0,0 0 0 15,0 0 0-15,0 0 0 0,0 0 0 0,0 0 0 16,0 0 0-16,-13 0 0 0,13 0 0 0,0 0 0 16,0 0 0-16,0 0 0 0,0 0 0 0,0 0 0 15,0 0 0-15,-15 0 0 0,15 0 0 0,0 0 0 16,0 0 0-16,0 0 0 0,-14 1 0 0,14-1 0 16,0 0 0-16,0 0 0 0,-15 0 0 0,15 0 0 15,0 0 0-15,0 0 0 0,0 0 0 0,0 0 0 16,-11 4 0-16,11-4 0 0,0 0 0 0,0 0 0 15,0 0 0-15,0 0 0 0,0 0 0 0,0 0 0 16,0 0 0-16,0 0 0 0,0 0 0 0,0 0 0 16,-12 2 0-16,12-2 0 0,0 0 0 0,0 0 0 15,0 0 0-15,0 0 0 0,0 0 0 0,0 0 0 16,0 0 0-16,0 0 0 0,0 0 0 0,0 0 0 16,0 0 0-16,0 0 0 0,16-4 0 0,-16 4 0 0,0 0 0 15,0 0 0-15,18-2 0 0,-18 2 0 0,0 0 0 16,18-1 0-16,-18 1 0 0,11 0 0 0,-11 0 0 15,16-2 0-15,-16 2 0 0,17-2 0 0,-17 2 0 16,17-2 0-16,-17 2 0 0,18-1 0 0,-18 1 0 16,18-3 0-16,-18 3 0 0,18-1 0 0,-18 1 0 15,21-2 0-15,-21 2 0 0,18-3 0 0,-18 3 0 16,18-1 0-16,-18 1 0 0,18-2 0 0,-18 2 0 16,18-2 0-16,-18 2 0 0,17 0 0 0,-17 0 0 15,17-2 0-15,-17 2 0 0,13-1 0 0,-13 1 0 16,15-2 0-16,-15 2 0 0,0 0 0 0,24 0 0 15,-24 0 0-15,0 0 0 0,18-2 0 0,-18 2 0 16,0 0 0-16,20 0 0 0,-20 0 0 0,0 0 0 16,17 0 0-16,-17 0 0 0,0 0 0 0,17 0 0 15,-17 0 0-15,0 0 0 0,14 2 0 0,-14-2 0 16,0 0 0-16,15-2 0 0,-15 2 0 0,0 0 0 16,0 0 0-16,14 0 0 0,-14 0 0 0,0 0 0 15,0 0 0-15,0 0 0 0,15-2 0 0,-15 2 0 0,0 0 0 16,0 0 0-16,0 0 0 0,0 0 0 15,17 0 0-15,-17 0 0 0,0 0 0 0,0 0 0 0,0 0 0 16,0 0 0-16,13-1 0 0,-13 1 0 0,0 0 0 16,0 0 0-16,0 0 0 0,0 0 0 0,8-3 0 15,-8 3 0-15,0 0 0 0,0 0 0 0,0 0 0 16,0 0 0-16,0 0 0 0,0 0 0 0,10-3 0 16,-10 3 0-16,0 0 0 0,0 0 0 0,0 0 0 15,0 0 0-15,0 0 0 0,11-4 0 0,-11 4 0 16,0 0 0-16,0 0 0 0,0 0 0 0,0 0 0 15,0 0 0-15,0 0 0 0,10-4 0 0,-10 4 0 16,0 0 0-16,0 0 0 0,0 0 0 0,0 0 0 16,0 0 0-16,0 0 0 0,0 0 0 0,0 0 0 0,0 0 0 15,0 0 0-15,0 0-221 0,0 0-102 16,0 0-81-16,0 0-82 0,6-3-89 0,-6 3-90 16,0 0-144-16,0 0-684 0,-6-8-1121 0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7:02.95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54B5A52-6D69-4671-9FD1-8D9F340D22E2}" emma:medium="tactile" emma:mode="ink">
          <msink:context xmlns:msink="http://schemas.microsoft.com/ink/2010/main" type="writingRegion" rotatedBoundingBox="19106,9260 19192,11710 19086,11713 18999,9264"/>
        </emma:interpretation>
      </emma:emma>
    </inkml:annotationXML>
    <inkml:traceGroup>
      <inkml:annotationXML>
        <emma:emma xmlns:emma="http://www.w3.org/2003/04/emma" version="1.0">
          <emma:interpretation id="{9DB176D6-FA84-4D31-93E1-49BFF5B817AE}" emma:medium="tactile" emma:mode="ink">
            <msink:context xmlns:msink="http://schemas.microsoft.com/ink/2010/main" type="paragraph" rotatedBoundingBox="19106,9260 19192,11710 19086,11713 18999,92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51AAB9-769A-4E7B-8ECC-817774F98A06}" emma:medium="tactile" emma:mode="ink">
              <msink:context xmlns:msink="http://schemas.microsoft.com/ink/2010/main" type="line" rotatedBoundingBox="19106,9260 19192,11710 19086,11713 18999,9264"/>
            </emma:interpretation>
          </emma:emma>
        </inkml:annotationXML>
        <inkml:traceGroup>
          <inkml:annotationXML>
            <emma:emma xmlns:emma="http://www.w3.org/2003/04/emma" version="1.0">
              <emma:interpretation id="{2FAA6CB1-169A-445D-9A5E-3F0F40466AEB}" emma:medium="tactile" emma:mode="ink">
                <msink:context xmlns:msink="http://schemas.microsoft.com/ink/2010/main" type="inkWord" rotatedBoundingBox="19106,9261 19116,9545 19074,9547 19063,9262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~</emma:literal>
                </emma:interpretation>
              </emma:one-of>
            </emma:emma>
          </inkml:annotationXML>
          <inkml:trace contextRef="#ctx0" brushRef="#br0">6879 5088 30 0,'-6'12'226'0,"2"-2"-48"0,2 1-35 15,-1-2 3-15,1 4-26 0,-2-4-22 16,3 4-22-16,-3-2-12 0,4 2-11 0,-3-1-13 15,0 4-6-15,3-5-10 0,0 6-1 0,-1-4-5 0,1 2-4 16,0 2-4-16,0-1-9 0,0 0-59 0,1 2-96 16,-1-1-188-16,0 0 199 0</inkml:trace>
        </inkml:traceGroup>
        <inkml:traceGroup>
          <inkml:annotationXML>
            <emma:emma xmlns:emma="http://www.w3.org/2003/04/emma" version="1.0">
              <emma:interpretation id="{5AFEDF54-989B-438C-96C8-51811BB3C82F}" emma:medium="tactile" emma:mode="ink">
                <msink:context xmlns:msink="http://schemas.microsoft.com/ink/2010/main" type="inkWord" rotatedBoundingBox="19069,10155 19085,10606 19048,10608 19032,10157"/>
              </emma:interpretation>
              <emma:one-of disjunction-type="recognition" id="oneOf1">
                <emma:interpretation id="interp5" emma:lang="en-US" emma:confidence="0.5">
                  <emma:literal>_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244.7687">6836 5983 180 0,'0'10'395'0,"-1"-2"-89"0,-1 1-20 15,-2-1-45-15,4 0-46 0,-1 0-24 0,0 2-30 16,-2-1-23-16,3 0-20 0,-2 0-21 0,-1 2-12 16,2-3-14-16,1 3-17 0,-2 0-30 0,1-1 25 15,1 4-31-15,-2-4 25 0,2 4-30 0,0 0 32 16,0 1-36-16,0 1 25 0,2 0-33 0,-1 1-1 15,1 3-58-15,-1 0-13 0,4 0-16 0,-1 2-22 16,1 0-36-16,2 4-40 0,0-2-48 0,-1-2-179 16,-1-2 99-16</inkml:trace>
        </inkml:traceGroup>
        <inkml:traceGroup>
          <inkml:annotationXML>
            <emma:emma xmlns:emma="http://www.w3.org/2003/04/emma" version="1.0">
              <emma:interpretation id="{0E5B7574-AB56-4FD0-ACB6-CD826ADB3688}" emma:medium="tactile" emma:mode="ink">
                <msink:context xmlns:msink="http://schemas.microsoft.com/ink/2010/main" type="inkWord" rotatedBoundingBox="19153,10974 19161,11218 19125,11220 19116,10976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~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411.0036">6926 6802 435 0,'-1'12'365'0,"1"-12"-63"16,-4 16-50-16,4-16-50 0,-1 16-39 0,-2-8-26 0,2 1-20 15,1-2-21-15,-3 3-20 0,1-3-11 16,1 0-20-16,-1 3-1 0,0-1-8 0,0 0-12 0,2 0-5 16,-2 0-7-16,-1 2 3 0,3-3-6 0,-1 3-2 15,0 0-7-15,1-3-61 0,0 5-81 0,0-4-79 16,2 5-138-16,-2-4-154 0,3 2-11 0</inkml:trace>
        </inkml:traceGroup>
        <inkml:traceGroup>
          <inkml:annotationXML>
            <emma:emma xmlns:emma="http://www.w3.org/2003/04/emma" version="1.0">
              <emma:interpretation id="{84F9AFA3-46FD-4F93-A53B-84A07253E821}" emma:medium="tactile" emma:mode="ink">
                <msink:context xmlns:msink="http://schemas.microsoft.com/ink/2010/main" type="inkWord" rotatedBoundingBox="19184,11458 19192,11710 19086,11713 19077,11461"/>
              </emma:interpretation>
              <emma:one-of disjunction-type="recognition" id="oneOf3">
                <emma:interpretation id="interp15" emma:lang="en-US" emma:confidence="0.5">
                  <emma:literal>"</emma:literal>
                </emma:interpretation>
                <emma:interpretation id="interp16" emma:lang="en-US" emma:confidence="0.5">
                  <emma:literal>. .</emma:literal>
                </emma:interpretation>
                <emma:interpretation id="interp17" emma:lang="en-US" emma:confidence="0">
                  <emma:literal>. ,</emma:literal>
                </emma:interpretation>
                <emma:interpretation id="interp18" emma:lang="en-US" emma:confidence="0">
                  <emma:literal>. '</emma:literal>
                </emma:interpretation>
                <emma:interpretation id="interp19" emma:lang="en-US" emma:confidence="0">
                  <emma:literal>- .</emma:literal>
                </emma:interpretation>
              </emma:one-of>
            </emma:emma>
          </inkml:annotationXML>
          <inkml:trace contextRef="#ctx0" brushRef="#br0" timeOffset="579.5583">6957 7285 423 0,'0'0'385'0,"0"0"-96"0,0 9-37 0,0-9-76 0,0 0-2 15,-1 11-69-15,1-11 19 0,0 0-55 0,0 8 14 16,0-8-45-16,0 0 22 0,-5 8-43 0,5-8 26 16,0 0-32-16,-3 10 22 0,3-10-35 0,0 0 26 15,-3 7-33-15,3-7-33 0,0 0-90 0,-2 11-70 16,2-11-131-16,0 0-164 0,-4 9 9 0</inkml:trace>
          <inkml:trace contextRef="#ctx0" brushRef="#br0" timeOffset="791.7146">6891 7513 381 0,'0'0'319'0,"0"0"-37"16,0 0-47-16,0 0 0 0,0 0-63 15,-1 7 6-15,1-7-63 0,0 0 14 0,0 0-60 0,0 0 24 16,0 0-54-16,0 0 32 0,0 0-51 0,0 0 32 16,0 0-44-16,0 0 31 0,-2 7-44 0,2-7 37 15,0 0-12-15,0 0-11 0,-9 3-64 0,9-3-28 16,-10 7-84-16,10-7-79 0,-10 4-364 0,10-4-121 16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6:12.21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94336A-ADF8-4D78-AAA6-CCD89EC2DC7C}" emma:medium="tactile" emma:mode="ink">
          <msink:context xmlns:msink="http://schemas.microsoft.com/ink/2010/main" type="writingRegion" rotatedBoundingBox="14390,10478 14429,10478 14429,10489 14390,10489"/>
        </emma:interpretation>
      </emma:emma>
    </inkml:annotationXML>
    <inkml:traceGroup>
      <inkml:annotationXML>
        <emma:emma xmlns:emma="http://www.w3.org/2003/04/emma" version="1.0">
          <emma:interpretation id="{4EB693FF-602E-4A01-8621-4BAA756233BB}" emma:medium="tactile" emma:mode="ink">
            <msink:context xmlns:msink="http://schemas.microsoft.com/ink/2010/main" type="paragraph" rotatedBoundingBox="14390,10478 14429,10478 14429,10489 14390,10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EE1AA0-A89A-405A-BB9E-D2B149CB6881}" emma:medium="tactile" emma:mode="ink">
              <msink:context xmlns:msink="http://schemas.microsoft.com/ink/2010/main" type="line" rotatedBoundingBox="14390,10478 14429,10478 14429,10489 14390,10489"/>
            </emma:interpretation>
          </emma:emma>
        </inkml:annotationXML>
        <inkml:traceGroup>
          <inkml:annotationXML>
            <emma:emma xmlns:emma="http://www.w3.org/2003/04/emma" version="1.0">
              <emma:interpretation id="{BF464B0E-9211-4B54-917B-565CE04F9AF3}" emma:medium="tactile" emma:mode="ink">
                <msink:context xmlns:msink="http://schemas.microsoft.com/ink/2010/main" type="inkWord" rotatedBoundingBox="14390,10478 14429,10478 14429,10489 14390,10489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0 11 165 0,'0'0'210'16,"0"0"-53"-16,0 0-33 0,0 0-23 0,0 0-23 16,0 0 0-16,0 0 5 0,0 0 2 0,0 0 2 15,0 0-14-15,0 0-9 0,0 0-9 0,0 0-6 0,0 0-8 16,0 0 13-16,0 0-12 0,0 0 17 16,0 0-18-16,0 0 15 0,0 0-20 0,0 0 1 15,0 0-13-15,0 0 11 0,0 0-22 0,0 0 16 0,0 0-17 16,0 0 18-16,0 0-16 0,0 0 24 0,0 0-26 15,0 0 17-15,0 0-23 0,0 0-12 0,0 0 16 16,0 0 15-16,0 0-24 0,0 0 19 16,0 0-41-16,0 0 46 0,0 0-25 0,0 0 18 0,0 0-23 15,0 0 26-15,0 0-27 0,0 0 17 0,0 0-20 16,0 0 23-16,0 0-24 0,0 0 23 0,0 0-22 16,0 0 21-16,0 0-30 0,0 0 33 0,0 0-25 15,0 0 23-15,0 0-25 0,0 0 27 0,0 0-24 16,0 0 21-16,0 0-22 0,0 0 21 0,0 0-19 15,0 0 16-15,0 0-18 0,12-1 30 0,-12 1-42 16,0 0 29-16,0 0-45 0,0 0-41 0,0 0-59 16,15-3-53-16,-15 3-111 0,0 0-132 0,12-7 94 15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7:23.43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390231-8D86-4C19-8838-CFFBF26628A8}" emma:medium="tactile" emma:mode="ink">
          <msink:context xmlns:msink="http://schemas.microsoft.com/ink/2010/main" type="inkDrawing" rotatedBoundingBox="19603,17007 21513,16952 21514,16988 19604,17043" semanticType="underline" shapeName="Other">
            <msink:sourceLink direction="with" ref="{9C1E390C-4ACD-4774-A18B-2C060C17B556}"/>
          </msink:context>
        </emma:interpretation>
      </emma:emma>
    </inkml:annotationXML>
    <inkml:trace contextRef="#ctx0" brushRef="#br0">119 86 346 0,'-14'-2'369'0,"0"0"-48"15,14 2-60-15,-24 0 2 0,24 0-55 0,-19-1 28 16,19 1-70-16,-19 0 31 0,19 0-63 0,-13-1 20 16,13 1-37-16,0 0 20 0,-17 0-25 0,17 0 21 15,0 0 9-15,0 0 22 0,0 0-13 0,0 0 0 0,11-5-16 16,4 4-6-16,-1-1-20 0,8 1-6 0,1-3-14 16,7 1-11-16,4-1-8 0,1 1-13 15,10-1-5-15,1 1-10 0,5 1-16 0,11 1 5 16,-1-3-6-16,5 4-4 0,0-2-3 0,1 4-4 0,3-2 1 15,0 2-7-15,0 0 1 0,-2-1-2 0,1-1-1 16,1 2 1-16,-3-2-3 0,-2 1-1 16,-2-1-1-16,1 0 4 0,-12-1-3 0,-1-1-2 0,1-1 1 15,-5 1-2-15,-2-1 1 0,-5 0-2 0,-2 0 6 16,-3 1-2-16,-4-3-2 0,-4 4-2 0,-3-2 1 16,0 1-1-16,-4-2-1 0,-3 3-5 0,-3-2-2 15,2 2-4-15,-4-1-12 0,-12 2-40 0,22-4-58 16,-22 4-68-16,13-3-50 0,-13 3-50 0,0 0 28 15,6-2-54-15,-6 2-27 0,0 0-71 0,0 0-387 16,-18-2-330-16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7:23.83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537F41-B5AB-449D-A684-9D8F853C9BEB}" emma:medium="tactile" emma:mode="ink">
          <msink:context xmlns:msink="http://schemas.microsoft.com/ink/2010/main" type="inkDrawing" rotatedBoundingBox="19695,17086 21610,16971 21611,16993 19696,17108" semanticType="underline" shapeName="Other">
            <msink:sourceLink direction="with" ref="{9C1E390C-4ACD-4774-A18B-2C060C17B556}"/>
          </msink:context>
        </emma:interpretation>
      </emma:emma>
    </inkml:annotationXML>
    <inkml:trace contextRef="#ctx0" brushRef="#br0">270 89 391 0,'-35'1'315'0,"2"1"-42"0,3 0-11 16,1 1-35-16,6 0 12 0,0-2-67 15,3 1 19-15,1-1-65 0,5 1 19 0,-2-1-65 16,16-1 22-16,-18 6-17 0,18-6 51 0,-10 3-33 0,10-3 19 16,0 0-15-16,11 6 13 0,-11-6-22 0,29 2 18 15,-6-4-20-15,6 1 9 0,6-2-26 0,10 1 0 16,5-1-22-16,14-3 4 0,0 0-22 0,9 1 4 15,-1 1-18-15,6-3 2 0,14 2-7 0,-3 1 3 16,1-2-15-16,-13 2 12 0,2-2-17 0,-3 4 12 16,0-3-14-16,-3 2 10 0,0-1-12 0,-7 1 12 15,-3-3-15-15,-5 2 16 0,-8 1-4 0,-5-1 38 16,-2 0 1-16,-8 1 11 0,-3-1-6 0,-7 1-3 16,2 0-13-16,-8 2 0 0,2-1-13 0,-4 0 3 15,-3 0-11-15,1 1 2 0,-2-1-2 0,-13 2-6 16,21-1-11-16,-21 1 0 0,17-1-12 0,-17 1-3 15,0 0-22-15,14 1-39 0,-14-1-71 0,0 0-53 16,10 4-71-16,-10-4 18 0,0 0-81 0,0 0 2 16,12 3-99-16,-12-3-342 0,0 0-292 0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30.57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924C40-AAB2-4CCE-9D9E-AAAEDDC512F2}" emma:medium="tactile" emma:mode="ink">
          <msink:context xmlns:msink="http://schemas.microsoft.com/ink/2010/main" type="writingRegion" rotatedBoundingBox="14063,13162 27700,13249 27673,17552 14035,17465"/>
        </emma:interpretation>
      </emma:emma>
    </inkml:annotationXML>
    <inkml:traceGroup>
      <inkml:annotationXML>
        <emma:emma xmlns:emma="http://www.w3.org/2003/04/emma" version="1.0">
          <emma:interpretation id="{28970F95-D0A4-479A-9E0C-292671BAE150}" emma:medium="tactile" emma:mode="ink">
            <msink:context xmlns:msink="http://schemas.microsoft.com/ink/2010/main" type="paragraph" rotatedBoundingBox="14063,13162 23254,13221 23245,14693 14053,146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A6BB6F-918C-452A-B85A-0C4FC45C5AA7}" emma:medium="tactile" emma:mode="ink">
              <msink:context xmlns:msink="http://schemas.microsoft.com/ink/2010/main" type="line" rotatedBoundingBox="14063,13162 23254,13221 23245,14693 14053,14634"/>
            </emma:interpretation>
          </emma:emma>
        </inkml:annotationXML>
        <inkml:traceGroup>
          <inkml:annotationXML>
            <emma:emma xmlns:emma="http://www.w3.org/2003/04/emma" version="1.0">
              <emma:interpretation id="{671F07F7-CD8E-4DBE-9A51-0175F63F4011}" emma:medium="tactile" emma:mode="ink">
                <msink:context xmlns:msink="http://schemas.microsoft.com/ink/2010/main" type="inkWord" rotatedBoundingBox="14060,13548 15995,13560 15992,14044 14057,14032">
                  <msink:destinationLink direction="with" ref="{C6738433-3F84-45EA-A0E0-5C97C1F6594A}"/>
                  <msink:destinationLink direction="with" ref="{D9FE7C7F-D67D-4D3B-B29E-55BF75FBEC59}"/>
                  <msink:destinationLink direction="with" ref="{42862C26-1FCC-4B43-A116-8CE6B1223C16}"/>
                </msink:context>
              </emma:interpretation>
              <emma:one-of disjunction-type="recognition" id="oneOf0">
                <emma:interpretation id="interp0" emma:lang="en-US" emma:confidence="0.5">
                  <emma:literal>2100</emma:literal>
                </emma:interpretation>
                <emma:interpretation id="interp1" emma:lang="en-US" emma:confidence="0">
                  <emma:literal>210</emma:literal>
                </emma:interpretation>
                <emma:interpretation id="interp2" emma:lang="en-US" emma:confidence="0">
                  <emma:literal>200</emma:literal>
                </emma:interpretation>
                <emma:interpretation id="interp3" emma:lang="en-US" emma:confidence="0">
                  <emma:literal>2110</emma:literal>
                </emma:interpretation>
                <emma:interpretation id="interp4" emma:lang="en-US" emma:confidence="0">
                  <emma:literal>2000</emma:literal>
                </emma:interpretation>
              </emma:one-of>
            </emma:emma>
          </inkml:annotationXML>
          <inkml:trace contextRef="#ctx0" brushRef="#br0">2200 9498 224 0,'-4'-7'437'16,"-1"2"-74"-16,2-4-79 0,3 9-4 0,-6-10-35 15,6 10-33-15,-5-14-23 0,5 14-24 0,-4-12-24 16,4 12-17-16,-3-12-24 0,3 12-20 0,0-10-16 16,0 10-11-16,3-11-4 0,-3 11 22 0,9-10 4 15,-9 10-5-15,14-10 4 0,-14 10-11 0,17-7-7 16,-17 7 2-16,22-2 4 0,-22 2-9 0,19-1-2 15,-19 1 3-15,26 4 1 0,-14-1-3 0,0 4 3 16,1-2-7-16,-2 0 0 0,0 3 4 0,-1 3 6 16,-2-3 6-16,1 4 1 0,-3-1 12 0,-1 2-5 0,-2 0-7 15,1 2-2-15,-3 0 9 0,-1-2-19 0,-4 3 12 16,3 0-24-16,-4 0 15 0,-3 2-19 0,-1-2 5 16,0 1-20-16,-1-1 14 0,-2 1-18 15,-1-2 12-15,-1-1-20 0,1 2 13 0,-4-4-17 0,0 5 14 16,0-3-20-16,-5-1 15 0,2 0-14 0,-2-2 13 15,-2 1-16-15,2-5 15 0,3 0-18 0,-2-1 11 16,-1-2-8-16,4 0 15 0,-1-1-17 0,-1-3 14 16,2-3-13-16,0 0 13 0,1-1-24 0,-1-2 25 15,1 0-18-15,3-2 15 0,0-2-16 0,1-1 15 16,1 0-14-16,2 1 0 0,5 0 0 0,-2-1 0 16,2 1-1-16,2-2 3 0,1 4-2 0,0-2-1 15,2 1 3-15,2 1 3 0,2-1-2 0,-3 2 3 16,4-1-3-16,-1 1-2 0,1 1 3 0,2-1 0 15,-7 7 1-15,14-7 1 0,-14 7-1 0,17-4 2 16,-17 4-3-16,17 1 1 0,-5 0 2 0,3 3 0 16,-2 0 0-16,3 1 0 0,1 0 12 0,1 1-17 15,1 3 12-15,1 0-7 0,0 1 12 0,2 1-16 0,0-3 16 16,-3 4-16-16,-1-3 13 0,2 3-15 16,-2-1 17-16,0-1-1 0,-1 1-4 0,-1 1-1 15,-1-2 0-15,2 1-26 0,-1-1 13 0,-1-2-15 16,-1 2 3-16,1-3-17 0,0 1 4 0,-1 0-39 0,0-1-23 15,-2-4-66-15,3 2-37 0,-2 0-52 0,3-2-28 16,-3-2-10-16,4 0-77 0,-2-1-17 0,-1-1-501 16,1-3-443-16</inkml:trace>
          <inkml:trace contextRef="#ctx0" brushRef="#br0" timeOffset="402.546">2823 9425 255 0,'0'0'399'16,"0"0"-99"-16,0-11-15 0,0 11-83 0,0 0 17 16,0-10-58-16,0 10 17 0,0 0-21 0,0 0-15 15,0-9-34-15,0 9-5 0,0 0 1 0,0 0-5 16,0 0-4-16,0 0-8 0,0-9 2 0,0 9-3 15,0 0-6-15,0 0 7 0,0 0 54 0,0 0 19 0,-6 7-12 16,6-7-20-16,-5 12-21 0,4-3-17 16,-4-1 1-16,3 0-4 0,-1 5 1 0,0-3-7 15,-1 4-16-15,1 0-8 0,1-1-5 0,-1 4-3 16,-1-2-6-16,3 4 6 0,-3-1-20 0,3 2 9 16,0-4-22-16,-3-1 13 0,2 4-19 0,0-5 11 15,1 1-16-15,1 2 13 0,-3-4-20 0,0 1 22 16,3-1-22-16,-1-2 17 0,0 1-20 0,1-2 18 0,-3-3-17 15,2 3 13-15,1-10-19 0,0 14 16 0,-1-4-25 16,1-10 11-16,-2 11-30 0,2-11-4 0,0 11-46 16,0-11-22-16,0 0-57 0,0 13-46 0,0-13-57 15,0 0-103-15,0 0-50 0,0 0-555 0,0 0-570 16</inkml:trace>
          <inkml:trace contextRef="#ctx0" brushRef="#br0" timeOffset="1374.5773">3150 9446 449 0,'0'0'413'16,"5"-8"-116"-16,-5 8-30 0,3-9-68 0,-3 9 12 16,0 0-18-16,5-8-41 0,-5 8-14 0,0 0-36 0,0 0-7 15,5-7 9-15,-5 7 12 0,0 0 3 0,0 0-3 16,0 0 3-16,0 0 2 0,-4 11 7 15,4-11 0-15,-1 8-11 0,1-8 3 0,-7 13-5 0,7-13-3 16,-5 16-5-16,3-8-10 0,-4 2-9 0,1 1-14 16,1 0 1-16,-2 2-4 0,1 0-2 0,-2-1-10 15,2 2-7-15,-1 1 4 0,0 1-29 0,0-5 13 16,1 4-21-16,0 0 10 0,2-5-21 0,-1 5 17 16,2-2-21-16,-1 0-1 0,2-2-1 0,-1 2 16 15,2-1-19-15,0-2 18 0,2 0-20 0,-1 0 17 16,2-1-14-16,-1-2 14 0,2 1-19 0,1 0 18 15,-1-2-17-15,4 0 17 0,0-2-19 0,-8-4 17 16,18 6-18-16,-18-6 22 0,23 2-21 0,-23-2 15 16,23-2-17-16,-8-2 13 0,-1 1-21 0,-2-4 27 15,2 2-18-15,0-4 15 0,0-1-15 0,-1 0 11 16,0 0-14-16,-1-2 15 0,-2-3-15 0,0 1 14 16,-2-2-16-16,1 2 3 0,-2-1 0 0,-1-2-2 15,-2 7 2-15,-1-5 2 0,-2 1 0 0,2 2-3 0,-3-1 1 16,0 2-1-16,-4 0-4 0,2 1 7 15,-1 0 0-15,-4 1 0 0,2 1 1 0,-3 1-2 16,2 1 5-16,-5 0-6 0,11 6 6 0,-15-7-2 0,15 7 3 16,-18-3-1-16,18 3-1 0,-16-7 1 0,16 7 0 15,-13-3 1-15,13 3-1 0,0 0-3 0,-14-1-1 16,14 1-7-16,0 0 2 0,0 0 3 16,0 0 1-16,0 0 2 0,0 0 1 0,0 0 1 0,0 0 0 15,0 0-2-15,0 0 4 0,0 0 0 0,23 0-2 16,-23 0 3-16,20 0-4 0,-5-3-3 0,-1 3-1 15,2 0 3-15,-2-1 2 0,3 1-3 0,0-2 1 16,0 2 2-16,-1 0-1 0,3-2-1 0,-3 2 5 16,0 0-2-16,-2 0 1 0,2 0-1 0,-16 0 1 15,23 0-1-15,-23 0-4 0,22 2 5 0,-22-2 2 16,17 0-2-16,-17 0-3 0,13 2 0 0,-13-2 2 16,11 1-4-16,-11-1 5 0,11 6 2 0,-11-6 0 15,6 8-1-15,-6-8 2 0,4 10-1 0,-4-10-4 16,0 15 6-16,0-15 0 0,-2 15 1 0,0-4 1 15,1-3 1-15,-3 3 0 0,3 1 13 0,-3 0-15 16,3-2 15-16,-5 4-17 0,5-4 14 0,0 4-15 16,-2-6 17-16,1 5-22 0,-1-3 24 0,2-1-17 0,1 2 16 15,0-4-15-15,0 4 15 0,0-1-18 0,0-3 18 16,0 2-22-16,4-2 19 0,-4-7-15 16,2 15 16-16,-2-15-20 0,7 11-7 0,-7-11 16 15,9 12 14-15,-9-12-21 0,11 7 17 0,-11-7-18 0,13 5 15 16,-13-5-21-16,16 2 23 0,-16-2-19 0,19-2 16 15,-10-3-15-15,3 1 18 0,-3-2-25 0,4-3 2 16,-1 4 4-16,-3-5 3 0,1-1 0 0,2 0 1 16,-2-3-1-16,0-1 1 0,-3 1-5 0,1-2 5 15,-3-2 0-15,-1 1-1 0,-2 1 1 0,-2-1 0 16,0-1-2-16,-5 0-4 0,3 1 3 0,-4-1-2 16,0 3 1-16,-3 2-4 0,1-1-5 0,-4 4-4 15,2 0-9-15,-2 2-4 0,1 4-19 0,-2-2-23 16,-3 5-35-16,3-4-38 0,13 5-36 0,-26 0-12 15,26 0-8-15,-20 3-5 0,20-3-9 0,-20 5-22 0,20-5-23 16,-13 8-24-16,13-8-96 0,-11 7-268 16,11-7-158-16</inkml:trace>
        </inkml:traceGroup>
        <inkml:traceGroup>
          <inkml:annotationXML>
            <emma:emma xmlns:emma="http://www.w3.org/2003/04/emma" version="1.0">
              <emma:interpretation id="{3A7823D2-D643-4963-8348-FF634081EC84}" emma:medium="tactile" emma:mode="ink">
                <msink:context xmlns:msink="http://schemas.microsoft.com/ink/2010/main" type="inkWord" rotatedBoundingBox="16240,13554 16886,13558 16883,13925 16238,13921"/>
              </emma:interpretation>
              <emma:one-of disjunction-type="recognition" id="oneOf1">
                <emma:interpretation id="interp5" emma:lang="en-US" emma:confidence="0.5">
                  <emma:literal>Vs</emma:literal>
                </emma:interpretation>
                <emma:interpretation id="interp6" emma:lang="en-US" emma:confidence="0">
                  <emma:literal>vs</emma:literal>
                </emma:interpretation>
                <emma:interpretation id="interp7" emma:lang="en-US" emma:confidence="0">
                  <emma:literal>us</emma:literal>
                </emma:interpretation>
                <emma:interpretation id="interp8" emma:lang="en-US" emma:confidence="0">
                  <emma:literal>Vis</emma:literal>
                </emma:interpretation>
                <emma:interpretation id="interp9" emma:lang="en-US" emma:confidence="0">
                  <emma:literal>VS</emma:literal>
                </emma:interpretation>
              </emma:one-of>
            </emma:emma>
          </inkml:annotationXML>
          <inkml:trace contextRef="#ctx0" brushRef="#br0" timeOffset="1939.746">4013 9491 330 0,'0'0'367'0,"0"0"-80"0,8-5-8 0,-8 5-74 0,0 0 6 16,0 0-66-16,0 0 34 0,5-8-18 0,-5 8-13 16,0 0-18-16,0 0-13 0,0 0 1 0,1-8 0 15,-1 8 8-15,0 0 3 0,0 0-3 0,0-10-11 16,0 10-1-16,0 0-6 0,4-11-17 0,-4 11-12 15,0 0-11-15,4-10-11 0,-4 10-12 0,7-7-5 16,-7 7-9-16,6-6-8 0,-6 6 0 0,8-5-3 16,-8 5-5-16,12-4-1 0,-12 4-2 0,14-3 3 15,-14 3-4-15,13 1 21 0,-13-1 5 0,15 4 6 16,-15-4-1-16,17 7 8 0,-17-7-5 0,14 12 0 16,-9-5-2-16,3 0-2 0,0 3-2 0,-3-2-2 15,2 3-5-15,-5 2 0 0,3-3-5 0,-1 4-2 16,-1-2-2-16,0 0-5 0,-2 2 0 0,0-3-4 15,-1 3-5-15,0-2 19 0,0 2-21 0,0-5 15 0,0 2-19 16,0-2 15-16,0 2-18 0,-1-3 11 0,0-1-11 16,1-7 16-16,-3 15-16 0,3-15 17 0,0 12-18 15,0-12 26-15,0 10-11 0,0-10 25 16,0 11-4-16,0-11 7 0,0 0-18 0,0 0 7 0,0 0-19 16,0 0 1-16,0 0-6 0,0-11 8 15,3 4-16-15,-1-3 1 0,2-1 0 0,2-2-1 0,1-4-5 16,-1 2 6-16,5-4-2 0,-1-1-2 0,2-1 2 15,-1 0-4-15,-3 4 2 0,4 0 1 0,-3 3-2 16,-1 1-1-16,1-1-1 0,-3 6-3 0,1-5-5 16,-2 5-5-16,0-1-7 0,0 2-11 0,-5 7-20 15,8-11-34-15,-8 11-7 0,6-9 18 0,-6 9-8 16,0 0-44-16,9-3-47 0,-9 3-41 0,0 0-21 16,0 0-11-16,4 6-11 0,-4-6-50 0,4 7-43 15,-4-7-449-15,0 0-334 0</inkml:trace>
          <inkml:trace contextRef="#ctx0" brushRef="#br0" timeOffset="2606.8554">4611 9467 250 0,'0'0'307'0,"12"-5"-21"0,-12 5-72 0,9-8 20 16,-9 8-56-16,10-8 3 0,-10 8-47 15,5-5 21-15,-5 5-15 0,7-8-14 0,-7 8-1 16,4-7-27-16,-4 7-7 0,1-7-5 0,-1 7-17 0,0 0 12 16,0-13-2-16,0 13-9 0,0 0-8 0,-5-8-2 15,5 8-9-15,0 0-8 0,-11-8 2 0,11 8-5 16,-9-4-5-16,9 4 4 0,-15-1 1 0,15 1-5 16,-13 1-1-16,13-1 0 0,-16 4-3 0,16-4-1 15,-16 7 0-15,7-3 3 0,-1-1-3 0,0 1-1 16,4 3-3-16,-5-1-4 0,5-2-3 0,-2 1-4 15,2 3 1-15,-1-1-3 0,2-3 2 0,0 1-3 16,0 3 3-16,-1-1 1 0,1-2-2 0,3 5 1 16,2-10 1-16,-6 10-2 0,6-10-3 0,-5 15 4 15,5-15-2-15,-4 10 0 0,4-10-5 0,0 11 2 16,0-11-1-16,0 9-1 0,0-9 1 0,0 0 1 16,0 11 1-16,0-11-6 0,0 0 2 0,9 7 2 15,-9-7-7-15,0 0 3 0,12 4-1 0,-12-4-1 16,0 0-2-16,14 2 2 0,-14-2 1 0,0 0-6 15,17-2 3-15,-17 2 1 0,0 0-1 0,14 0-5 16,-14 0 5-16,0 0 1 0,15 0-4 0,-15 0 4 16,0 0-2-16,15 0 2 0,-15 0-7 0,0 0 7 0,14 2-1 15,-14-2-4-15,0 0 4 0,17 3 0 0,-17-3-1 16,11 3 2-16,-11-3 0 0,10 5 4 16,-10-5-6-16,10 9 4 0,-10-9 0 0,9 7-1 0,-9-7 2 15,6 12 5-15,-6-12-3 0,9 8 6 0,-9-8-1 16,3 10 0-16,-3-10 2 0,4 11-3 0,-4-11 6 15,4 10-2-15,-4-10 2 0,0 10 2 0,0-10-3 16,-4 11 12-16,4-11-19 0,-7 12 13 0,7-12-18 16,-12 10 14-16,3-2-18 0,1-2 15 0,-1 1-21 15,-3-2 7-15,1 2-30 0,-2-2-34 0,0 0-83 16,-1 1-70-16,-1-2-75 0,-1 1-133 0,0-1-547 16,-3 1-561-16</inkml:trace>
        </inkml:traceGroup>
        <inkml:traceGroup>
          <inkml:annotationXML>
            <emma:emma xmlns:emma="http://www.w3.org/2003/04/emma" version="1.0">
              <emma:interpretation id="{4D6148CA-8C42-4657-859C-4648D227883A}" emma:medium="tactile" emma:mode="ink">
                <msink:context xmlns:msink="http://schemas.microsoft.com/ink/2010/main" type="inkWord" rotatedBoundingBox="17728,13407 19022,13416 19018,14165 17723,14156"/>
              </emma:interpretation>
              <emma:one-of disjunction-type="recognition" id="oneOf2">
                <emma:interpretation id="interp10" emma:lang="en-US" emma:confidence="0.5">
                  <emma:literal>(CI</emma:literal>
                </emma:interpretation>
                <emma:interpretation id="interp11" emma:lang="en-US" emma:confidence="0">
                  <emma:literal>(CCI</emma:literal>
                </emma:interpretation>
                <emma:interpretation id="interp12" emma:lang="en-US" emma:confidence="0">
                  <emma:literal>[CI</emma:literal>
                </emma:interpretation>
                <emma:interpretation id="interp13" emma:lang="en-US" emma:confidence="0.5">
                  <emma:literal>(C. I</emma:literal>
                </emma:interpretation>
                <emma:interpretation id="interp14" emma:lang="en-US" emma:confidence="0">
                  <emma:literal>(C I</emma:literal>
                </emma:interpretation>
              </emma:one-of>
            </emma:emma>
          </inkml:annotationXML>
          <inkml:trace contextRef="#ctx0" brushRef="#br0" timeOffset="4436.4586">5793 9316 141 0,'6'-9'453'0,"-1"1"-120"0,1-1-12 0,-4 4-80 16,-2 5 8-16,8-13-23 0,-8 13-16 0,2-11-24 16,-2 11-26-16,3-10-10 0,-3 10-26 0,0-10-21 15,0 10-17-15,-9-4-1 0,9 4 12 0,0 0-7 16,-18 0 14-16,8 3 3 0,-2 3-4 0,-1 3 8 16,-3 1-7-16,2 4-1 0,-3 4 3 0,-2 1 1 15,1 7-9-15,-3 3-13 0,-1-1-6 0,1 3-14 16,-2 8-9-16,4-2-8 0,1-8 2 0,2 5-24 15,3-1-4-15,3-1-1 0,1-2 11 0,5 0-20 16,0-3 9-16,3-2-17 0,2-1 0 0,3 0 1 16,-2-1-2-16,5 1 0 0,3-2-1 0,1 0 0 15,2-3-10-15,-1-3-6 0,5 1-6 0,0-5-17 0,0-1-35 16,5-3-63-16,-3 1-91 0,3-5-61 16,2 0-50-16,-1-4-78 0,3-1-164 0,-2-2-244 15,4-3-361-15</inkml:trace>
          <inkml:trace contextRef="#ctx0" brushRef="#br0" timeOffset="4925.4788">6235 9480 241 0,'0'0'334'0,"-1"-10"-71"0,1 10-60 16,0 0 12-16,0 0-46 0,0-8 4 0,0 8-43 15,0 0 8-15,0 0-45 0,0 0 26 0,-3-10-36 16,3 10 42-16,0 0-51 0,0 0-1 0,0 0-28 16,0-9 25-16,0 9-48 0,0 0 33 0,-5-11-38 15,5 11 50-15,-1-7-44 0,1 7 47 0,-5-10-43 16,5 10 39-16,-5-9-35 0,5 9 30 0,-7-8-27 16,7 8 31-16,-8-8-33 0,8 8 19 0,-11-6-32 15,11 6 16-15,-17-6-11 0,17 6 36 0,-18 0-13 16,18 0 24-16,-23 4-20 0,8 0 16 0,4 2-3 15,-2 1 7-15,-3 0-6 0,2 4 11 0,-2 1-3 0,1 2-7 16,-1 3-7-16,2-3-7 0,0 6-1 0,-2-1-6 16,5 1 1-16,0 0-2 0,2-3-2 15,0 3-4-15,3-1-2 0,1-2-15 0,-1 1 8 16,4-2-13-16,-1-1 10 0,3 2-14 0,0-3 11 0,3 1-16 16,-1-3 14-16,4 1-20 0,-1-2 19 0,1-1-17 15,3-1 14-15,0-2-20 0,3 1 17 0,-2-2-17 16,2-1 16-16,3-1-15 0,-2 1 12 0,0-3-11 15,-13-2 7-15,29 1-11 0,-29-1 15 0,23 0-22 16,-23 0 20-16,22-3-17 0,-22 3 16 0,21-3-20 16,-21 3 16-16,14-4-20 0,-14 4 8 0,16-4-24 15,-16 4-24-15,10-6-48 0,-10 6-55 0,0 0-54 16,9-7-18-16,-9 7-58 0,4-6-49 0,-4 6-84 16,0 0-431-16,0-11-402 0</inkml:trace>
          <inkml:trace contextRef="#ctx0" brushRef="#br0" timeOffset="5122.3436">6286 9636 431 0,'0'0'423'0,"0"0"-122"16,0 0-35-16,-3-7-76 0,3 7 0 0,0 0-66 0,0 0 8 15,0 0-62-15,0 0 19 0,-2-7-47 16,2 7 14-16,0 0-40 0,0 0 29 0,0 0-37 15,0 0 18-15,0 0-37 0,0 0 7 0,0 0-80 16,0 0-56-16,0 9-90 0,0-9-379 0,0 0-121 0</inkml:trace>
          <inkml:trace contextRef="#ctx0" brushRef="#br0" timeOffset="5836.4105">6519 9793 50 0,'0'0'465'0,"-12"-4"-108"0,12 4-39 0,-12-6-45 15,12 6-28-15,0 0-23 0,-14-2-34 0,14 2-32 16,0 0-32-16,-10-3-16 0,10 3-20 0,0 0-12 16,0 0-16-16,0 0-10 0,0 0 6 15,0 0-9-15,0 0-10 0,6-5-1 0,-6 5-10 0,17-4-12 16,-5 2-4-16,1-2 5 0,2 0-5 0,3 2-1 16,1-1-1-16,1 0-6 0,4 1-6 15,-1-4-9-15,0 2 9 0,2-2-45 0,-2 1-75 0,-1 0-110 16,0 0-159-16,-3-3-314 0,2 3-214 0</inkml:trace>
          <inkml:trace contextRef="#ctx0" brushRef="#br0" timeOffset="5374.1746">6514 9467 131 0,'0'0'460'0,"-2"-10"-96"0,2 10-82 16,0 0-23-16,-4-8-62 0,4 8 7 0,0 0-62 15,0 0 11-15,-1-11-35 0,1 11-20 0,0 0-17 16,0 0-13-16,12-8-11 0,-12 8-9 0,10-4-12 16,-10 4-4-16,13-1-2 0,-13 1-8 0,18-3-2 15,-18 3-5-15,22-3-9 0,-8 1 0 0,-1 0 5 16,0 1-9-16,3-3 2 0,-3 2-1 0,-2 0-3 15,-11 2 0-15,25-1-5 0,-25 1-44 0,22-3 4 16,-22 3-77-16,16 0-50 0,-16 0-103 0,12-3-416 16,-12 3-198-16</inkml:trace>
          <inkml:trace contextRef="#ctx0" brushRef="#br0" timeOffset="5636.5017">6649 9404 264 0,'0'0'437'0,"0"0"-86"0,0 0-87 0,0 0-18 16,-6-5-69-16,6 5 18 0,0 0 5 0,0 0-22 16,0 0-30-16,0 0-14 0,-3 11-12 0,3-11-6 15,3 13 11-15,-3-13-3 0,-4 15-4 0,4-15-19 16,-1 16-5-16,1-3-13 0,-4-3-7 0,4 6-12 16,-3-3-10-16,1 0-14 0,-1 3-3 0,-1-1-8 15,4 1-3-15,-5 3-7 0,3-2-5 0,-2-1 6 16,1 2-11-16,-1 1 6 0,-1 0-15 0,4-5 2 15,-1 3-14-15,-1-3-4 0,-1 0-56 0,1-1-54 16,0-1-44-16,2 0-59 0,0-2 6 0,-3 1-31 16,3-3-23-16,1-8-94 0,-4 11-306 0,4-11-183 15</inkml:trace>
        </inkml:traceGroup>
        <inkml:traceGroup>
          <inkml:annotationXML>
            <emma:emma xmlns:emma="http://www.w3.org/2003/04/emma" version="1.0">
              <emma:interpretation id="{9AD8B47F-434C-4A84-864A-6E6A28B6AB26}" emma:medium="tactile" emma:mode="ink">
                <msink:context xmlns:msink="http://schemas.microsoft.com/ink/2010/main" type="inkWord" rotatedBoundingBox="19467,13382 20551,13389 20544,14521 19460,14514"/>
              </emma:interpretation>
              <emma:one-of disjunction-type="recognition" id="oneOf3">
                <emma:interpretation id="interp15" emma:lang="en-US" emma:confidence="0.5">
                  <emma:literal>for</emma:literal>
                </emma:interpretation>
                <emma:interpretation id="interp16" emma:lang="en-US" emma:confidence="0">
                  <emma:literal>For</emma:literal>
                </emma:interpretation>
                <emma:interpretation id="interp17" emma:lang="en-US" emma:confidence="0">
                  <emma:literal>far</emma:literal>
                </emma:interpretation>
                <emma:interpretation id="interp18" emma:lang="en-US" emma:confidence="0">
                  <emma:literal>four</emma:literal>
                </emma:interpretation>
                <emma:interpretation id="interp19" emma:lang="en-US" emma:confidence="0">
                  <emma:literal>fort</emma:literal>
                </emma:interpretation>
              </emma:one-of>
            </emma:emma>
          </inkml:annotationXML>
          <inkml:trace contextRef="#ctx0" brushRef="#br0" timeOffset="7363.7319">7238 9602 285 0,'0'0'445'15,"0"0"-80"-15,0 0-111 0,0 0-26 0,0 0-81 16,0 0 2-16,9 3-54 0,-9-3 11 0,0 0-51 16,9 4 19-16,-9-4-47 0,15 1 24 0,-15-1-37 15,17-1 26-15,-17 1-36 0,23-4 25 0,-9 1-34 16,0-2 31-16,1 1-34 0,1-2 12 0,1 0-10 0,0-2 25 16,-1 1-29-16,-2-2 31 0,4-2-34 0,-4 0 35 15,-1 0-43-15,0-2 38 0,-3 0-32 16,1-1 30-16,-4-1-29 0,4-4 31 0,-5 2-32 15,1-1 27-15,-3 0-25 0,-2-1 33 0,2 2-31 0,-3 0 29 16,-1 2-28-16,0-2 35 0,0 2-31 0,0 1 43 16,-2 1-31-16,-2 1 30 0,1 2-36 0,1-1 34 15,-3 4 2-15,2-1-4 0,3 8 3 0,-10-8 4 16,10 8-1-16,-13-3 9 0,13 3-34 0,-16 3 50 16,8 3-18-16,-1 4 56 0,-2 1-3 0,-1 5 25 15,4 2-20-15,-3 3 28 0,-1 3-18 0,2 3 14 16,-2 5-13-16,-1 4-2 0,1 1-8 0,2 2-11 15,-4 5-10-15,2 4 11 0,1 0-33 0,1 2-15 16,1-1-5-16,2 1-11 0,-4-1-4 0,6 1-6 16,-3-7-3-16,3-1-7 0,-1 0-7 0,2-1 2 15,1-7 6-15,1-2-6 0,-1 0 1 0,3-5-5 16,0-3 4-16,1 0-4 0,1-3 6 0,2-1-7 16,-2-2 8-16,6-4-3 0,-2 1 0 0,2-4-5 15,4-1 5-15,-1-3-5 0,1-5-1 0,5 2-4 0,0-6-6 16,3-1-2-16,1-3-5 0,2-3-2 15,3-3-5-15,3-6-23 0,-3-4-27 0,1 0-8 16,-3-4 2-16,0-2-1 0,-2 0-2 0,-4-4 4 0,-1 0 4 16,-3 1 15-16,-5 1 7 0,0 3 11 0,-6-2 5 15,-1 5-8-15,-4-2 24 0,-1 4 3 0,-3-5-2 16,-5 4 8-16,-2-1-2 0,-1 3 2 16,-3 2 5-16,-2 0 3 0,1 2-2 0,-3 3-5 0,2-1 10 15,-1 4-1-15,5 1 1 0,-2 0 0 0,3 2-2 16,2 1 3-16,0 1-7 0,3 1 8 0,0 2-3 15,9 3 0-15,-12-9 3 0,12 9 0 0,-7-5 1 16,7 5-7-16,0 0 7 0,0 0 1 0,7-10-1 16,-7 10 1-16,16-8-1 0,-4 4 0 0,1 0-7 15,-2 1 8-15,7-5-1 0,-1 2-1 0,4-1 0 16,-2-1 1-16,3-1 2 0,2 1-2 0,0-5-1 16,-2 4-17-16,1 0 18 0,1-2-20 0,-1 3 26 15,-6 1-21-15,1 0 24 0,-4 3-22 0,-2-2 17 16,1 3-16-16,-3-4 22 0,-10 7-21 0,14-4 23 15,-14 4-17-15,0 0 28 0,17 3-15 0,-17-3 15 16,0 0-1-16,-2 13-1 0,2-13 2 0,-6 15 6 16,5-8 14-16,-3 3 4 0,-1 1-8 0,0-1-4 15,2-2-4-15,1 3-1 0,-3-2 6 0,3 2-4 0,0-2-1 16,-1 0-7-16,3 1-3 0,0-10 6 16,-1 17-1-16,2-10-5 0,-1-7-6 0,3 14 4 15,-3-14-5-15,6 11-2 0,-6-11-1 0,8 12-2 0,-8-12 2 16,15 5-8-16,-15-5 3 0,17 4-2 0,-17-4-1 15,20-2-1-15,-20 2 0 0,22-4-3 0,-11-1-4 16,0-3 5-16,0 5 0 0,-2-4-9 16,2-5 6-16,-2 3-1 0,-3-2-2 0,1 2-4 0,-2-6-5 15,-4 2 9-15,1-2-10 0,-2 2 14 0,-2-3-12 16,0 1 12-16,-4 1-11 0,-3-1 10 0,2 0-10 16,-4 4 10-16,1 1-7 0,-2 2 13 0,1 2-2 15,-1 1-5-15,0-3 4 0,1 6 1 0,-2-1-5 16,13 3 4-16,-22 0 1 0,22 0-1 0,-17 1-2 15,5 2 3-15,5 1 0 0,7-4-7 0,-16 10 6 16,11-4-1-16,-2-1 4 0,3 3-5 0,3 0 5 16,-1 0 3-16,-1 1-5 0,3 1 1 0,3 1 3 15,-2-3 0-15,0 2-4 0,4 1 2 0,2-2 2 16,-2 1-5-16,1-2 6 0,4-2-3 0,-3 2 0 16,5-1-3-16,0-4 5 0,2 1-4 0,-1-2-2 15,0-2 2-15,-13 0 1 0,32-1-5 0,-15-2 2 16,2-1 3-16,-1-3-13 0,1-2 8 0,1 2-3 0,-2-3 8 15,3-3-11-15,-1-1 7 0,-2-1-7 0,-2-1 10 16,0-2-10-16,-3 1 10 0,-1 2-10 0,-1-4 10 16,1 2-8-16,-6 1 10 0,2 1-10 15,-1 3 5-15,-2 0-5 0,-3 2 11 0,5-1-15 0,-5 5 6 16,1-1-4-16,-3 7 11 0,4-10-14 0,-4 10 16 16,0 0-14-16,0 0 13 0,0 0-9 15,0 0 10-15,-7 4-13 0,7-4 12 0,-2 12-8 16,2-12 12-16,-5 11-13 0,5-11 13 0,-2 14-11 0,2-14 10 15,0 15-11-15,0-15 13 0,4 12-9 0,-4-12 9 16,3 12-10-16,-3-12 11 0,9 11-10 0,-9-11 5 16,8 5-6-16,-8-5 11 0,15 8-13 0,-15-8 10 15,14 0-11-15,-14 0 12 0,17-2-13 0,-17 2 11 16,17-7-9-16,-17 7 11 0,14-6-10 0,-7 0 9 16,1-1-10-16,-2 1 4 0,0-1-6 0,2-2 11 15,-1 0-11-15,-2 4 10 0,-3-1-11 0,4-1 15 16,-6 7-15-16,6-11 11 0,-6 11-11 0,5-10 9 15,-5 10-9-15,4-7 8 0,-4 7-8 0,0 0 6 16,0 0-5-16,0 0 13 0,-10 7-10 0,10-7 13 16,-11 13-6-16,5-5 21 0,1 2 8 0,-3 0 13 15,2 2-8-15,-3 1 0 0,3 4-8 0,-1-2 0 16,0 1-4-16,-1 3-10 0,2-3 2 0,-1 3-3 0,2-3-3 16,-1 2-2-16,3-1-3 0,-2-2-1 0,0 1-4 15,1-3 3-15,1 1-2 0,-1 0 1 0,3-3-19 16,0 4-15-16,-2-7-18 0,3 1-28 15,0-9-40-15,0 15-74 0,0-15-58 0,5 10-71 0,-5-10-96 16,12 6-554-16,-12-6-557 0</inkml:trace>
        </inkml:traceGroup>
        <inkml:traceGroup>
          <inkml:annotationXML>
            <emma:emma xmlns:emma="http://www.w3.org/2003/04/emma" version="1.0">
              <emma:interpretation id="{2B96777B-C0A3-4A31-8156-3CFB3C63C07A}" emma:medium="tactile" emma:mode="ink">
                <msink:context xmlns:msink="http://schemas.microsoft.com/ink/2010/main" type="inkWord" rotatedBoundingBox="20704,13387 21134,13390 21131,13912 20700,13909"/>
              </emma:interpretation>
              <emma:one-of disjunction-type="recognition" id="oneOf4">
                <emma:interpretation id="interp20" emma:lang="en-US" emma:confidence="0.5">
                  <emma:literal>2</emma:literal>
                </emma:interpretation>
                <emma:interpretation id="interp21" emma:lang="en-US" emma:confidence="0">
                  <emma:literal>1</emma:literal>
                </emma:interpretation>
                <emma:interpretation id="interp22" emma:lang="en-US" emma:confidence="0">
                  <emma:literal>Q</emma:literal>
                </emma:interpretation>
                <emma:interpretation id="interp23" emma:lang="en-US" emma:confidence="0">
                  <emma:literal>L</emma:literal>
                </emma:interpretation>
                <emma:interpretation id="interp2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7953.8971">8661 9368 320 0,'0'0'413'16,"0"0"-51"-16,0 0-90 0,0 0 4 0,-3-10-65 16,3 10 9-16,0 0-78 0,0 0 6 0,0 0-63 15,0 0 28-15,-5-4-18 0,5 4 45 0,0 0-10 16,0 0 16-16,-7-7-35 0,7 7 0 0,0 0-21 16,-3-10 11-16,3 10-29 0,-2-8 4 0,2 8-28 15,0-15 0-15,0 15-16 0,2-12 6 0,-1 2-21 0,3 3 8 16,-3 0-3-16,4-3-3 0,-1 3-4 15,1 0-4-15,-2 1 0 0,3-2-5 0,-1 3-3 16,-5 5 3-16,12-9-2 0,-12 9-2 0,12-7 0 0,-12 7-3 16,11-3 2-16,-11 3-3 0,0 0 5 0,17 3-2 15,-17-3 0-15,11 8 0 0,-11-8 0 0,10 13-1 16,-5-5 1-16,-2 3-1 0,2 0-14 16,-1 1 18-16,-2 0-17 0,2 1 20 0,-2 1-1 0,-1-1 5 15,-1 4 8-15,0-2 8 0,0 0 12 0,-1 2 9 16,-3 2 7-16,1 0 11 0,-3-3 2 0,-1 2-5 15,-2 1-8-15,-3-2-4 0,1 2 2 0,-6-1 3 16,3 2 3-16,-6-2 0 0,1-3-8 0,1 1-2 16,-3 1-4-16,2-2-7 0,-2-2-2 0,4-2-6 15,3 0 0-15,2-4-10 0,1 2 5 0,2-1 11 16,-3-2-15-16,5 2 8 0,7-8-12 0,-11 8 8 16,11-8-18-16,-7 5 6 0,7-5-5 0,0 0 7 15,12 6-13-15,-12-6-1 0,19 1 0 0,-19-1-15 16,26-1 16-16,-9 1 13 0,-1-2-13 0,3 1 6 15,-2-2-7-15,1 3 9 0,1-2-13 0,2 1 3 16,-3-1-1-16,-1-1-2 0,2 2 2 0,-2-2 0 16,0 2-2-16,-1-4 3 0,0 3 1 0,-1-2-5 0,-1 4 4 15,-1-3 0-15,0-1 0 0,-13 4-3 0,18-2-12 16,-18 2 4-16,17-3-14 0,-17 3-24 16,14-4-33-16,-14 4-43 0,12-2-54 0,-12 2-60 15,0 0-51-15,0 0-24 0,0 0-54 0,11-4-66 0,-11 4-519 16,0 0-535-16</inkml:trace>
        </inkml:traceGroup>
        <inkml:traceGroup>
          <inkml:annotationXML>
            <emma:emma xmlns:emma="http://www.w3.org/2003/04/emma" version="1.0">
              <emma:interpretation id="{71B05373-6F3D-4C55-A76A-46938F5AD8C2}" emma:medium="tactile" emma:mode="ink">
                <msink:context xmlns:msink="http://schemas.microsoft.com/ink/2010/main" type="inkWord" rotatedBoundingBox="21380,13209 22590,13216 22580,14689 21371,14681"/>
              </emma:interpretation>
              <emma:one-of disjunction-type="recognition" id="oneOf5">
                <emma:interpretation id="interp25" emma:lang="en-US" emma:confidence="0.5">
                  <emma:literal>yes)</emma:literal>
                </emma:interpretation>
                <emma:interpretation id="interp26" emma:lang="en-US" emma:confidence="0">
                  <emma:literal>ye)</emma:literal>
                </emma:interpretation>
                <emma:interpretation id="interp27" emma:lang="en-US" emma:confidence="0">
                  <emma:literal>y)</emma:literal>
                </emma:interpretation>
                <emma:interpretation id="interp28" emma:lang="en-US" emma:confidence="0">
                  <emma:literal>yet)</emma:literal>
                </emma:interpretation>
                <emma:interpretation id="interp29" emma:lang="en-US" emma:confidence="0">
                  <emma:literal>yes</emma:literal>
                </emma:interpretation>
              </emma:one-of>
            </emma:emma>
          </inkml:annotationXML>
          <inkml:trace contextRef="#ctx0" brushRef="#br0" timeOffset="9358.3365">9176 9456 407 0,'2'-10'397'15,"2"3"-31"-15,-4 7-99 0,5-13 3 0,-5 13-72 16,3-12 16-16,-3 12-73 0,4-10 7 0,-4 10-74 15,2-7 26-15,-2 7-53 0,0 0 57 0,6-9 8 16,-6 9 34-16,0 0-10 0,0 0 13 0,0 0-3 16,0 0 17-16,2 11-12 0,-2-11 13 0,-2 15-15 15,2-8-9-15,-3 1-8 0,-1 4-12 0,3-1-8 16,-3 2-11-16,1-1-14 0,-2 2-16 0,1-1-14 0,2 2-9 16,-3-1-6-16,1-1-15 0,-1 2-1 15,3-4-2-15,-3 2-6 0,5 1-4 0,-3-2 0 16,3-3-2-16,-2 2-9 0,2-4 7 0,0 5 0 0,0-12-1 15,2 12-1-15,1-4-1 0,-3-8 1 0,10 11-5 16,-10-11 1-16,13 5 9 0,-13-5-10 0,21 2-2 16,-21-2-1-16,25-2 0 0,-12-2 0 15,2 3 1-15,-2-6 0 0,4 1 0 0,-2-4-1 0,-2 2-1 16,4-6 2-16,-4 1 0 0,1-1-1 0,-1-3-1 16,0-1 2-16,-1 1-2 0,-2 0 0 0,-1-1-1 15,0 2 2-15,-2 1-3 0,2-2 3 0,-4 5 0 16,0-1-2-16,2 2 0 0,-5 1 4 0,3 1-2 15,-1 0-3-15,-2 3 3 0,3 0-2 0,-5 6 0 16,5-13-4-16,-5 13 3 0,1-7-1 0,-1 7 0 16,0 0 0-16,0 0 4 0,0 0 0 0,0 0 0 15,0 14 2-15,0-14-1 0,-2 16 0 0,2-2 10 16,-3-3 8-16,1 5 7 0,-1 0-3 0,2 5 3 16,-2-3 0-16,0 3 1 0,1 2 6 0,-2-1-1 15,-1 1-4-15,5 1 1 0,-5 5-2 0,5-1 9 16,-3 3 10-16,3-3-15 0,0 4 9 0,1 0-16 15,1-1 5-15,0 2-2 0,0-1 0 0,-1 2-14 16,-1-1-3-16,4-1 5 0,-3 3-6 0,-1-2-7 0,0 2 2 16,0-2 9-16,0-3-12 0,0 2 0 15,0-1 3-15,-1-2 11 0,-2-5-8 0,2 2-5 16,-2-2 1-16,1-2-5 0,-1-1 1 0,-1-2 1 0,3 1 3 16,-3-5-2-16,1-1 4 0,0 1 0 0,0-3 2 15,-2-2-1-15,0 0-1 0,-2 1-5 0,-2-6 5 16,1 0 2-16,8-5-4 0,-18 7-4 15,18-7 1-15,-21-1-6 0,21 1-6 0,-22-6-5 0,11 1 10 16,2-4-18-16,-3-2-4 0,2-1-1 0,1-1 2 16,1-4 3-16,-1 0-1 0,5 0-3 0,-1-1 4 15,1-2-1-15,3-1 0 0,1 0-2 0,0-3 6 16,1 3 1-16,5-1-5 0,-2 0 8 0,4-2-2 16,1 0 0-16,3 0 6 0,-1 0-2 0,2 2 2 15,3-2 7-15,3-3 1 0,-1 1 4 0,4 2-9 16,0-2 11-16,0 3-11 0,2-2 9 0,0 1-13 15,0 1 4-15,3-1-2 0,-3 0 0 0,4-3 3 16,-4 3-1-16,3-1 1 0,-2-1-5 0,2 2 3 16,-5-1-2-16,3 1 1 0,-2 0 1 0,-1 1 1 15,-3 3 1-15,-2 2 0 0,1-1 3 0,-1 1 1 16,-5 5 1-16,2-3 3 0,-2 3-4 0,-3 0 2 16,0 1-8-16,-1 1-9 0,-3 3-2 0,1-2-4 15,-2 3-4-15,-4 7 0 0,5-13 7 0,-5 13 1 0,0-11 2 16,0 11 7-16,-6-11 3 0,6 11 3 0,-12-5 2 15,12 5-1-15,-14-4 2 0,14 4-1 16,-14-3 2-16,14 3 2 0,-15 0 0 0,15 0 0 0,-14 0 1 16,14 0-5-16,-15 4 1 0,15-4 5 0,-11 4-3 15,11-4 0-15,-11 8 1 0,11-8 3 0,-12 9-2 16,12-9-2-16,-8 9 2 0,8-9 2 0,-9 11-1 16,9-11 0-16,-5 10 0 0,5-10-2 0,-3 12-3 15,3-12 6-15,-1 9-2 0,1-9 3 0,3 12-3 16,-3-12-4-16,4 8 9 0,-4-8-4 0,6 6 3 15,-6-6 0-15,7 8-1 0,-7-8-1 0,10 5-3 16,-10-5 4-16,13 4-7 0,-13-4 4 0,11 2 2 16,-11-2 0-16,0 0-1 0,22 0-4 0,-22 0 5 15,16-1 1-15,-16 1-2 0,14 0 0 0,-14 0-2 16,16-1 3-16,-16 1-5 0,14-2 3 0,-14 2-1 16,14-2 1-16,-14 2 1 0,0 0-2 0,15 0 2 15,-15 0-4-15,0 0-2 0,0 0 1 0,15-2 0 0,-15 2 5 16,0 0-3-16,0 0 4 0,7 7-4 0,-7-7-1 15,0 0 4-15,-6 7 1 0,6-7-2 16,-6 8 1-16,6-8 1 0,-7 9-2 0,7-9-3 16,-10 12 4-16,10-12 0 0,-8 12 1 0,3-6-1 0,1 2 1 15,4-8-2-15,-8 13 0 0,5-4 3 0,-3-4 0 16,4 0 1-16,2-5-1 0,-5 14 0 0,5-14-5 16,-4 12 3-16,4-12 3 0,-3 13 0 0,3-13 0 15,-4 9 2-15,4-9-3 0,0 10 3 0,0-10-3 16,5 9 3-16,-5-9-2 0,7 3 1 0,-7-3-2 15,10 4 0-15,-10-4 0 0,0 0-2 0,18-2 4 16,-18 2-2-16,16-2 0 0,-16 2 0 0,17-1-3 16,-17 1 2-16,14-6-2 0,-14 6 1 0,16-5 2 15,-16 5 0-15,12-6 0 0,-12 6-1 0,12-6 3 16,-12 6-4-16,9-5 1 0,-9 5 0 0,0 0-3 16,8-7-3-16,-8 7-1 0,0 0-2 0,0-8-16 15,0 8-20-15,0 0-24 0,-5-5-37 0,5 5-48 16,0 0-35-16,-7-6-29 0,7 6-50 0,0 0 25 15,-11-5-57-15,11 5-39 0,0 0-108 0,-8-10-316 16,8 10-278-16</inkml:trace>
          <inkml:trace contextRef="#ctx0" brushRef="#br0" timeOffset="9837.9429">10047 9101 369 0,'0'0'346'0,"0"-15"-33"0,0 15-66 15,0-13-12-15,0 13-29 0,1-11-28 0,-1 11-29 16,3-9-7-16,-3 9-18 0,2-7 7 0,-2 7-7 16,0 0 5-16,9-4 3 0,-9 4 4 0,0 0 12 15,0 0 6-15,9 5-2 0,-9-5-15 0,9 9-3 16,-3-1 1-16,1-1-3 0,0 0 4 0,-2 6-8 15,4-3-8-15,-1 6-12 0,2-1-10 0,2 0 12 16,-2 3-5-16,2 0-11 0,1 2-9 0,0-1 3 16,-2 3-1-16,1-1-5 0,2 2-2 0,-2-2-7 15,2 1-3-15,-2 1-4 0,-1 1-4 0,0 0-2 16,-1-1 6-16,0 1-11 0,0-3 10 0,-4 3 12 16,3 1-30-16,-4-2 33 0,0-2-27 0,1 1 41 15,-4 2-44-15,2-4 29 0,-3 1-39 0,1 3 25 16,-2-4-44-16,0-1 37 0,-3 2-44 0,-1-1 36 0,2 1-41 15,-6 1 35-15,1-5-6 0,-3 3-5 0,1-1-9 16,-7 0-3-16,3 2-3 0,-2-4-3 0,-2 0-2 16,-1-2-2-16,1 1-2 0,-1 0 2 15,-1-3-2-15,-1 1-5 0,2-6 2 0,1 2-5 0,-2-2-5 16,2-1-13-16,-1-1-13 0,4 0-17 0,-3-3-24 16,4-2-68-16,-1 0-32 0,-1-2-43 0,4-2-57 15,-2-1-56-15,3-3-69 0,2 1-45 0,-1-1-65 16,1-4-141-16,1 1-448 0,2-2-713 0</inkml:trace>
        </inkml:traceGroup>
        <inkml:traceGroup>
          <inkml:annotationXML>
            <emma:emma xmlns:emma="http://www.w3.org/2003/04/emma" version="1.0">
              <emma:interpretation id="{E711C972-3B59-4DC7-AA6D-3A63E54BBB16}" emma:medium="tactile" emma:mode="ink">
                <msink:context xmlns:msink="http://schemas.microsoft.com/ink/2010/main" type="inkWord" rotatedBoundingBox="23087,13832 23251,13833 23250,13853 23087,13852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~</emma:literal>
                </emma:interpretation>
                <emma:interpretation id="interp33" emma:lang="en-US" emma:confidence="0">
                  <emma:literal>.</emma:literal>
                </emma:interpretation>
                <emma:interpretation id="interp3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10073.3817">10860 9679 656 0,'15'-4'809'0,"-3"3"-196"0,-2-3-140 16,-10 4-103-16,17-5-72 0,-17 5-47 15,14-3-46-15,-14 3-42 0,17-2-34 0,-17 2-24 16,21 0-25-16,-21 0-15 0,18 2-23 0,-18-2-25 0,14 2-51 16,-14-2-106-16,14 1-103 0,-14-1-106 15,0 0-182-15,12 3-403 0,-12-3-510 0</inkml:trace>
        </inkml:traceGroup>
      </inkml:traceGroup>
    </inkml:traceGroup>
    <inkml:traceGroup>
      <inkml:annotationXML>
        <emma:emma xmlns:emma="http://www.w3.org/2003/04/emma" version="1.0">
          <emma:interpretation id="{52E192C9-8798-4D30-A11E-39CC3488F4AC}" emma:medium="tactile" emma:mode="ink">
            <msink:context xmlns:msink="http://schemas.microsoft.com/ink/2010/main" type="paragraph" rotatedBoundingBox="18538,16189 27660,15897 27704,17251 18582,175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54A948-6D5B-44F5-BA57-753A49D0BBD2}" emma:medium="tactile" emma:mode="ink">
              <msink:context xmlns:msink="http://schemas.microsoft.com/ink/2010/main" type="line" rotatedBoundingBox="18538,16189 27660,15897 27704,17251 18582,17544"/>
            </emma:interpretation>
          </emma:emma>
        </inkml:annotationXML>
        <inkml:traceGroup>
          <inkml:annotationXML>
            <emma:emma xmlns:emma="http://www.w3.org/2003/04/emma" version="1.0">
              <emma:interpretation id="{9C1E390C-4ACD-4774-A18B-2C060C17B556}" emma:medium="tactile" emma:mode="ink">
                <msink:context xmlns:msink="http://schemas.microsoft.com/ink/2010/main" type="inkWord" rotatedBoundingBox="19134,16177 19135,16791 18549,16792 18548,16178">
                  <msink:destinationLink direction="with" ref="{10390231-8D86-4C19-8838-CFFBF26628A8}"/>
                  <msink:destinationLink direction="with" ref="{2D537F41-B5AB-449D-A684-9D8F853C9BEB}"/>
                </msink:context>
              </emma:interpretation>
              <emma:one-of disjunction-type="recognition" id="oneOf7">
                <emma:interpretation id="interp35" emma:lang="en-US" emma:confidence="0.5">
                  <emma:literal>Q</emma:literal>
                </emma:interpretation>
                <emma:interpretation id="interp36" emma:lang="en-US" emma:confidence="0">
                  <emma:literal>2</emma:literal>
                </emma:interpretation>
                <emma:interpretation id="interp37" emma:lang="en-US" emma:confidence="0">
                  <emma:literal>a</emma:literal>
                </emma:interpretation>
                <emma:interpretation id="interp38" emma:lang="en-US" emma:confidence="0">
                  <emma:literal>X</emma:literal>
                </emma:interpretation>
                <emma:interpretation id="interp3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49553.528">6626 12112 227 0,'0'0'276'0,"0"0"-65"0,0 0-49 15,-6 6-9-15,6-6-26 0,0 0 9 0,0 0-27 16,0 0 10-16,0 0-26 0,0 0 25 0,0 0-28 0,0 0 28 15,0 0-37-15,0 0 37 0,0 0-38 0,0 0 34 16,0 0-48-16,0 0 34 0,0 0-52 0,0 0 43 16,-8 5-42-16,8-5 30 0,0 0-24 0,0 0 38 15,0 0-25-15,0 0 14 0,0 0-20 0,0 0 9 16,0 0-34-16,0 0 19 0,0 0-29 0,0 0 33 16,0 0-21-16,-4-8 16 0,4 8-19 15,0 0 17-15,-4-6-21 0,4 6 11 0,-1-8-19 0,1 8 11 16,0 0-12-16,1-14 10 0,-1 14-16 0,4-10 12 15,-4 10-17-15,3-11 14 0,-3 11-7 0,6-12 1 16,-6 12-4-16,5-11-2 0,-5 11-5 0,11-11-2 16,-11 11-1-16,10-7-1 0,-10 7-14 0,12-9 12 15,-12 9-12-15,14-6 15 0,-14 6-14 0,15-5 14 16,-15 5-16-16,17 0 16 0,-17 0-17 0,17 0 17 0,-17 0-13 16,19 3 14-16,-7 1-14 0,-3 0 15 15,0 2-9-15,2-2 10 0,-1 2 1 0,-2 4 25 16,1-2-4-16,-1 0 17 0,-3 4 0 0,4-2 2 15,-5 3 12-15,1-2-21 0,-1 3-6 0,-3 0 8 0,0 1-5 16,-1-1 3-16,0-1-3 0,-1 3 4 16,0 0-5-16,-3-2 1 0,-3 4-5 0,2-1 6 15,-3 0-2-15,-1-1-4 0,2 1-1 0,-4-1-6 0,0-1-4 16,-1 2-6-16,-1-3-1 0,-3 0-2 0,4 0 0 16,-4-1-7-16,2 0 3 0,-3-4-4 0,1 2 3 15,0-2-3-15,1-1-1 0,-1-1 0 16,-1-2 6-16,1 1-9 0,-1-3 2 0,1-2 0 0,1 1 4 15,0-2-5-15,-2-2 1 0,3 1-4 0,-2-2 6 16,-1 0-3-16,6-1 1 0,-2-3-3 0,-1-1 3 16,1 0-3-16,1 1 6 0,2-2-7 0,1 1 0 15,-1 0 2-15,3-1-1 0,0 1-8 0,2-1 8 16,-1 1-6-16,2 1 8 0,0-3-3 0,1 4 0 16,3 6-3-16,-4-15 5 0,4 15-2 0,-1-12 3 15,1 12-4-15,1-12-1 0,-1 12 1 0,4-11 1 16,-4 11-5-16,8-11 5 0,-8 11-2 0,12-10 2 15,-12 10 2-15,14-8-1 0,-14 8-1 0,17-10 0 16,-8 7 0-16,-9 3 1 0,20-6-1 0,-20 6 0 0,20-2 2 16,-20 2-1-16,21-2-5 0,-21 2 5 15,19 0 0-15,-19 0-3 0,21 4 4 0,-21-4 0 16,18 6 0-16,-8-3 0 0,-2 4-2 0,2-1 2 0,-2 1 0 16,1-1 1-16,-1 5-1 0,-2-3 6 0,1 2-7 15,2 0 8-15,-3 1-1 0,1 0 3 16,-2 1-2-16,1 1 0 0,0 0 2 0,0 0-2 15,-1 2 5-15,2-4 3 0,-2 6-5 0,-1-3 2 0,1 0 0 16,0 0-3-16,-2-2-4 0,2 1 3 0,0 0-3 16,0-2 0-16,2 0 1 0,-2 1-1 0,1-3-3 15,0 0 0-15,0 0 2 0,1-3 2 0,2 1 0 16,-2-1 1-16,-7-6-2 0,18 7-1 0,-18-7-7 16,21 1 8-16,-21-1 0 0,20 2-2 0,-9-5 1 15,1-3-2-15,0 5 0 0,-2-6 0 0,0 1-2 16,-1 0 2-16,2-1 6 0,-1-1-12 0,-4 2 12 15,4-2-13-15,-7 3 7 0,3-1-12 0,-6 6 5 16,10-10-12-16,-10 10-1 0,6-11-13 0,-6 11-12 16,4-8-21-16,-4 8-31 0,0 0-22 0,0-10-31 15,0 10-12-15,0 0-50 0,-6-6-10 0,6 6-38 16,0 0 31-16,0 0-35 0,0 0-15 0,-14-2-53 16,14 2-99-16,0 0-287 0,0 0-222 0</inkml:trace>
        </inkml:traceGroup>
        <inkml:traceGroup>
          <inkml:annotationXML>
            <emma:emma xmlns:emma="http://www.w3.org/2003/04/emma" version="1.0">
              <emma:interpretation id="{FE26B356-BACA-4380-9253-E0AD2C6971E3}" emma:medium="tactile" emma:mode="ink">
                <msink:context xmlns:msink="http://schemas.microsoft.com/ink/2010/main" type="inkWord" rotatedBoundingBox="19492,16379 21822,15853 22083,17010 19753,17536"/>
              </emma:interpretation>
              <emma:one-of disjunction-type="recognition" id="oneOf8">
                <emma:interpretation id="interp40" emma:lang="en-US" emma:confidence="0.5">
                  <emma:literal>years</emma:literal>
                </emma:interpretation>
                <emma:interpretation id="interp41" emma:lang="en-US" emma:confidence="0">
                  <emma:literal>year</emma:literal>
                </emma:interpretation>
                <emma:interpretation id="interp42" emma:lang="en-US" emma:confidence="0">
                  <emma:literal>Years</emma:literal>
                </emma:interpretation>
                <emma:interpretation id="interp43" emma:lang="en-US" emma:confidence="0">
                  <emma:literal>year's</emma:literal>
                </emma:interpretation>
                <emma:interpretation id="interp44" emma:lang="en-US" emma:confidence="0">
                  <emma:literal>yearn</emma:literal>
                </emma:interpretation>
              </emma:one-of>
            </emma:emma>
          </inkml:annotationXML>
          <inkml:trace contextRef="#ctx0" brushRef="#br0" timeOffset="51191.6278">7282 12278 286 0,'8'-12'397'0,"-4"4"-95"0,1 1-21 0,-2-2-8 15,-3 9-69-15,6-11 18 0,-6 11-69 0,5-12 29 16,-5 12-73-16,6-10 28 0,-6 10-58 0,5-11 33 15,-5 11-52-15,0 0 32 0,5-6-38 0,-5 6 28 16,0 0 3-16,0 0 49 0,0 0-1 0,0 0 11 16,0 0-22-16,5 11-3 0,-5-11-15 0,1 13 0 15,-1-13 5-15,-1 18-11 0,1-8-7 0,0 4-7 16,0 0-13-16,0 0-14 0,0-1-7 0,0 2-11 16,0 2-1-16,0 1-9 0,3-6-3 0,-3 5-5 15,2 0-1-15,1-4-5 0,1 1 0 0,-2 2-6 16,2-2 0-16,-1-3 2 0,1 2-2 0,2-2-3 15,-1-1 0-15,2-1 1 0,-2 0 0 0,4-2-7 16,-2-2 12-16,0 1-7 0,5-2-1 0,-12-4 1 16,18 0-1-16,-18 0-2 0,26-2 3 0,-14-4 2 15,1 1-6-15,2-4 0 0,-1-1 1 0,1-1 2 0,-1-3-4 16,0-1 0-16,-2 0-3 0,-1-1 8 16,1-1-5-16,-3-3 0 0,1 1 1 0,-1 1 14 15,-1 0-16-15,-1-1 2 0,-2 2-1 0,1-1-3 0,-2 2 1 16,-1 1 5-16,2 0-3 0,-2 4 2 0,-1-1 0 15,-2 0 6-15,4 3 2 0,-3 0 7 0,1 1-7 16,0 0 4-16,-2 8-6 0,1-12 3 16,-1 12-8-16,2-12 1 0,-2 12-4 0,0-8 2 0,0 8-9 15,0 0 7-15,0 0-2 0,0 0 3 0,0 0 2 16,0 0 4-16,0 0-1 0,-2 15 2 0,1-6 1 16,1 4 32-16,-2-1-17 0,2 4 9 0,0-2-13 15,0 6 10-15,0 1-13 0,0 1 41 0,0 4-16 16,2-1-6-16,-1-1-7 0,1 8-3 0,2-1-6 15,-3 0-5-15,3 2 8 0,-2 0-7 0,2 0-1 16,-1 8-5-16,2-2 0 0,0-2-1 0,0 4-2 16,1-1 1-16,-1-3-1 0,0 3-1 0,-2-3 26 15,3 1-32-15,-1-5 25 0,-4 1-33 0,3-3 36 16,0 0-37-16,-2 1 28 0,-1-8-30 0,-1 1 28 16,0-1-29-16,0 0 37 0,-1-1-34 0,-1-3-3 15,-2-2 3-15,3 0 2 0,-3-3 4 0,2-2-1 16,-4 0 3-16,1-2 7 0,-1-2-4 0,-1 0 1 0,-2-1 24 15,3-2-31-15,-5-3 26 0,4 1-33 0,7-4 36 16,-21 1-37-16,9-4 23 0,-2-1-25 0,0 0 21 16,0-3-26-16,-2-4 21 0,-1 2-22 15,4-4 13-15,-2 0-22 0,3-1 19 0,0-7-18 0,0 3 13 16,1-1-20-16,3-1 30 0,3 0-24 0,1 0 11 16,2-4-12-16,2 2 14 0,2-2-10 0,2-2-1 15,4 0 1-15,-2 0 7 0,5 1 3 0,0 0 0 16,5 1 5-16,1-3-1 0,1 0 1 0,0 1 1 15,5 1 2-15,1 1 0 0,2 3 3 0,-1-3 1 16,3 1-2-16,-3-1 14 0,3 1-11 0,0 1 10 16,2 2-10-16,-4-3 7 0,0 3-8 0,0-2 8 15,-2 1-7-15,-4 3 11 0,2-1-12 0,-6 1 9 16,5-2-8-16,-3 1 7 0,-1 1-11 0,0-2 10 16,-3 3-3-16,2 0 4 0,-3 1-11 0,-2 2 10 15,0-1-6-15,-1-1 6 0,-2 5-6 0,1-2 4 16,-3 3-7-16,-1-1 8 0,-1 2-13 0,1 1 7 15,-1-1-11-15,-4 9 10 0,2-12-8 0,-2 12 7 0,-2-13-6 16,2 13 7-16,-9-6-3 0,9 6 6 16,-13-2-3-16,13 2 4 0,-16 1-4 0,4 2 3 15,0 1-2-15,1 1 4 0,-1 3-11 0,0-1 13 16,-1 2-6-16,-1 2 6 0,1-2-5 0,2 4 3 0,-1-2-6 16,2 2 5-16,0-2-3 0,1 4 5 15,4-2-4-15,-1-1 5 0,3 0-5 0,1 0 6 0,2 1-9 16,0 0 12-16,3-2-7 0,3 2 3 0,-1-2-7 15,4 0 6-15,0 1-5 0,4 0 0 0,-1-1-17 16,3-2-5-16,-1 0-14 0,3-1-17 0,0 0-15 16,4-1-34-16,-2-3-19 0,3-1-41 0,0 1-9 15,1-4-44-15,1-2 42 0,-1 0-23 0,2-4 71 16,3 0-19-16,-1-4 56 0,2 0-8 0,-3-4 59 16,3-3-35-16,0 1 52 0,-2-4-31 0,-2 0 48 15,-2-1-32-15,-2 3 43 0,-3-2-38 0,-3 1 46 16,-1-3-39-16,-2 7 45 0,-2 1-44 0,1-3 37 15,-3 4-32-15,-3 0 44 0,-1 4-38 0,-2-4 43 16,1 6-42-16,-3 7 44 0,-3-17-40 0,3 17 46 0,-6-11-44 16,6 11 51-16,-12-12-39 0,12 12 46 15,-17-2-33-15,17 2 36 0,-20-2-30 0,7 5 44 16,0-1-21-16,1 5 22 0,-1-1-23 0,1 0 24 16,-3 4-4-16,2 0 3 0,0 1-7 0,-1 0-2 15,2 2 4-15,2 0-2 0,1 1 1 0,0 0-2 0,1 2-6 16,1-3-5-16,2 0-4 0,1 1 5 15,2-1-17-15,-1 2 6 0,1-4-12 0,2 3 3 0,0-4-10 16,0 1 6-16,1-2-10 0,0 1 8 0,2-2-13 16,-1-1 6-16,0 1-4 0,3-2 5 0,-5-6-8 15,9 10 4-15,-9-10-7 0,13 5 4 0,-13-5-7 16,17 2 5-16,-17-2-7 0,18-4 5 0,-18 4-4 16,17-7 2-16,-6 1-7 0,0 0 0 0,-1-2 7 15,-2 0-8-15,3-5 10 0,0 2-7 0,-4-4-4 16,4 0 0-16,-5 1 2 0,3-3-2 0,-3 1 2 15,0-1 0-15,-3 3 3 0,2 0-2 0,-1 0 1 16,-2 2 0-16,1 0 4 0,-2 2-7 0,0 0 2 16,-1 2 6-16,2-1-7 0,-2 9 7 0,4-13-8 15,-4 13 5-15,1-13-9 0,-1 13 9 0,0 0-6 16,-3-6-1-16,3 6 5 0,0 0-2 0,-9 3 1 16,9-3 0-16,-8 8 0 0,8-8 5 0,-10 14-1 15,8-4 6-15,-1 1 6 0,-2 1 3 0,3-1-3 16,-1 3 0-16,1-1-2 0,2 1-3 0,0-2 5 0,0 4-5 15,0-2 2-15,4-1-5 0,-3 1 2 16,6-1-4-16,-3 0 4 0,2-2-4 0,-1 2-1 0,3-4-1 16,1 0 6-16,-1 1-6 0,4-3 3 0,-1 2-6 15,4-4 2-15,-1 1-8 0,-3-3-5 0,6 0-19 16,0 0-13-16,-1-3-57 0,2 0-60 0,-1-3-110 16,2 0 12-16,-1-2-71 0,3 0-73 0,-2-3-124 15,2-1-266-15,-3-2-314 0</inkml:trace>
          <inkml:trace contextRef="#ctx0" brushRef="#br0" timeOffset="51736.0675">9023 12148 371 0,'-5'-9'347'0,"2"2"-20"0,-1 0-47 0,4 7-3 16,-5-11-71-16,5 11 13 0,-6-12-74 0,6 12 17 15,-3-7-67-15,3 7 30 0,-2-7-57 0,2 7 40 16,-3-8-69-16,3 8 43 0,0 0-48 0,-4-7 31 15,4 7-43-15,0 0 27 0,0 0-39 0,0 0 34 16,0 0-10-16,0 0 33 0,0 0-20 0,5-7 17 16,-5 7-23-16,7 5 15 0,-7-5-21 0,10 7 18 15,-5 2-22-15,2-2 16 0,-1 0-19 0,3 4 13 0,0-2-22 16,-2 2-4-16,3 2 1 0,-1-1-5 0,-1 2-3 16,2 1 5-16,-2-3-6 0,2 4 3 15,-3-3-4-15,2 2 5 0,-4-2 0 0,-1-2 0 0,1 5 8 16,-1-6 3-16,-1 4 2 0,1 0 12 0,-3-3-10 15,1 2 14-15,-2-3-11 0,-2 2 8 0,1-1-13 16,-3-2 8-16,1 3-8 0,-1-2 3 0,-2-1-10 16,3-1 4-16,-2-1-2 0,0 0 10 0,1 0-8 15,4-7 11-15,-12 10-8 0,7-4 13 0,5-6-1 16,-12 7 7-16,12-7-14 0,-11 1 4 0,11-1-6 16,0 0 0-16,-17-1-5 0,17 1-5 0,-12-7 3 15,12 7 0-15,-11-10-5 0,4 4 3 0,2-2-12 16,0-1 1-16,0-1-2 0,2-1 2 0,-1 0-4 15,-1-2 1-15,4 2-1 0,1-4-2 0,-2 2 2 16,4-1-1-16,-2 1-1 0,4-2 0 0,-2 0-2 16,3 0 4-16,4-1-5 0,-1 0 2 0,3 1 4 15,-1-1-6-15,2 1 5 0,1 1-7 0,-1-1 3 16,3 1-6-16,-1 3 4 0,1-4-8 0,-2 6 2 16,3-2-7-16,-2 2 0 0,-2 2-11 0,-1-1-6 15,1 3-33-15,-2-2-12 0,2 3-45 0,-3 1-9 16,-9 3-57-16,14-7-2 0,-14 7-24 0,16-3 38 15,-16 3-57-15,0 0-30 0,17 1-54 0,-17-1-138 0,0 0-202 16,13 2-165-16</inkml:trace>
          <inkml:trace contextRef="#ctx0" brushRef="#br0" timeOffset="52391.685">9613 12139 76 0,'9'6'319'0,"-9"-6"-72"0,0 0-46 15,0 0-24-15,14 3-16 0,-14-3-14 0,0 0-12 16,0 0 0-16,15 1-14 0,-15-1-5 0,0 0-12 16,10-4-17-16,-10 4-8 0,7-4 26 0,-7 4-48 15,5-8 31-15,-5 8-44 0,6-8 31 0,-6 8-37 16,3-10 36-16,-3 10-47 0,2-11 35 0,-2 11-45 15,0-11 37-15,0 11-36 0,0-13 34 0,0 13-46 16,-1-11 42-16,1 11-32 0,-4-13 42 0,4 13-47 0,-6-9 41 16,6 9-35-16,-7-8 29 0,7 8-45 0,-10-10 36 15,10 10-16-15,-13-4 29 0,13 4-23 16,-16-3 23-16,16 3-17 0,-14-1 21 0,14 1-14 16,-17 2 13-16,17-2-20 0,-16 6 14 0,5-3-20 0,1 2 15 15,2 1-11-15,-2 0 21 0,-2-1-21 0,4 5-1 16,-1-1 1-16,1-2-6 0,-1 4 3 0,2-1-2 15,0-2 2-15,1 1 0 0,-2-1-2 0,4 4 0 16,-1-3-4-16,1-1-2 0,3 0 2 0,1-8-3 16,-4 15 1-16,4-15 3 0,-3 12-5 0,3-12 4 15,0 13-2-15,0-13 0 0,3 10 3 0,-3-10-5 16,5 7-1-16,-5-7 2 0,9 6-7 0,-9-6-1 16,12 1-1-16,-12-1-1 0,0 0-2 0,18 4-1 15,-18-4 3-15,0 0-4 0,19-1-3 0,-19 1 0 16,14-3 1-16,-14 3-3 0,15 0 4 0,-15 0-4 15,13-1 1-15,-13 1 2 0,15 0-3 0,-15 0 0 16,18 1 1-16,-18-1 1 0,17 4 2 0,-17-4 6 16,18 7 7-16,-7-3 7 0,-1 2 0 0,0 0 3 15,-1-1 8-15,2 1 3 0,-2 1 7 0,-1 0 12 16,-2 0 1-16,3 1-3 0,-2 0-5 0,-2-1 11 16,-3 2-3-16,3-4 10 0,-1 2-11 0,-1 0 11 15,-3-7-24-15,0 16 19 0,0-16-31 0,-1 13 14 16,-3-5-27-16,1-1 15 0,-2 2-22 0,-1-2 14 15,-4 1-22-15,1-1 14 0,-2 2-26 0,-2-2 2 16,0-1-30-16,-4 3-38 0,-1-2-56 0,1-1-65 0,-2 1-68 16,-3 0-103-16,-5 0-18 0,-2 1-107 0,-1-2-576 15,2 1-683-15</inkml:trace>
        </inkml:traceGroup>
        <inkml:traceGroup>
          <inkml:annotationXML>
            <emma:emma xmlns:emma="http://www.w3.org/2003/04/emma" version="1.0">
              <emma:interpretation id="{ABDEC794-1BBE-42DB-B1ED-B8D3FEB8DB13}" emma:medium="tactile" emma:mode="ink">
                <msink:context xmlns:msink="http://schemas.microsoft.com/ink/2010/main" type="inkWord" rotatedBoundingBox="22558,16489 23172,16469 23177,16611 22563,16631"/>
              </emma:interpretation>
              <emma:one-of disjunction-type="recognition" id="oneOf9">
                <emma:interpretation id="interp45" emma:lang="en-US" emma:confidence="0.5">
                  <emma:literal>=</emma:literal>
                </emma:interpretation>
                <emma:interpretation id="interp46" emma:lang="en-US" emma:confidence="0">
                  <emma:literal>_</emma:literal>
                </emma:interpretation>
                <emma:interpretation id="interp47" emma:lang="en-US" emma:confidence="0">
                  <emma:literal>-</emma:literal>
                </emma:interpretation>
                <emma:interpretation id="interp48" emma:lang="en-US" emma:confidence="0">
                  <emma:literal>a</emma:literal>
                </emma:interpretation>
                <emma:interpretation id="interp4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53634.2673">10392 12361 567 0,'-10'-3'425'0,"10"3"-67"0,0 0-5 16,-19-3-70-16,19 3 41 0,0 0-47 0,-16 0-19 15,16 0-34-15,0 0-34 0,-14-1-29 0,14 1-13 16,0 0-9-16,0 0-4 0,0 0-5 0,0 0 3 16,0 0 10-16,0 0 3 0,0 0-12 0,0 0-14 15,11-4-15-15,2 3-13 0,3-1-21 0,-2-1-12 16,8 1-12-16,0-3-9 0,1 4-7 0,2-2-6 16,0 0-15-16,2 0 8 0,0-1-15 0,-1 2 10 15,1-1-8-15,3-2 4 0,-4 5-13 0,-6-3 18 0,2 2-18 16,-5-1 10-16,0 1-16 0,-1 0 5 15,-16 1-25-15,23-3-22 0,-23 3-48 0,18 0-18 16,-18 0-41-16,13 1-71 0,-13-1-60 0,0 0-69 16,0 0-68-16,-5 7-90 0,5-7-390 0,-12 8-474 0</inkml:trace>
          <inkml:trace contextRef="#ctx0" brushRef="#br0" timeOffset="53896.4335">10413 12443 150 0,'-14'3'585'0,"14"-3"-117"0,-17 3-139 15,17-3 8-15,-13 4-66 0,13-4 12 0,0 0-32 16,-10 1-8-16,10-1-43 0,0 0-20 0,0 0-15 16,16 2-13-16,-16-2-9 0,28 0-11 0,-14 0-12 15,5-2-8-15,2 2-14 0,1-1-6 0,5 0-4 16,-2-2-8-16,2 0 2 0,-2 2-3 0,4-3 5 16,-3 2-17-16,3 1 1 0,-1-7-17 0,-2 7 2 15,-3-2-21-15,1-1 5 0,-2 4-20 0,-4-1 11 16,-1-1-15-16,-2 0 6 0,-2 0-12 0,0 1 9 15,-13 1-14-15,22-2 11 0,-22 2-22 0,17-4 0 16,-17 4-20-16,15 0-24 0,-15 0-45 0,0 0-60 16,17-3-69-16,-17 3-43 0,0 0-77 0,0 0-31 15,12-1-95-15,-12 1-496 0,0 0-557 0</inkml:trace>
        </inkml:traceGroup>
        <inkml:traceGroup>
          <inkml:annotationXML>
            <emma:emma xmlns:emma="http://www.w3.org/2003/04/emma" version="1.0">
              <emma:interpretation id="{C4B3AE9E-C3AB-44B8-9A0E-89DC11DF44D0}" emma:medium="tactile" emma:mode="ink">
                <msink:context xmlns:msink="http://schemas.microsoft.com/ink/2010/main" type="inkWord" rotatedBoundingBox="23942,16100 25767,16171 25748,16652 23923,16581"/>
              </emma:interpretation>
              <emma:one-of disjunction-type="recognition" id="oneOf10">
                <emma:interpretation id="interp50" emma:lang="en-US" emma:confidence="0.5">
                  <emma:literal>2100</emma:literal>
                </emma:interpretation>
                <emma:interpretation id="interp51" emma:lang="en-US" emma:confidence="0">
                  <emma:literal>1100</emma:literal>
                </emma:interpretation>
                <emma:interpretation id="interp52" emma:lang="en-US" emma:confidence="0">
                  <emma:literal>200</emma:literal>
                </emma:interpretation>
                <emma:interpretation id="interp53" emma:lang="en-US" emma:confidence="0">
                  <emma:literal>210</emma:literal>
                </emma:interpretation>
                <emma:interpretation id="interp54" emma:lang="en-US" emma:confidence="0">
                  <emma:literal>0100</emma:literal>
                </emma:interpretation>
              </emma:one-of>
            </emma:emma>
          </inkml:annotationXML>
          <inkml:trace contextRef="#ctx0" brushRef="#br0" timeOffset="56497.4623">11728 12098 283 0,'0'0'325'0,"-3"8"-58"0,3-8-17 15,0 0-27-15,0 0-29 0,0 0-17 0,0 0-14 16,0 0-21-16,0 0-5 0,0 0-6 0,0 0 31 16,0 0-47-16,0 0 45 0,0 0-27 0,0 0 5 15,0 0-43-15,0 0-10 0,0 0 12 0,0 0-8 16,-7-5 6-16,7 5-5 0,-3-8-5 0,3 8-10 16,-3-13-11-16,3 13 5 0,-1-10-18 0,1 10 5 15,0-16-15-15,0 16 2 0,0-14-17 0,1 6 4 16,3-1-11-16,0 1 5 0,1-2-14 0,-1 2 6 15,4-3-11-15,-2 6 11 0,2-3-17 0,3 0 8 16,-4 2-7-16,4 0 9 0,-1 2-11 0,0-3 8 16,2 3-9-16,-3 3 4 0,-9 1-5 0,22-4 12 15,-22 4-10-15,23 0 6 0,-11 4-9 0,2-3 10 16,-2 7-12-16,0-3 11 0,1 4-10 0,-1 1 10 0,0 1-7 16,-2-1-2-16,1 4 1 0,-2-1 1 15,0 1 0-15,-3-1 0 0,0 0 6 0,-3 0 1 16,0 3 8-16,-3-2 16 0,0-1 9 0,-1-1 10 0,-3 4 4 15,-3-2 3-15,2 1 4 0,-5 0 5 0,1-3-3 16,-3 4-5-16,-2-3-7 0,2 0-3 0,-2 1-4 16,-1-3-5-16,0-1-4 0,-2 3-4 15,3-2-4-15,-4-3 0 0,5 3-8 0,-2-2 1 0,2-2 0 16,0 1-7-16,1 0-2 0,2-3-3 0,1 1 3 16,0-1-3-16,0 0-1 0,9-5 0 0,-12 7 3 15,12-7-3-15,-10 6 2 0,10-6-2 0,-7 6 3 16,7-6-1-16,0 0-2 0,0 0 1 0,10 5 0 15,-10-5-2-15,19 2-1 0,-4-4 2 0,2 2 0 16,0-2-4-16,2 0-4 0,3 1 7 0,3-1 0 16,-1-2-4-16,4 2 3 0,0 0-1 0,2-1-1 15,-4 0-1-15,0 2 3 0,-3-3-4 0,-1 2 2 16,-4 1 0-16,-1 1 0 0,0-3 2 0,-2 1-4 16,-15 2 2-16,23-1-1 0,-23 1-1 0,20-2 0 15,-20 2-11-15,17-1-10 0,-17 1-11 0,11-2-16 16,-11 2-26-16,0 0-31 0,18-1-34 0,-18 1-30 15,0 0-39-15,0 0-38 0,17-1-4 0,-17 1 1 16,0 0-18-16,0 0-49 0,16-4-44 0,-16 4-446 0,8-10-339 16</inkml:trace>
          <inkml:trace contextRef="#ctx0" brushRef="#br0" timeOffset="56850.5411">12431 12078 172 0,'1'-8'345'0,"-1"0"-47"0,3-1-44 0,-3 9-26 0,-3-17-33 16,3 17-29-16,-1-15 17 0,1 15-55 0,0-14 32 16,0 14-48-16,0-13 10 0,0 13-29 0,0-11 35 15,0 11-38-15,0-9 32 0,0 9-17 0,-2-9 12 16,2 9-30-16,0 0 11 0,-1-8-25 0,1 8 3 16,0 0-30-16,0 0 71 0,0 0 6 0,0 0 4 15,0 0-13-15,0 0-12 0,-3 14-9 0,3-14 3 16,0 15 2-16,0-4 3 0,0 0-7 0,3 3-16 15,0 0-17-15,1 0-11 0,-2 2-6 0,2 2-5 16,0 0-7-16,-2 1-3 0,2 1 13 0,-1-2-24 16,1 1-3-16,-3-1-2 0,0 0-2 0,2-1-3 15,-2-2-1-15,1 3 4 0,-2-3-9 0,0 0 1 16,0 1 0-16,0 0 2 0,0-5-3 0,0 5-1 16,0-6-3-16,0 1-14 0,0-1-14 0,0-1-17 15,2 0-25-15,-2-9-20 0,0 15-23 0,0-15-39 0,1 12-57 16,-1-12-78-16,2 9-3 0,-2-9-86 15,0 0-63-15,13 1-439 0,-13-1-437 0</inkml:trace>
          <inkml:trace contextRef="#ctx0" brushRef="#br0" timeOffset="57847.7103">12890 12077 13 0,'4'-7'496'0,"-4"7"-111"0,3-12-65 15,-3 12-58-15,5-9-6 0,-5 9-76 0,4-9 10 16,-4 9-71-16,0 0 24 0,0 0-54 0,0 0 38 16,0 0-51-16,0 0 32 0,0 0-47 0,-11 5 15 15,11-5 15-15,-5 8 13 0,5-8 14 0,-6 13 4 16,2-6-1-16,-1 0-3 0,2 3-25 0,-1-2 1 16,2 5 9-16,-2-3 0 0,-2 2 0 0,4 0-8 15,-1 0-11-15,-2 2-13 0,3 0-11 0,-2-1-6 16,2 2-13-16,-2-1-4 0,3 0-5 0,-1 2-2 15,-1-3-5-15,3 2-3 0,-1-1 1 0,1 0-5 16,0-1-3-16,0-2-2 0,1 3 3 0,-1-4-3 16,3 0-3-16,-2 0 2 0,0-1-6 0,0-1 0 15,5-1 0-15,-4 0 6 0,2 0-6 0,4-4 1 0,-8-3 3 16,14 8-6-16,-14-8 0 0,21 4 1 16,-21-4 1-16,19 0-3 0,-19 0-1 0,24-5 6 15,-13 2-4-15,1-1-1 0,-1-3-2 0,1 0 2 16,0 0-2-16,-1-3-1 0,1-1 4 0,-2-2-5 0,2-1 0 15,-3-2-1-15,-6 2 1 0,3-2-2 0,2-2-1 16,-5 1 4-16,-2 2-7 0,1-2 0 0,-2 1 3 16,-2 2 2-16,-1-1-3 0,-1-1 0 0,-2 2 4 15,-1-2-4-15,-3 4 0 0,-2 0 0 0,1-1 3 16,-2 3-2-16,-3 2 2 0,2-1 2 0,-1 2-4 16,-1 2-4-16,3 1 5 0,0 1 4 15,-2-1-3-15,3 0-1 0,12 4 1 0,-17-4-2 0,17 4-3 16,-17-1 1-16,17 1 5 0,0 0-4 0,-18 1 1 15,18-1 4-15,0 0-4 0,-5 8 1 0,5-8 0 16,4 7 3-16,-4-7 0 0,8 5-2 0,-8-5 3 16,16 8-3-16,-4-3 2 0,0-1 0 0,-1-1 2 15,6 1-3-15,-4-1 3 0,4-2 1 0,2 1-5 16,0 0 1-16,0 0 0 0,4-2 1 0,1-2-2 16,-1 2-1-16,3-2 4 0,-2 0-3 0,0 1 2 0,1-3-5 15,-1 2 7-15,-4 0 0 0,1-1-3 16,-4 1 6-16,0-1-4 0,-3 0 0 0,0 1 0 15,-14 2 1-15,21-3-2 0,-21 3 1 0,17 0 4 0,-17 0-8 16,15-3 1-16,-15 3 0 0,0 0 1 0,15-1-2 16,-15 1 0-16,0 0 5 0,0 0-5 0,0 0 2 15,0 9-1-15,0-9 4 0,-4 8-2 16,4-8-1-16,-9 11 3 0,3-8-1 0,1 7 3 0,1-3 0 16,-5 3 2-16,4 0-1 0,0-2 0 0,-1 5 1 15,0-2 2-15,0 2 0 0,1-1 0 16,-2 1 2-16,5 2-5 0,-4-3 1 0,3 1 3 0,0 1 1 15,0 0-1-15,1-1 0 0,-1 1-2 0,3-2 0 16,0 1 2-16,0-2 2 0,0 0-4 0,3-1 2 16,-1 1 0-16,1-3 0 0,0 1 1 0,0-2 0 15,0 1 15-15,2 0-15 0,2-1-3 0,-7-7 2 16,17 8 0-16,-17-8-2 0,16 5-2 0,-16-5 15 16,24 0-19-16,-9 0 1 0,-1-2 1 0,1-1 1 15,-1 0-4-15,0-1 0 0,0-3 18 0,-2 0-19 16,4 0 1-16,-4-4 0 0,0 1 5 0,0-3-7 15,-2 0 1-15,-3-2 15 0,2 2-16 0,-7-3 0 16,2 3-1-16,-3-2 4 0,-2-1-5 0,-1 1 2 16,-2 2 12-16,-2-3-15 0,-3 3 1 0,-2-1 0 15,-1 2 2-15,-2 0-2 0,0 0 1 0,-3 2-6 16,3 2 3-16,-3 0-5 0,0 0-7 0,1 4-6 16,2 0-10-16,-1-1-18 0,2 2-23 0,0 2-25 0,13 1-24 15,-25-2-23-15,25 2-43 0,-18 3-45 16,18-3-12-16,-17 6-12 0,17-6-13 0,-14 8-35 15,14-8-57-15,-6 5-442 0,6-5-336 0</inkml:trace>
        </inkml:traceGroup>
        <inkml:traceGroup>
          <inkml:annotationXML>
            <emma:emma xmlns:emma="http://www.w3.org/2003/04/emma" version="1.0">
              <emma:interpretation id="{27C2C91F-FA6D-4BC4-94FE-4ACA435EF804}" emma:medium="tactile" emma:mode="ink">
                <msink:context xmlns:msink="http://schemas.microsoft.com/ink/2010/main" type="inkWord" rotatedBoundingBox="26044,16203 27692,16333 27662,16709 26014,16579"/>
              </emma:interpretation>
              <emma:one-of disjunction-type="recognition" id="oneOf11">
                <emma:interpretation id="interp55" emma:lang="en-US" emma:confidence="0.5">
                  <emma:literal>VS.</emma:literal>
                </emma:interpretation>
                <emma:interpretation id="interp56" emma:lang="en-US" emma:confidence="0">
                  <emma:literal>Vis.</emma:literal>
                </emma:interpretation>
                <emma:interpretation id="interp57" emma:lang="en-US" emma:confidence="0">
                  <emma:literal>vs.</emma:literal>
                </emma:interpretation>
                <emma:interpretation id="interp58" emma:lang="en-US" emma:confidence="0">
                  <emma:literal>VS..</emma:literal>
                </emma:interpretation>
                <emma:interpretation id="interp59" emma:lang="en-US" emma:confidence="0">
                  <emma:literal>as.</emma:literal>
                </emma:interpretation>
              </emma:one-of>
            </emma:emma>
          </inkml:annotationXML>
          <inkml:trace contextRef="#ctx0" brushRef="#br0" timeOffset="59421.3705">15346 12306 15 0,'0'0'736'0,"21"0"-214"0,-21 0-128 16,16 1-80-16,-16-1-61 0,0 0-12 0,18 0-24 15,-18 0-31-15,0 0-38 0,14 3-25 0,-14-3-22 16,0 0-20-16,14 3-12 0,-14-3-10 0,0 0-1 16,0 0-4-16,13 5-7 0,-13-5-6 0,0 0-8 0,0 0-5 15,0 0-7-15,11 2-12 0,-11-2-30 0,0 0-80 16,0 0-106-16,0 0-176 0,0 0-568 16,-6-7-535-16</inkml:trace>
          <inkml:trace contextRef="#ctx0" brushRef="#br0" timeOffset="58448.1753">13804 12196 165 0,'0'0'376'16,"0"0"-61"-16,9-7-36 0,-9 7-44 0,0 0-34 15,5-8-31-15,-5 8-19 0,5-7-6 0,-5 7-19 16,0 0-8-16,5-8-8 0,-5 8-8 0,4-7-1 16,-4 7 11-16,3-9 8 0,-3 9-4 0,6-7-7 15,-6 7-3-15,6-6-13 0,-6 6 0 0,6-11-6 16,-6 11-7-16,9-5-13 0,-9 5-4 0,8-6-7 0,-8 6-4 15,11-4-5-15,-11 4-2 0,15-3-3 16,-15 3 12-16,14 0 12 0,-14 0 1 0,18 3-10 16,-18-3-6-16,19 6-10 0,-9-2-5 0,0 0 9 0,-2 4 2 15,2 0-1-15,-1 0 0 0,-1 2 1 0,1-1-2 16,0 2-3-16,-4 0 8 0,4 1-16 16,-2-1-4-16,-2 2 0 0,1-1-2 0,-1 1-4 15,-2 0-1-15,2-2 9 0,-1 2-17 0,-1 1-3 0,-1-3 0 16,0-1-1-16,-1 3-2 0,-1-4-1 0,0 1 12 15,1-2-17-15,2 2 0 0,-3-10 1 0,0 15 0 16,0-15 0-16,1 13 2 0,-1-13 4 0,0 9 7 16,0-9 8-16,0 11 20 0,0-11 20 0,0 0 14 15,1 9-16-15,-1-9 18 0,0 0-38 0,0 0 15 16,0 0-35-16,0 0 16 0,0 0-30 0,-6-5 25 16,6 5-11-16,0-13-5 0,-1 5-6 0,-1-1-4 15,2-2 0-15,0 1 5 0,2-3-12 0,-1 1-1 16,3-4 0-16,-2 1-1 0,4 2-18 0,-3-2 19 15,3 3-23-15,0-1 22 0,1 2 5 0,-1-2-28 16,0 3 23-16,4-1 2 0,-3 4-9 0,0-3 1 16,2 2-9-16,-1 2-4 0,1 0-5 0,-2-3-6 15,2 7-9-15,1-2-23 0,-10 4-24 0,14-6-28 0,-14 6-30 16,14-5-26-16,-14 5-21 0,12-2-55 0,-12 2-50 16,0 0 1-16,19 0 2 0,-19 0-20 15,12 1-32-15,-12-1-90 0,0 0-324 0,18 1-273 16</inkml:trace>
          <inkml:trace contextRef="#ctx0" brushRef="#br0" timeOffset="59188.0903">14541 12165 459 0,'0'0'345'0,"0"0"-65"15,0 0-36-15,12-3-42 0,-12 3-16 0,0 0-26 16,0 0-26-16,0 0-19 0,12-1-21 0,-12 1 1 15,0 0-12-15,0 0 7 0,8-6 7 0,-8 6-6 16,0 0 2-16,0 0 13 0,3-10 1 0,-3 10 0 16,0 0-18-16,2-8-10 0,-2 8-11 0,0 0-8 15,0-12-1-15,0 12 3 0,0 0 3 0,-3-10-13 16,3 10-5-16,0 0-6 0,-5-11-6 0,5 11-7 16,-4-6-5-16,4 6 0 0,-8-5-8 0,8 5-4 15,-9-5 1-15,9 5-4 0,-11-1-1 0,11 1-1 16,0 0-1-16,-19 0-4 0,19 0 4 0,-15 3-2 15,15-3 1-15,-13 4-1 0,13-4 2 0,-13 7 3 0,13-7-6 16,-14 8 6-16,14-8-2 0,-13 9 1 0,8-2 7 16,-2-4 1-16,2 6 2 0,5-9-1 0,-8 11 5 15,4-3 0-15,4-8-1 0,-5 12 2 16,5-12-6-16,-6 11 3 0,6-11 0 0,-2 11 2 0,2-11 0 16,-1 8 0-16,1-8 4 0,1 11-3 0,-1-11 2 15,2 7 2-15,-2-7-1 0,6 6-1 16,-6-6 0-16,8 5-2 0,-8-5-3 0,0 0-1 0,13 4 5 15,-13-4-2-15,0 0 2 0,19 2 0 0,-19-2 2 16,0 0-1-16,20 0-1 0,-20 0 1 0,0 0-5 16,15 0-3-16,-15 0-4 0,0 0 0 0,20 0-7 15,-20 0 1-15,0 0 1 0,14 2-2 0,-14-2 1 16,14 3-1-16,-14-3 7 0,13 4-2 0,-13-4 1 16,13 8 5-16,-13-8-3 0,12 7-1 0,-12-7 3 15,11 7-1-15,-11-7-4 0,12 9 0 0,-12-9 3 16,12 9-2-16,-12-9 3 0,11 10-4 0,-6-3 6 15,2-1-2-15,-7-6 2 0,9 9 5 0,-4-2-11 16,-5-7 7-16,8 10-1 0,-8-10 1 0,6 11 4 16,-6-11 10-16,7 11 1 0,-7-11-4 0,5 8 3 15,-5-8 2-15,3 10 6 0,-3-10 6 0,1 9 12 16,-1-9 1-16,-1 8-16 0,1-8-1 0,-5 9-2 16,5-9-3-16,-10 7-4 0,10-7 10 0,-9 6-37 0,9-6 23 15,-14 5-32-15,14-5 24 0,-17 6-29 0,17-6 26 16,-19 1-24-16,19-1 28 0,-21 0-32 15,21 0 28-15,-21 0-25 0,21 0 24 0,-22-3-26 16,22 3 25-16,-18-4-24 0,9 1 25 0,9 3-28 0,-14-6 22 16,14 6-30-16,-14-8 22 0,14 8-20 0,-8-8 3 15,8 8-34-15,-5-9-17 0,5 9-23 0,0-12-34 16,0 12-43-16,5-11-49 0,-5 11-70 0,10-9-66 16,-3 2-28-16,-1 1-39 0,5 0-104 0,-2 2-416 15,0-2-515-15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52.058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88B644-4089-4686-8B67-5CCF1CA705C6}" emma:medium="tactile" emma:mode="ink">
          <msink:context xmlns:msink="http://schemas.microsoft.com/ink/2010/main" type="writingRegion" rotatedBoundingBox="5525,16271 12815,15976 12862,17147 5572,17442"/>
        </emma:interpretation>
      </emma:emma>
    </inkml:annotationXML>
    <inkml:traceGroup>
      <inkml:annotationXML>
        <emma:emma xmlns:emma="http://www.w3.org/2003/04/emma" version="1.0">
          <emma:interpretation id="{136D73A4-1D17-4EAF-BE54-55E1C6FDAA9D}" emma:medium="tactile" emma:mode="ink">
            <msink:context xmlns:msink="http://schemas.microsoft.com/ink/2010/main" type="paragraph" rotatedBoundingBox="5525,16271 12815,15976 12862,17147 5572,174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7DFD6E-9FFA-40B2-A307-13FD131BFCAD}" emma:medium="tactile" emma:mode="ink">
              <msink:context xmlns:msink="http://schemas.microsoft.com/ink/2010/main" type="line" rotatedBoundingBox="5525,16271 12815,15976 12862,17147 5572,17442"/>
            </emma:interpretation>
          </emma:emma>
        </inkml:annotationXML>
        <inkml:traceGroup>
          <inkml:annotationXML>
            <emma:emma xmlns:emma="http://www.w3.org/2003/04/emma" version="1.0">
              <emma:interpretation id="{B12EB3F4-028A-4BE0-A8CB-5C5CF8F4958A}" emma:medium="tactile" emma:mode="ink">
                <msink:context xmlns:msink="http://schemas.microsoft.com/ink/2010/main" type="inkWord" rotatedBoundingBox="5527,16316 7779,16225 7825,17351 5572,17442"/>
              </emma:interpretation>
              <emma:one-of disjunction-type="recognition" id="oneOf0">
                <emma:interpretation id="interp0" emma:lang="en-US" emma:confidence="0.5">
                  <emma:literal>year</emma:literal>
                </emma:interpretation>
                <emma:interpretation id="interp1" emma:lang="en-US" emma:confidence="0">
                  <emma:literal>Year</emma:literal>
                </emma:interpretation>
                <emma:interpretation id="interp2" emma:lang="en-US" emma:confidence="0">
                  <emma:literal>years</emma:literal>
                </emma:interpretation>
                <emma:interpretation id="interp3" emma:lang="en-US" emma:confidence="0">
                  <emma:literal>yearn</emma:literal>
                </emma:interpretation>
                <emma:interpretation id="interp4" emma:lang="en-US" emma:confidence="0">
                  <emma:literal>Years</emma:literal>
                </emma:interpretation>
              </emma:one-of>
            </emma:emma>
          </inkml:annotationXML>
          <inkml:trace contextRef="#ctx0" brushRef="#br0">-6250 12195 223 0,'4'-10'466'0,"-1"-2"-114"0,-3 5-8 0,0 7-91 15,4-14 7-15,-4 14-75 0,1-10-14 0,-1 10-48 16,4-9 26-16,-4 9-61 0,1-8 34 0,-1 8-2 0,0 0 57 16,0 0 1-16,0 0 10 0,1 10-10 15,-1-10 1-15,0 17-4 0,0-3 1 0,0 3 2 16,-1-2-22-16,0 7-1 0,-3 0-23 0,3 9 5 15,-5-5-11-15,1 8-13 0,-1 2-3 0,-1 3-21 0,0-1-10 16,-1 5-6-16,0 0-4 0,-1 4-20 0,-1-4 5 16,2 5-11-16,-3 1-9 0,1-8-4 0,2-1-8 15,2 1-6-15,-1-3 9 0,1-1-19 0,-3 0 4 16,4-6-1-16,0-1-2 0,-2-1 0 0,4-1-4 16,-2-1 3-16,0-4-11 0,0-2-11 0,4 0-13 15,-3-2-29-15,1-2-16 0,-1-3-49 0,3-1-20 16,-2-1-34-16,2-3-58 0,1-9-76 0,0 13-96 15,0-13-38-15,0 0-82 0,0 0-501 0,12-7-638 16</inkml:trace>
          <inkml:trace contextRef="#ctx0" brushRef="#br0" timeOffset="-311.105">-6695 12196 385 0,'0'0'445'15,"-3"-10"-102"-15,3 10-11 0,0-8-78 0,0 8 10 0,0 0-81 16,0-10 4-16,0 10-72 0,0 0 19 0,0 0 0 16,0 0 82-16,0 0 13 0,0 0 3 15,12 10 1-15,-7-2-2 0,4 2-9 0,-2 4-23 0,1 3-6 16,2-2-34-16,0 2 8 0,2 5-37 0,0-1-13 16,0 0-17-16,0 3-18 0,4-2-15 0,-3 0-12 15,2 2-11-15,-1-1-8 0,1 1-8 0,-1-2-4 16,-3 0 2-16,4-1-12 0,-2 0-1 0,0-1 0 15,-3-3-2-15,0 0-7 0,-2-3 1 0,2-1-5 16,-2 0-9-16,-1-4-2 0,0 2-6 0,-4-3 4 16,2-1-17-16,-5-7-14 0,11 11-76 0,-11-11-68 15,0 0-64-15,0 0-46 0,0 0-30 0,16-6-28 16,-16 6-45-16,6-15-33 0,-5 5-543 0,0-4-570 16</inkml:trace>
          <inkml:trace contextRef="#ctx0" brushRef="#br0" timeOffset="1450.0268">-5956 12556 146 0,'0'0'518'16,"0"-13"-161"-16,0 13-38 0,0 0-104 0,-1-10-2 0,1 10-67 16,0 0 18-16,0 0-67 0,0 0 30 0,0 0-60 15,0 0 34-15,0 0-49 0,0 0 14 0,0 0-27 16,0 0 35-16,0 0-47 0,-3 9 35 16,3-9-46-16,8 4 43 0,-8-4-46 0,0 0 44 0,12 4-42 15,-12-4 36-15,12-2-50 0,-12 2 34 0,16-6-31 16,-4 1 35-16,-5 0-44 0,5-3 35 0,0 0-39 15,1 0 30-15,1-3-31 0,-1 1 35 0,-2-1-39 16,1-2 36-16,0 2-39 0,-2-2 37 0,0 0-42 16,-2 1 40-16,-1 0-35 0,-2 0 42 0,0-1-37 15,-1-1 42-15,-1 2-35 0,0 0 34 0,-1 2-22 16,-2-1 28-16,0 2-30 0,0 2 29 0,-2-3-26 16,2 10 17-16,-10-9-30 0,10 9 24 0,-12-4-24 15,12 4 27-15,-18 3-29 0,7 0 25 0,0 2-24 16,1 4 14-16,-3 1 11 0,0 2 21 0,-1 1-16 15,1 3 20-15,0 1-25 0,-1 2 18 0,2 1-25 16,3 2 15-16,0-4-23 0,1 1 22 0,3 1-5 16,0-2-3-16,0 1-2 0,5-2-1 0,0 0-7 0,0-3 0 15,6 2-1-15,-2-3-3 0,4 2 0 0,3-3-4 16,4-2-3-16,3-3-3 0,0 0-4 16,5-2-4-16,0-2-6 0,5-3-15 0,-2-1-29 15,6-5-22-15,2 1-49 0,2-5 44 0,0 0-21 0,2-2 57 16,-2-3-33-16,-3 2 56 0,2-4-30 0,-2-1 49 15,-5-1-40-15,-2-2 56 0,-3 5-39 0,-2 0 46 16,-1-1-37-16,-4 0 42 0,-4 1-43 0,0 1 43 16,-1-1-33-16,-4 2 46 0,-2 3-42 0,0-4 43 15,2 4-29-15,-5-2 44 0,-1 2-33 0,1 1 39 16,-2 3-52-16,-3-2 55 0,1 1-36 0,2 8 41 16,-3-11-24-16,3 11 23 0,-9-10-19 0,9 10 34 15,-10-2-9-15,10 2 17 0,-13 0-25 0,13 0 29 16,-15 12 11-16,5-7 19 0,1 2-11 0,1 5 3 15,-2-1-10-15,2 3 10 0,-1 1-12 0,1-2-6 16,2 5-1-16,-3-3-3 0,4 1-5 0,-1 1-11 16,4-2-13-16,-3-1-9 0,1-1-9 0,2 3-5 15,1-3-3-15,0-2-6 0,1 1-6 0,-3-1 0 16,3-2-9-16,0-9 5 0,0 16 3 0,0-16-2 16,4 13-4-16,-4-13 2 0,7 8-2 0,-7-8-2 15,11 6-2-15,-11-6-2 0,17-3 1 0,-17 3 0 16,18-6 0-16,-6 0-5 0,0 0 0 0,2-3 0 0,-3-2 7 15,1 0-7-15,-3-2 4 0,1 0-4 0,1-2 2 16,-1 0-5-16,-2 1 13 0,-2 1-14 0,1 4 6 16,-2-3-5-16,0 2 7 0,2 0-9 0,-3 3 5 15,-3 0-11-15,-1 7 11 0,9-13-7 0,-9 13 0 16,3-9 0-16,-3 9 3 0,0 0-3 0,0 0 25 16,0 0-26-16,1 8 7 0,-1-8-4 0,-1 16 8 15,-2-8-10-15,0 6 12 0,3 0-6 0,-2-1 0 16,2 1 2-16,-3 2 0 0,3-1 1 0,0 1-1 15,3-1 4-15,-2-1-1 0,0 0 3 0,3 0-2 16,-2-1 0-16,-1-2 5 0,3 1-6 0,1-2 3 16,0-1 2-16,0-2-2 0,-2 0 3 0,6-2-8 15,-9-5 5-15,17 3-5 0,-17-3 4 0,18 0 0 16,-7-3-1-16,1-2-1 0,-3-2-1 0,5-2 0 16,-2 1-4-16,1-6 16 0,0 1-15 0,1-1 8 15,-1-5-12-15,3-1 9 0,-5-2-10 0,0-1 7 16,0-1-12-16,-3 0 11 0,0-1-8 0,0 3 7 15,-5 1-5-15,3 2 6 0,-1 0-10 0,-3 6 15 0,0-1-14 16,-1 1 4-16,3 3-7 0,-3-1 5 16,0 4-4-16,-1 7 9 0,-2-13-8 0,2 13 8 15,0 0-4-15,0 0 3 0,0 0-4 0,-17 4 5 0,17-4-10 16,-6 11 17-16,6-11-9 0,-6 13 6 0,3-5-8 16,3-8 6-16,-2 14-4 0,2-4 6 15,0-10-8-15,2 16 9 0,-2-8-6 0,0-8 5 16,5 11-3-16,-1-3 6 0,-4-8-7 0,6 10 14 0,1-5-13 15,-7-5 21-15,15 6-25 0,-15-6 6 0,18 0-6 16,-18 0 8-16,23-6-9 0,-10 1 8 0,3 1-6 16,-2-2 6-16,3-3-5 0,-1 2 5 0,0-2-6 15,1 2 11-15,-3-4-10 0,1-1 5 0,-1 3-6 16,-2-4 8-16,2 4-13 0,-6 1 13 0,3-2-8 16,-4 3 8-16,2 0-6 0,-2 0 9 0,0 1-8 15,-7 6 5-15,10-11-3 0,-10 11 9 0,7-7-16 16,-7 7 7-16,9-7-11 0,-9 7 8 0,0 0-10 15,6-6 11-15,-6 6-2 0,0 0 3 0,0 0-5 16,-4 9 5-16,4-9-5 0,-6 11 8 0,1 0-3 16,-2-1 16-16,2 3-3 0,0 1 17 0,-3 1-9 15,2 2 18-15,-2 2-25 0,1-1 19 0,1-1-21 16,3 3-1-16,-2 0-1 0,1-2 2 0,2 1-5 16,-1-4-7-16,1 2 6 0,-1-2 2 0,3 0 0 0,0-2 0 15,0-1-1-15,3 0 2 0,-2-1-2 0,0-2 6 16,2 0 0-16,-1-1 1 0,2-2-1 15,-4-6 0-15,12 8-4 0,-12-8-3 0,18 5 3 0,-18-5-4 16,22-1-2-16,-9-1 0 0,2-3 0 0,0 3-5 16,0-3-3-16,2-1 3 0,0 0-12 0,-3 1-8 15,2 0-12-15,-3-1-10 0,-2 1-45 0,3 0-62 16,-4 0-63-16,0 0-93 0,0 0-26 0,-10 5-97 16,13-7-96-16,-13 7-506 0,12-9-644 0</inkml:trace>
        </inkml:traceGroup>
        <inkml:traceGroup>
          <inkml:annotationXML>
            <emma:emma xmlns:emma="http://www.w3.org/2003/04/emma" version="1.0">
              <emma:interpretation id="{764A8E45-EFDE-489D-9179-0C5FB768F1E1}" emma:medium="tactile" emma:mode="ink">
                <msink:context xmlns:msink="http://schemas.microsoft.com/ink/2010/main" type="inkWord" rotatedBoundingBox="8809,16431 9338,16410 9346,16608 8817,16629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c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035.4563">-3366 12283 6 0,'-5'-8'420'0,"5"8"-102"0,0 0-54 16,0 0-11-16,-11-2-38 0,11 2-13 0,0 0 20 15,0 0-59-15,-11-5 24 0,11 5-66 0,0 0 38 16,0 0-45-16,-12-2 36 0,12 2-23 0,0 0 17 16,0 0-12-16,0 0 14 0,0 0-18 0,0 0 7 15,0 0-21-15,0 0-12 0,-12-2-3 0,12 2-10 16,0 0 3-16,0 0-25 0,0 0 12 0,0 0 17 15,0 0 5-15,0 0 6 0,12 2-19 0,-12-2-6 16,0 0-12-16,23 0-3 0,-23 0-17 0,22 0 0 16,-22 0-16-16,30 0 4 0,-13 0-17 0,0-1 6 15,3 0-12-15,-2 1 7 0,2-2-16 0,-3 1 9 0,5-1-16 16,-4 1 20-16,0 1-20 0,-3-1 9 16,2-1-10-16,0 1 9 0,-3-2-12 0,-14 3 16 15,22 0-15-15,-22 0 8 0,22-1-10 0,-22 1 12 16,17-4-18-16,-17 4 3 0,13-2-12 0,-13 2 6 0,0 0-24 15,18-2-16-15,-18 2-25 0,0 0-38 0,0 0-26 16,17 0-57-16,-17 0-23 0,0 0-66 0,0 0 33 16,0 0-52-16,0 0-25 0,0 0-53 0,0 0-457 15,0 0-389-15</inkml:trace>
          <inkml:trace contextRef="#ctx0" brushRef="#br0" timeOffset="3605.7852">-3338 12439 80 0,'0'0'450'0,"0"0"-104"0,0 0-20 16,-10 6-106-16,10-6-1 0,0 0 18 0,0 0-66 15,0 0 33-15,-8 4-71 0,8-4 34 0,0 0-35 16,0 0 23-16,0 0-17 0,0 0 11 0,0 0-13 16,0 0 15-16,-9 4-17 0,9-4 4 0,0 0-15 15,0 0 3-15,0 0-9 0,0 0 4 0,0 0-9 16,0 0-2-16,0 0-4 0,0 0-8 0,0 0 0 0,0 0-16 16,0 0 2-16,0 0-16 0,0 0 25 0,0 0-16 15,0 0 16-15,0 0-31 0,16 1 30 0,-16-1-43 16,0 0-18-16,16-1 6 0,-16 1-6 0,12-3-2 15,-12 3-10-15,17-1 4 0,-17 1-8 0,15-3-6 16,-15 3 2-16,22-3-4 0,-22 3 0 0,22-2-3 16,-9 0 4-16,-13 2-6 0,27-1-1 0,-11 1 0 15,-2-4 1-15,3 4-2 0,-1-2 0 0,-3 0 6 16,5 2-5-16,-3-1 0 0,2 1-1 0,-4-1 0 16,4 1-4-16,-2-2 4 0,-2 1 4 0,-13 1-4 15,24-3 4-15,-24 3-2 0,18 0 1 0,-18 0 0 16,16 0 2-16,-16 0-1 0,16-1 7 0,-16 1 2 15,13-2 4-15,-13 2-5 0,0 0 9 0,15 0-9 16,-15 0-1-16,0 0-1 0,0 0-2 0,15-2-1 16,-15 2 0-16,0 0 2 0,0 0-5 0,0 0-3 15,0 0-1-15,0 0 0 0,15-2-3 0,-15 2-1 16,0 0-1-16,0 0-19 0,0 0-7 0,0 0-16 16,0 0-23-16,0 0-24 0,0 0-49 0,0 0-69 0,0 0-88 15,8-3-41-15,-8 3-49 0,0 0-12 16,0 0-66-16,-9-7-553 0,9 7-629 0</inkml:trace>
        </inkml:traceGroup>
        <inkml:traceGroup>
          <inkml:annotationXML>
            <emma:emma xmlns:emma="http://www.w3.org/2003/04/emma" version="1.0">
              <emma:interpretation id="{758C4543-299A-43C8-8149-77F76BE2B789}" emma:medium="tactile" emma:mode="ink">
                <msink:context xmlns:msink="http://schemas.microsoft.com/ink/2010/main" type="inkWord" rotatedBoundingBox="10013,16089 12815,15976 12844,16696 10042,16810"/>
              </emma:interpretation>
              <emma:one-of disjunction-type="recognition" id="oneOf2">
                <emma:interpretation id="interp10" emma:lang="en-US" emma:confidence="0.5">
                  <emma:literal>110025</emma:literal>
                </emma:interpretation>
                <emma:interpretation id="interp11" emma:lang="en-US" emma:confidence="0.5">
                  <emma:literal>1100 05</emma:literal>
                </emma:interpretation>
                <emma:interpretation id="interp12" emma:lang="en-US" emma:confidence="0">
                  <emma:literal>1100 25</emma:literal>
                </emma:interpretation>
                <emma:interpretation id="interp13" emma:lang="en-US" emma:confidence="0">
                  <emma:literal>110005</emma:literal>
                </emma:interpretation>
                <emma:interpretation id="interp14" emma:lang="en-US" emma:confidence="0">
                  <emma:literal>110085</emma:literal>
                </emma:interpretation>
              </emma:one-of>
            </emma:emma>
          </inkml:annotationXML>
          <inkml:trace contextRef="#ctx0" brushRef="#br1" timeOffset="22297.8932">-2213 11927 35 0,'0'0'585'0,"0"0"-156"0,5-5-80 0,-5 5-56 16,0 0-34-16,0 0-30 0,9-6-19 0,-9 6-26 16,0 0-3-16,0 0-1 0,0 0 17 0,0 0 25 15,0 0 9-15,0 0-8 0,8 6-4 0,-8-6-14 16,4 7-1-16,-4-7-6 0,2 9-16 0,-2-9-5 15,0 16-3-15,2-8-24 0,-2 3 24 0,0 0-54 16,2 3 30-16,-2 1-47 0,0 1 24 0,0 2-12 16,0 1-16-16,0 2-9 0,0 1-13 0,0 0-7 15,0 2-1-15,0 0-6 0,0 0-4 0,0 0-10 0,1 0-7 16,-1 0-45-16,0 0 43 0,0 0-37 16,0 0 33-16,2-2-41 0,-2 0 36 0,2-1-43 15,-2-1 38-15,0 0-37 0,0-3 37 0,0-1-39 0,0 0 33 16,0-1-32-16,0 1 32 0,0-3-39 0,0-1 1 15,0 0-4-15,0-3-9 0,0-9-13 0,-2 18-13 16,2-11-28-16,0-7-25 0,0 14-32 0,0-14-46 16,2 9-90-16,-2-9-63 0,0 0-81 0,0 0-32 15,0 0-51-15,0 0-117 0,15-4-483 0,-15 4-720 16</inkml:trace>
          <inkml:trace contextRef="#ctx0" brushRef="#br1" timeOffset="22706.8607">-1833 12040 435 0,'3'-8'430'0,"-3"8"-60"0,2-11-66 0,-2 11-38 16,0-11-33-16,0 11-30 0,3-9-30 15,-3 9-10-15,0 0-5 0,3-12-4 0,-3 12-3 16,0 0 3-16,0 0 24 0,1-6 23 0,-1 6-1 0,0 0-4 15,0 0 4-15,0 0-8 0,4 6-6 0,-4-6-12 16,0 9-2-16,0-9 3 0,4 10-8 0,-4-10 23 16,0 18-35-16,1-8 29 0,-1 3-10 15,1 1-17-15,-1 0-16 0,0 2-15 0,0 0-23 0,0 0-12 16,0 1-14-16,0 4-13 0,0 1-10 0,-1-1-7 16,1 0-3-16,-1-2-7 0,1 1-4 15,2 3 9-15,-7-2-50 0,8-2 37 0,-6-1-36 0,6-4 39 16,-3 5-37-16,0-2 31 0,0-2-34 0,0 1 30 15,0-1-35-15,0-2 34 0,0 1-33 0,0 1 32 16,0-3-37-16,-3 0 34 0,2-3-34 0,1 0 31 16,0 1-39-16,0-10 25 0,0 14-45 0,0-14 27 15,0 13-54-15,0-13-1 0,0 10-96 0,0-10-49 16,0 0-36-16,1 7-84 0,-1-7-55 0,0 0-46 0,0 0-15 16,10-3-59-16,-10 3-109 0,8-9-444 15,0 3-682-15</inkml:trace>
          <inkml:trace contextRef="#ctx0" brushRef="#br1" timeOffset="23279.4615">-1443 12094 379 0,'0'0'412'0,"1"-14"-26"0,-1 14-104 15,3-10 1-15,-3 10-46 0,1-7-42 0,-1 7-27 16,0 0-27-16,1-10-11 0,-1 10 13 0,0 0 14 15,0 0 0-15,0 0 9 0,0 0 5 0,0 0 1 16,0 0 7-16,-11 5 5 0,11-5 0 0,-3 11-4 16,3-11-10-16,-5 13 1 0,1-4-6 0,3 1-10 15,-3 3-6-15,1-2-4 0,-1 3-4 0,3-3-15 16,-3 5-22-16,2 1-2 0,-2-4 11 0,2 5-3 16,-1-1-7-16,3-2-8 0,-3 3-4 0,0-1-7 15,2 1-8-15,1-3 0 0,0 4-5 0,-1-2-5 16,1-1-9-16,0-1-10 0,1 2-3 0,-1-3-7 15,0 0-1-15,4 1-35 0,-3-2 39 0,2 2-37 16,1-4 29-16,2 3-38 0,-4-3 35 0,3 0-35 0,0-1 32 16,1 1-33-16,2-2 33 0,-1-1-39 15,-1-1 40-15,2 0-36 0,1-1 38 0,-1-1-38 16,-8-5 33-16,22 7-34 0,-22-7 36 0,19 1-42 16,-19-1 37-16,25-2-36 0,-12-2 37 0,0 1-5 15,-2-3-4-15,1-2 1 0,5 1-6 0,-6-4-1 16,5 2-3-16,-5-4 3 0,1 0-5 0,0-1 0 15,-1-3 1-15,0 2-1 0,-3-4-4 0,1 1 3 0,-3-4 1 16,1 2-4-16,-2 0 5 0,0-4-9 0,-3 3 4 16,0-1-1-16,0 1 3 0,-4 0-4 0,0 1 1 15,0-1 1-15,-2 1-5 0,-1 3 2 0,0 0-1 16,-2 0 1-16,2 3-5 0,-5 0-4 0,3 1 0 16,1 4-6-16,-2 1-11 0,-1-2-8 0,0 3-6 15,0 1-19-15,-2 2-19 0,11 4-23 0,-16-7-26 16,16 7-28-16,-15-4-3 0,15 4 0 0,-15-2 0 15,15 2-4-15,-12 3-29 0,12-3-39 0,0 0-38 16,-11 4-27-16,11-4-60 0,-7 6 7 0,7-6-12 16,-4 7-28-16,4-7-109 0,0 0-362 0,4 10-413 15</inkml:trace>
          <inkml:trace contextRef="#ctx0" brushRef="#br1" timeOffset="23847.5794">-869 12071 257 0,'17'-5'532'0,"-17"5"-106"0,15-6-61 0,-15 6-35 16,10-6-21-16,-10 6-29 0,10-1-33 0,-10 1-20 15,0 0-23-15,12-6-28 0,-12 6-17 0,0 0-17 16,0 0-11-16,12-2 3 0,-12 2 16 16,0 0 3-16,0 0-9 0,0 0-16 0,0 11-12 0,0-11-9 15,-4 10 7-15,4-10 2 0,-7 11 5 0,6-3-3 16,-3 0-12-16,1 0-7 0,0 3 26 0,-1 2-26 15,1-1 30-15,-2-1-7 0,1 4-11 0,1 0-4 16,-2 0-2-16,0 2-6 0,0 0 1 0,0 0-16 16,0 1-10-16,2 1-12 0,-2-3-1 0,0 1-10 15,2 2-6-15,-1-3-6 0,3-2-5 0,-3 3-38 16,3-2 33-16,1-2-36 0,-2 1 35 0,2 2-40 16,0-4 38-16,0 1-36 0,0 0 36 0,2-2-38 15,-1 2 35-15,0-2-36 0,2-3 37 0,-2 2-35 0,3-2 33 16,-1 0-35-16,0-2 40 0,3 0-37 0,0 0 33 15,-6-6-34-15,13 9 32 0,-4-6-33 16,-9-3 33-16,18 4-36 0,-18-4 35 0,20 2-40 16,-20-2 42-16,22-3-37 0,-9 0 35 0,1 0-37 0,-1-1 38 15,0-3-6-15,-2 2 1 0,4-1-4 0,-1-4-2 16,0 2-3-16,-1-3 0 0,0-1-3 16,-1 0-2-16,-1 0 6 0,0-3-7 0,-1-1 1 0,-2 0-1 15,1 0 1-15,-1-2-5 0,-2-2 3 0,-2-1-2 16,-1 2 1-16,0-2 2 0,-1-3-5 0,-4 3-1 15,-1-2-1-15,0 1 2 0,-1-1-1 16,-2 3-4-16,-2-4-3 0,-1 6 4 0,-3-2-38 0,0 6 34 16,1 1-42-16,-5 0 38 0,3 2-42 0,-4 1 24 15,-1 1-50-15,2 4 15 0,-4-1-53 0,3 4 5 16,2 0-27-16,1 1-15 0,-3 4-11 0,1-2-24 16,3 0-41-16,2 2-44 0,-1 1-48 0,0 2-38 15,3 0-48-15,-1-1-3 0,6 1-71 0,-1 1-523 16,1-1-616-16</inkml:trace>
          <inkml:trace contextRef="#ctx0" brushRef="#br1" timeOffset="24475.8103">-303 12168 322 0,'7'-11'597'16,"-7"11"-194"-16,5-7 6 0,-5 7-7 0,4-7-17 16,-4 7-44-16,2-8-53 0,-2 8-41 0,4-10-19 15,-4 10-9-15,5-8-11 0,-5 8-16 0,2-8-15 16,-2 8-20-16,5-8-13 0,-5 8-7 0,5-7-4 16,-5 7 8-16,5-7 2 0,-5 7-17 0,7-9 26 15,-7 9-34-15,7-7 25 0,-7 7-7 0,5-7-23 16,-5 7-15-16,10-6-17 0,-10 6-10 0,0 0-13 15,9-5-10-15,-9 5 7 0,0 0 0 0,16 0-3 16,-16 0-4-16,11 5-4 0,-11-5-4 0,11 9-8 16,-11-9 5-16,12 11-8 0,-5-2-2 0,-2-1 1 15,1 1-2-15,-1 2 0 0,1-1-6 0,-1 3-4 16,-3-2 0-16,3 2 4 0,-1-2-5 0,-2 5 6 16,3-2-1-16,-4 0-1 0,2 0 2 0,-1-1-4 15,-2 2-3-15,4 1-1 0,-3-3 2 0,-1 2-1 16,0-4-4-16,2 5 4 0,-2-2-7 0,0-1 0 0,0-1 0 15,0 1 4-15,-2 0-4 0,2-3-1 0,0-1 3 16,-1 2-5-16,-3-2 2 0,4 0 3 0,-2-2-33 16,-1 1 38-16,1-1-28 0,-4 1 35 0,6-8-35 15,-9 9 43-15,9-9-42 0,-9 9 36 0,9-9-38 16,-14 4 43-16,14-4-10 0,0 0-1 0,-19-1-6 16,19 1 1-16,-13-7-7 0,7 0 2 15,-1 0 0-15,4-3-7 0,-2-1 0 0,5-2-2 0,-1 0 3 16,2-1-4-16,4-3 2 0,0-1 1 0,2-2-2 15,3-1-2-15,2-2-3 0,1 0 4 0,-2 3-2 16,6 1-2-16,-4-1 1 0,-1 3 0 0,3-1-1 16,-2 3-1-16,1 2-2 0,-2 0-4 0,0 0-37 15,-1 2 38-15,1-1-41 0,-3 4 27 0,1-2-50 16,0 3 13-16,-3 0-80 0,0 0-16 0,2 4-51 0,-9 3-41 16,14-10-40-16,-14 10-39 0,12-7-43 15,-12 7-32-15,14-4-9 0,-14 4-65 0,0 0-94 16,18-2-472-16,-18 2-664 0</inkml:trace>
          <inkml:trace contextRef="#ctx0" brushRef="#br1" timeOffset="25208.5047">428 12053 293 0,'0'0'442'0,"13"-6"-122"0,-13 6-7 0,12-5-82 15,-12 5 23-15,10-6-28 0,-10 6-27 0,11-5-23 16,-11 5-19-16,6-6 1 0,-6 6 0 0,0 0-7 16,9-6 8-16,-9 6-2 0,0 0-11 0,4-6-4 15,-4 6-12-15,0 0-9 0,0 0-13 0,0 0-11 16,0 0-6-16,-1-8-6 0,1 8 0 0,0 0-8 16,0 0-7-16,-17 0 1 0,17 0-5 0,-12 2 1 15,12-2-1-15,-14 3-5 0,14-3-6 0,-14 8-1 16,6-4 2-16,-2 3-4 0,3-4 2 0,-3 5-6 15,3-2-2-15,0 1-5 0,-2 2 0 0,2-2-7 16,-1 1 1-16,1 0 0 0,0 2 0 0,1-3 0 0,-2 5-1 16,0-3-1-16,4 1-7 0,-4 0 0 0,4-1-6 15,-1 2-1-15,1-2-9 0,-1 0 7 16,3 0-11-16,-2-1 8 0,2 0-14 0,-1-1 18 16,3-7-18-16,-3 14 12 0,3-14-10 0,-5 11 9 0,5-11-7 15,-3 10 13-15,3-10-13 0,0 9 24 16,0-9-22-16,0 0 15 0,4 9-25 0,-4-9 35 15,7 7-16-15,-7-7-22 0,0 0 21 0,11 2-6 0,-11-2 2 16,0 0-2-16,17 0 2 0,-17 0-4 0,16-3-1 16,-16 3-3-16,14-6 0 0,-14 6-1 0,17-5 0 15,-17 5 5-15,17-6-7 0,-6 2 1 0,-4 1 6 16,-7 3-1-16,16-7-3 0,-16 7 5 0,17-4-4 16,-17 4-3-16,16-6 3 0,-16 6 0 0,17-4-3 15,-17 4 15-15,14 0-4 0,-14 0-1 0,17-1 7 16,-17 1 11-16,15 1 14 0,-15-1 12 0,17 4 11 15,-17-4-8-15,14 6-8 0,-14-6-2 0,15 7 2 16,-9 0 5-16,2-3 5 0,-3 2 6 0,1-1 4 16,0 4 1-16,-3-2-7 0,3 0-3 0,-4 1-4 15,2 1 2-15,-1-2-2 0,-1 3-11 0,1 0 9 16,-3-1-5-16,1 0 7 0,2 1 1 0,-3 0 10 16,-3-1 22-16,2 1-45 0,1-2 83 0,-1 0-72 0,-3 3 60 15,-1-2-83-15,2-1 76 0,-2 1-91 0,-2-2 79 16,1 1-90-16,-3-3 83 0,1 2-93 15,-1-1 77-15,1-2-78 0,-2 1 10 0,-2-1-5 16,12-4 0-16,-17 5 0 0,17-5 0 0,-19 3 0 0,19-3 0 16,-21 1 0-16,21-1 0 0,-19-1 0 0,19 1 0 15,-21-3 0-15,21 3-8 0,-19-5-137 0,19 5-4 16,-21-7-102-16,21 7-25 0,-18-6-74 0,18 6-74 16,-17-7-115-16,9 3-121 0,-2 0-152 0,0-1-641 15,-2 2-1070-15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5:35.40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40 49 333 0,'-2'-12'306'0,"2"12"-35"0,-2-10-12 16,2 10-25-16,-1-11-18 0,1 11-6 0,0 0-9 16,-4-8-38-16,4 8 26 0,0 0-70 0,0 0 38 15,0 0-54-15,-3-9 30 0,3 9-55 0,0 0 38 16,0 0 0-16,0 0 90 0,-5 12-47 0,1-7 52 16,3 7-53-16,0 0 39 0,-2 1-87 0,1 2 36 15,-1 1-84-15,2 7 53 0,-3-3-58 0,3 0 13 16,1 2-7-16,-3 1-8 0,3 1-5 0,0 0-13 15,0-1-6-15,0-1-4 0,1 1-10 0,1-2 4 16,-2 0-8-16,0-3 4 0,3 1-13 0,-1-2 10 0,-1-1-11 16,2-1 8-16,-2 1-8 0,0-4 8 15,2 1-4-15,-3 1 1 0,1-4-1 0,0 0-5 16,-1 1-7-16,2-2-12 0,0-1-23 0,-2-8-41 16,3 14-33-16,-3-14-42 0,0 13-54 0,0-13-76 15,2 10 11-15,-2-10-84 0,0 0-48 0,0 0-73 0,0 0-361 16,0 0-383-16</inkml:trace>
  <inkml:trace contextRef="#ctx0" brushRef="#br0" timeOffset="556.3009">41 202 252 0,'0'-13'284'0,"0"-1"-69"0,2 2-46 0,-2 0-18 16,1 0-20-16,3 1-4 0,-3-2-24 0,4 2-17 15,-3 1-14-15,3-1-10 0,0 1-6 0,0 1-5 16,2 0-6-16,-2 2-3 0,1-3 0 0,3 4 3 16,-1-1-3-16,-1 2-4 0,2-1 2 0,-2 3 5 15,4 0 3-15,-11 3 3 0,19-4-6 0,-19 4-10 16,25 0-5-16,-14 3-3 0,1 1-8 0,1-1 0 16,0 2 0-16,-1 1 20 0,2 4 1 0,0-2-7 15,-2 1 5-15,-1 1-12 0,1 3 8 0,-2-2 1 16,-2 3 49-16,1-2-43 0,-2 0 35 0,-1 0-54 15,-2 1 54-15,-3 1-43 0,3-1 40 0,-4 0-51 16,0-1 50-16,-2-2-50 0,-1 2 4 0,-1 0 6 16,-1 0-7-16,-2 0-2 0,0-1-3 0,-5 0-5 15,0 0-1-15,-2-1 0 0,1-1-5 0,-4-2-1 16,3-1-2-16,-3-1 2 0,2 0-2 0,-2-2 1 16,3 0-2-16,-2-3-1 0,1 2-2 0,15-2 9 15,-29-2 2-15,16 1-4 0,0-2 3 0,2 1-2 16,11 2 3-16,-21-5 5 0,21 5 1 0,-14-5-4 15,14 5 2-15,-12-5-2 0,12 5 32 0,-10-4-50 16,10 4 1-16,-11-4 1 0,11 4 4 0,0 0-6 16,0 0-2-16,0 0 3 0,7-6 1 0,-7 6 7 15,15 3 32-15,-15-3-47 0,19 3 3 0,-8 1 7 16,2-1-10-16,4 1 7 0,0 3-2 0,0-2 2 16,1 3 3-16,-1-2 3 0,-1 2-4 0,2 0-1 15,-1 0 2-15,0 0 0 0,-1-1 0 0,-2 2 1 16,0-1-2-16,-1-1-2 0,-3-2 1 0,2 4-16 0,-3 0 17 15,1-4-18-15,0 1-5 0,-3 1-37 16,0 0-64-16,-2-3 0 0,-5-4-83 0,12 12-52 16,-12-12-51-16,10 7-95 0,-10-7-237 0,0 0-153 15</inkml:trace>
  <inkml:trace contextRef="#ctx0" brushRef="#br0" timeOffset="863.3391">866 257 204 0,'0'0'422'0,"0"0"-120"16,-7-7-56-16,7 7-46 0,0 0-11 0,0 0-7 0,-6-6-20 15,6 6-26-15,0 0-30 0,0 0-22 0,0 0-15 16,0 0-11-16,0 0-5 0,0 0-7 15,0 0 13-15,0 0-15 0,0 0 17 0,0 0-28 16,13 3 15-16,-13-3-29 0,15 2 26 0,-15-2-37 16,17 1 29-16,-17-1-35 0,23 0 31 0,-23 0-35 0,29-1 28 15,-29 1-33-15,31 0 25 0,-13 0-29 0,-1 0 25 16,-2 0-33-16,2 0 19 0,-2 0-35 16,1 1-40-16,-1-1-75 0,-15 0-69 0,20 1-78 15,-20-1-56-15,20 0-189 0,-20 0-53 0</inkml:trace>
  <inkml:trace contextRef="#ctx0" brushRef="#br0" timeOffset="1088.292">929 387 5 0,'-13'3'439'0,"2"3"-152"0,11-6-19 0,-17 5-34 0,17-5-4 16,-13 4-18-16,13-4-27 0,-10 6-36 0,10-6-27 15,0 0-25-15,-10 4-24 0,10-4-6 0,0 0-10 16,0 0-9-16,11 5-8 0,-11-5-4 15,0 0-3-15,18 3-10 0,-18-3-1 0,22 0-9 0,-22 0-1 16,27 0-1-16,-10 0-2 0,0 0-3 0,-3 0-2 16,4 0-1-16,-1 0-3 0,0 0-7 0,0 0-12 15,-2-2-42-15,-1 2-54 0,2 0-45 0,-3-1-105 16,2 1-2-16,-2-5-291 0,-1 1-74 16</inkml:trace>
  <inkml:trace contextRef="#ctx0" brushRef="#br0" timeOffset="1415.2603">1456 199 275 0,'1'-13'370'0,"-1"13"-57"16,2-10-14-16,-2 10-38 0,1-9-7 0,-1 9 7 16,2-9-56-16,-2 9-40 0,0 0-28 15,2-9-38-15,-2 9-12 0,0 0-24 0,0 0-1 0,1-8 5 16,-1 8 25-16,0 0 22 0,0 0 2 0,0 0 20 15,0 0 12-15,4 11-2 0,-4-11-19 0,1 10-15 16,-1-10 9-16,1 16-15 0,2-7 52 0,0 2-86 16,-3-1 47-16,2 4-76 0,1-3 49 0,-3 3-69 15,4 0 52-15,-4 1-65 0,2-2 57 0,-2 3-72 16,3-2 6-16,-3 1-5 0,1-1 5 0,0 1-1 16,-1-1 2-16,0-1 1 0,0 0-2 0,2-1 1 15,0 1 3-15,-2-2-2 0,0-1-10 0,2 0-8 16,-2-1-16-16,0-1-20 0,1 2-40 0,-1-10-51 15,0 14-57-15,0-14-52 0,0 12-16 0,0-12-35 16,3 7-61-16,-3-7-41 0,0 0-441 0,0 0-390 16</inkml:trace>
  <inkml:trace contextRef="#ctx0" brushRef="#br0" timeOffset="1843.2955">1672 272 365 0,'3'-5'305'15,"-3"5"-57"-15,2-13-32 0,-2 13-30 0,4-8-22 16,-4 8-24-16,3-9-26 0,-3 9-21 0,4-7-15 16,-4 7-18-16,0 0-12 0,1-7 9 0,-1 7 2 15,0 0 3-15,0 0 29 0,0 0 12 0,0 0-22 16,9 7 14-16,-9-7-42 0,1 10 34 0,-1-10-18 16,0 11 67-16,0-11-42 0,2 19 27 0,-4-11-58 15,2 1 30-15,0 0-35 0,0 3 39 0,2-4-59 16,-2 3-4-16,0 1-1 0,0-3-9 0,0 1-1 15,5 4-1-15,-4-3 3 0,2 2-7 0,-1-4-7 16,2 0 4-16,-1 0-2 0,2 0 11 0,0-2-12 16,2 1 3-16,-2 0 0 0,1-3 0 0,-6-5 4 15,16 8-6-15,-16-8 1 0,17 7 1 0,-17-7-4 16,22 1-3-16,-22-1 2 0,23-3-4 0,-12-1 4 16,1 3 2-16,0-5 33 0,-1 2-53 0,-2-3 47 15,4 0-48-15,-4-1 47 0,1 0-46 0,-3 0 46 16,0-2-52-16,-2-1 57 0,1-1-50 0,-2 2 46 15,-2-3-49-15,-2 2 46 0,0 0-54 0,0-2 52 0,-6 2-9 16,4 1-7-16,-3-2-1 0,-2 4 2 16,-2 0-15-16,1-2-5 0,-2 3-12 0,2 1-5 15,-3-1-23-15,0 3-34 0,0 1-49 0,11 3-92 16,-21-4-45-16,21 4-60 0,-18-2-58 0,18 2-66 0,-14 0-292 16,14 0-243-16</inkml:trace>
  <inkml:trace contextRef="#ctx0" brushRef="#br0" timeOffset="2494.0943">1056 755 150 0,'-12'5'382'15,"12"-5"-128"-15,0 0-29 0,-11 3-39 0,11-3 2 16,0 0-45-16,0 0 14 0,0 0-22 0,11 2-23 15,-11-2-21-15,13 0-10 0,-13 0-14 0,25 0-2 16,-11-1-10-16,4 1-1 0,2 0-10 0,3 0-2 16,3-1-8-16,2 1-10 0,5 0-1 0,2-5-3 15,1 4-5-15,3-1 7 0,6 2 0 0,-1-3 9 16,4 0-2-16,-2 1-3 0,2-1-2 0,2-1-5 16,-3 0-6-16,0 1 0 0,0-2 1 0,-3 2-5 15,-2-1-1-15,-4 1-3 0,-3 1 3 0,-4-2-2 16,1 3-2-16,-7-3 0 0,2 2-6 0,-5 0 3 15,-4 0 2-15,0 1 2 0,-2-1-4 0,-2 1 1 16,-2-1-3-16,-12 2 0 0,22-1 2 0,-22 1-1 16,16-2-8-16,-16 2 9 0,13 2-7 0,-13-2 8 15,0 0-15-15,13 3-6 0,-13-3-26 0,0 0-26 16,0 0-36-16,3 8-65 0,-3-8-13 0,-7 7-92 16,7-7-323-16,-9 4-112 0</inkml:trace>
  <inkml:trace contextRef="#ctx0" brushRef="#br0" timeOffset="3044.1532">2104 383 38 0,'0'0'386'0,"0"0"-133"15,-5-9-33-15,5 9-75 0,0 0-6 0,0 0-54 16,0 0 6-16,-1-8-40 0,1 8 10 15,0 0-37-15,0 0 22 0,0 0-50 0,0 0-21 16,17 1-92-16,-17-1-26 0,0 0-254 0,0 0 145 0</inkml:trace>
  <inkml:trace contextRef="#ctx0" brushRef="#br0" timeOffset="2847.2512">2245 235 168 0,'0'0'356'16,"8"-9"-72"-16,-8 9-44 0,7-7-24 0,-7 7-27 15,5-6-15-15,-5 6-21 0,0 0-21 0,5-7-8 16,-5 7 41-16,0 0 8 0,0 0 28 0,0 0-26 16,6 9-70-16,-6-9 64 0,0 8-38 0,0-8 34 15,0 16-44-15,-1-8 64 0,0 4-76 0,-2 0 47 16,-2 4-66-16,3 0-3 0,-4 0-9 0,1 4-13 0,-1-2-8 15,-1 2-9-15,1-1-10 0,-1 0-10 16,0 2-3-16,0 1-4 0,2-4-3 0,-2 1-5 16,1 1-2-16,-1-4-3 0,2 4-11 0,-1-4-13 15,2-4-8-15,-1 2-28 0,0-2-52 0,3-1-67 0,0 1-61 16,-1-5-13-16,1 2-26 0,2-9-57 16,-4 9-68-16,4-9-436 0,0 0-371 0</inkml:trace>
  <inkml:trace contextRef="#ctx0" brushRef="#br0" timeOffset="3217.2573">2265 559 275 0,'0'0'384'0,"0"0"-103"0,0 0-56 0,0 0-53 0,9 4-38 15,-9-4-26-15,0 0-32 0,0 0-12 0,0 0-25 16,9 4-62-16,-9-4-61 0,0 0-80 0,0 0-304 16,0 0 50-16</inkml:trace>
  <inkml:trace contextRef="#ctx0" brushRef="#br0" timeOffset="3619.0725">2729 420 82 0,'0'0'508'0,"-15"7"-129"16,15-7-99-16,-12 4-49 0,12-4-44 0,-11 3-17 15,11-3-33-15,0 0-24 0,-6 5-28 0,6-5-11 16,0 0-16-16,0 0-9 0,7 5-15 0,-7-5-8 16,14 3-6-16,-14-3-13 0,20 0-39 0,-20 0-87 15,25-2-65-15,-10 1-141 0,0-2-231 0,-1 0-67 16</inkml:trace>
  <inkml:trace contextRef="#ctx0" brushRef="#br0" timeOffset="3444.6489">2709 327 344 0,'0'0'447'0,"0"0"-106"16,0 0-72-16,6-7-61 0,-6 7-37 0,0 0-29 15,0 0-30-15,13-2-24 0,-13 2-18 0,0 0-14 16,20-2-13-16,-20 2-10 0,18 0-10 0,-18 0-4 16,18 2-19-16,-18-2-29 0,22 1-84 0,-22-1-100 15,21 0-122-15,-21 0-189 0,16-1-27 0</inkml:trace>
  <inkml:trace contextRef="#ctx0" brushRef="#br0" timeOffset="4231.2042">2948 589 183 0,'0'0'288'0,"0"0"-46"0,-15 2-77 0,15-2 5 16,0 0-56-16,0 0 6 0,-13 2-53 0,13-2 12 15,0 0-38-15,0 0 8 0,0 0-24 0,0 0 17 16,13 1-32-16,-13-1 25 0,0 0-34 0,23 0 6 16,-23 0-5-16,28 0 25 0,-12 0-7 0,3 0-4 15,-1 0-4-15,7-1-4 0,0 1 1 0,2-2-29 16,-1 2 33-16,9-2-34 0,-2 0 31 0,2 0-22 15,-1 0 24-15,1 0-23 0,0-1 27 0,0 1-21 16,0 1 25-16,-3-1-19 0,-1-1 29 0,-2 0-27 16,-1 3 15-16,-2 0-20 0,-3-2 23 0,0 2-26 15,-4 0 34-15,-3 0-38 0,1 0 27 0,-2 0-28 16,-1 2 22-16,-14-2-30 0,20 2 27 0,-20-2-33 16,15 6-15-16,-15-6-95 0,7 6-65 0,-7-6-254 15,0 0 72-15</inkml:trace>
  <inkml:trace contextRef="#ctx0" brushRef="#br0" timeOffset="3895.3044">3255 147 464 0,'0'0'341'0,"0"-11"-34"0,0 11-26 16,4-8-20-16,-4 8-16 0,0 0-27 0,2-8-32 15,-2 8-53-15,0 0-23 0,0 0-24 0,3-10-17 16,-3 10-14-16,0 0-3 0,0 0-12 0,0 0-9 16,0 0 2-16,0 0 3 0,0 0-14 0,0 0 66 15,8 10 7-15,-7-3-6 0,-1-7-11 0,3 18-14 16,-2-8-8-16,0 3-12 0,-1-2-44 0,0 3 36 16,3 1-48-16,-3 0 43 0,1 1-43 0,-1-1-2 15,-1 2-10-15,1 0-19 0,-3 0-29 0,3-2-39 16,0 2-42-16,-2-1-34 0,-1-2-43 0,0 2-27 15,0-2-65-15,3 0-347 0,-6-2-175 0</inkml:trace>
  <inkml:trace contextRef="#ctx0" brushRef="#br0" timeOffset="4589.2866">3342 924 46 0,'0'0'585'16,"0"0"-167"-16,0 0-93 0,-3-7-57 0,3 7-2 16,0 0-42-16,0 0 9 0,0 0 6 0,0 0-86 15,0 0 9-15,-4-5-78 0,4 5 19 0,0 0-55 16,0 0 31-16,0 0-47 0,0 0 55 0,0 9-34 16,0-9 45-16,5 10-47 0,-5-10 39 0,5 15-50 15,-3-6 53-15,2 2-61 0,-2 0 40 0,2 0-56 16,-3 2 42-16,5-2-52 0,-5 5 44 0,3-2-50 15,-3 0 42-15,0 0-50 0,2 0 0 0,0 2 0 16,-3 0 5-16,2-4 2 0,1 3-2 0,-3-2 2 16,0 2-5-16,0-3-4 0,2 1-10 0,-2-1-24 15,0-3-48-15,0 0-78 0,0 0-35 0,0-9-9 16,0 15-30-16,0-6-60 0,0-9-163 0,2 7-246 16,-2-7-218-16</inkml:trace>
  <inkml:trace contextRef="#ctx0" brushRef="#br0" timeOffset="5020.415">3659 974 365 0,'0'0'361'0,"0"-10"-83"0,0 10-55 0,2-9-57 16,-2 9-31-16,3-8-20 0,-3 8-20 0,0 0-12 0,0 0 1 15,0 0 15-15,0 0 5 0,0 0-5 0,0 0-8 16,0 0 17-16,4 10-29 0,-4-10 26 15,0 12-39-15,0-12 76 0,0 14-44 0,0-14 23 16,1 18-64-16,-1-10 30 0,0 3-49 0,0-2 28 16,0 2-42-16,0 1 41 0,0-1-52 0,0-1 39 0,0 3-46 15,0-2 36-15,0 0-46 0,0 0 5 0,0-1-3 16,0 1 7-16,1 0-1 0,2-3 3 16,-2 0-3-16,1 1 13 0,0-2 0 0,-2-7-1 15,4 13 5-15,-4-13 3 0,9 14 2 0,-9-14-6 16,10 7 0-16,-10-7-4 0,15 6-3 0,-15-6 43 0,16 3-47 15,-16-3 35-15,17 0-53 0,-17 0 51 0,18-3-48 16,-18 3 44-16,19-6-44 0,-9 1 45 0,0-1-45 16,-2-1 45-16,2-1-42 0,-1 0 49 15,-1 0-52-15,-1-3 56 0,-1 1-64 0,-1-1 47 16,0-1-51-16,-3-1 46 0,2 0-47 0,-3 0 48 16,-2-1-52-16,-3 0 46 0,1 2-50 0,-2-1 54 15,-1-1-61-15,-4 3 39 0,-1-2-54 0,2 2 19 16,-5 2-106-16,1-1-18 0,-3 3-71 0,2 0-63 15,0 3-75-15,-3-2-507 0,4 2-423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5:41.32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AAAAE6-89B3-4BAC-9521-53BB4B24435E}" emma:medium="tactile" emma:mode="ink">
          <msink:context xmlns:msink="http://schemas.microsoft.com/ink/2010/main" type="writingRegion" rotatedBoundingBox="24239,2971 32906,3016 32866,10687 24200,10642"/>
        </emma:interpretation>
      </emma:emma>
    </inkml:annotationXML>
    <inkml:traceGroup>
      <inkml:annotationXML>
        <emma:emma xmlns:emma="http://www.w3.org/2003/04/emma" version="1.0">
          <emma:interpretation id="{C40E1003-F691-4026-A40B-5C37834FE43F}" emma:medium="tactile" emma:mode="ink">
            <msink:context xmlns:msink="http://schemas.microsoft.com/ink/2010/main" type="paragraph" rotatedBoundingBox="24775,2960 31779,3014 31770,4112 24767,40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4DC3A3B-1920-4B69-96F8-951037191C34}" emma:medium="tactile" emma:mode="ink">
              <msink:context xmlns:msink="http://schemas.microsoft.com/ink/2010/main" type="line" rotatedBoundingBox="24775,2960 31779,3014 31774,3695 24770,3641"/>
            </emma:interpretation>
          </emma:emma>
        </inkml:annotationXML>
        <inkml:traceGroup>
          <inkml:annotationXML>
            <emma:emma xmlns:emma="http://www.w3.org/2003/04/emma" version="1.0">
              <emma:interpretation id="{1814C595-520B-4EF3-B5E4-7B639FCC8392}" emma:medium="tactile" emma:mode="ink">
                <msink:context xmlns:msink="http://schemas.microsoft.com/ink/2010/main" type="inkWord" rotatedBoundingBox="24775,3029 27456,3050 27452,3537 24771,3516"/>
              </emma:interpretation>
              <emma:one-of disjunction-type="recognition" id="oneOf0">
                <emma:interpretation id="interp0" emma:lang="en-US" emma:confidence="0.5">
                  <emma:literal>CFII</emma:literal>
                </emma:interpretation>
                <emma:interpretation id="interp1" emma:lang="en-US" emma:confidence="0">
                  <emma:literal>CFIII</emma:literal>
                </emma:interpretation>
                <emma:interpretation id="interp2" emma:lang="en-US" emma:confidence="0">
                  <emma:literal>CFEII</emma:literal>
                </emma:interpretation>
                <emma:interpretation id="interp3" emma:lang="en-US" emma:confidence="0">
                  <emma:literal>CFFII</emma:literal>
                </emma:interpretation>
                <emma:interpretation id="interp4" emma:lang="en-US" emma:confidence="0.5">
                  <emma:literal>C * = II</emma:literal>
                </emma:interpretation>
              </emma:one-of>
            </emma:emma>
          </inkml:annotationXML>
          <inkml:trace contextRef="#ctx0" brushRef="#br0">921 2165 290 0,'0'0'283'0,"10"-3"-42"0,-10 3-41 0,10-6-24 15,-10 6-33-15,10-5-10 0,-10 5-13 0,7-7-19 16,-7 7 4-16,10-10 0 0,-10 10-17 0,7-9-2 15,-7 9-3-15,5-9-14 0,-5 9 7 0,1-12-1 16,-1 12 4-16,0-9-4 0,0 9-6 0,-5-11-3 16,5 11-8-16,-8-9-9 0,2 5-9 0,6 4-5 15,-20-8 5-15,20 8 9 0,-24-3 6 0,24 3 0 16,-29-2-2-16,15 4-3 0,-7 2 5 0,2 1-2 16,-3 1-9-16,0 1-2 0,-3 3-4 0,2 1-3 15,0 2 4-15,1-1 3 0,1 4-2 0,3 1 0 16,0-2-1-16,2 4-6 0,3-3 12 0,0 2-21 15,4 1 9-15,0 0-17 0,4-3 15 0,0 2-16 16,1-3 12-16,4 2-20 0,0-1 15 0,0-2-14 16,4 2 11-16,1-3-11 0,1 0 8 0,2 0-11 15,4-1 4-15,-2-1-3 0,2-4 9 0,-1 0-14 16,1 0 10-16,1-2-10 0,1 0 13 0,-1-1-15 16,-1-2 13-16,-12-2-14 0,23 3 9 0,-23-3 1 15,23 0-3-15,-23 0 0 0,17-2-3 0,-17 2-6 16,18-1 1-16,-18 1-6 0,16-2-14 0,-16 2-29 15,13-1-83-15,-13 1-29 0,0 0-68 0,12-4-34 16,-12 4-101-16,0 0-502 0,9-6-422 0</inkml:trace>
          <inkml:trace contextRef="#ctx0" brushRef="#br0" timeOffset="188.2216">1143 2335 423 0,'0'0'369'0,"0"0"-90"0,-8-6-58 16,8 6-59-16,0 0-30 0,0 0-23 0,-10-4-24 15,10 4-17-15,0 0-12 0,0 0-13 0,0 0-15 0,0 0-11 16,-6 6-28-16,6-6-64 0,0 0-75 16,0 0-154-16,0 0-154 0,0 0 65 0</inkml:trace>
          <inkml:trace contextRef="#ctx0" brushRef="#br0" timeOffset="735.6921">1493 2154 330 0,'-7'-5'363'0,"7"5"-111"0,0 0-29 15,-7-8-69-15,7 8-3 0,0 0-47 0,-9-4 10 16,9 4-15-16,0 0 19 0,0 0 0 0,-6 7-10 15,6-7-6-15,-5 7-12 0,5-7-16 0,-7 11 5 16,3-2-2-16,2-4-12 0,-2 7-8 0,-1-3-8 16,2 3-7-16,-1-2 39 0,-1 3-55 0,2-2 37 15,-1 5-52-15,2-3 35 0,-3 2-46 0,1-1 40 16,2 1-38-16,-1 1 31 0,1-1-39 16,-2 1 38-16,3 1-41 0,0-2 33 0,-3 0-40 15,4 2 35-15,0-3-48 0,-1 0 35 0,-1 0-47 0,0-2 10 16,2-2-67-16,0 1-19 0,0-1-64 0,0-10-30 15,-2 14-67-15,2-14-398 0,-1 11-182 0</inkml:trace>
          <inkml:trace contextRef="#ctx0" brushRef="#br0" timeOffset="958.0974">1407 2401 216 0,'0'0'380'0,"-3"-9"-91"0,3 9-40 0,-5-5-34 0,5 5-42 15,0 0-29-15,-5-10-30 0,5 10-22 0,0 0-11 16,0 0-11-16,0 0-7 0,-7-6-15 0,7 6-6 16,0 0-12-16,0 0 3 0,0 0-4 0,0 0-7 15,15 2-5-15,-15-2-1 0,14 0-5 0,-14 0-4 16,21 1 3-16,-21-1-11 0,31 0 2 16,-16-1-8-16,6 1 7 0,1-3-21 0,2 1-41 15,0 0-64-15,3-1-66 0,-3 0-145 0,6-1-167 0,-1-2 3 16</inkml:trace>
          <inkml:trace contextRef="#ctx0" brushRef="#br0" timeOffset="449.0478">1411 2176 98 0,'0'0'417'15,"0"-8"-129"-15,0 8-34 0,1-10-68 0,-1 10-11 16,4-9-39-16,-4 9 6 0,8-12-18 0,-2 5-47 15,-6 7 3-15,12-10-26 0,-6 4 3 16,3 0-25-16,2 1 11 0,0 1-25 0,-2-2 14 16,3 1-24-16,2 1 17 0,-2 1-25 0,-1 1 22 0,1 0-25 15,-12 2 21-15,23-2-19 0,-23 2 15 0,22 2-26 16,-13 0 21-16,2 1-31 0,-2 2 7 0,-9-5-74 16,12 10 4-16,-12-10-92 0,6 14-86 15,-6-14-252-15,3 12-11 0</inkml:trace>
          <inkml:trace contextRef="#ctx0" brushRef="#br0" timeOffset="1357.4821">2033 2368 113 0,'-11'3'482'16,"0"2"-113"-16,11-5-104 0,-13 5-38 0,13-5-68 16,-11 3 4-16,11-3-57 0,0 0 11 0,-9 6-56 15,9-6 14-15,0 0-41 0,0 0 25 0,6 9-45 16,-6-9 33-16,16 1-43 0,-16-1 30 0,20 1-37 16,-20-1 27-16,26-1-50 0,-9 1-24 0,1-1-66 15,3-3-36-15,1 1-67 0,1-2-338 0,0-1-72 16</inkml:trace>
          <inkml:trace contextRef="#ctx0" brushRef="#br0" timeOffset="1139.5907">2024 2267 5 0,'0'0'443'15,"0"0"-124"-15,0 0-81 0,0 0-49 16,0 0-40-16,0 0-39 0,10-4-18 0,-10 4-22 0,0 0-15 15,19 0-6-15,-19 0-9 0,20-2-5 0,-20 2-9 16,25-1-10-16,-25 1-44 0,27 0-42 0,-13 0-73 16,2-1-358-16,-16 1 8 0</inkml:trace>
          <inkml:trace contextRef="#ctx0" brushRef="#br0" timeOffset="1587.9664">2625 2152 279 0,'0'0'378'0,"2"-11"-57"16,-2 11-54-16,1-11-22 0,-1 11-23 15,3-7-22-15,-3 7-27 0,3-7-32 0,-3 7-26 16,0 0-32-16,2-8-15 0,-2 8-11 0,0 0 8 15,0 0 12-15,0 0-1 0,0 0-11 0,3 9-1 16,-3-9-4-16,-1 11-15 0,1-11-2 0,-2 16-3 0,0-8-10 16,2 5-5-16,-2 0-2 0,1 1-1 15,-3 0-9-15,4 1 5 0,-2 1 21 0,-1 0-31 16,3 1 19-16,-3 1-25 0,1 1 17 0,1-1-38 16,1-1 10-16,0 0-86 0,0 0 25 0,0-3-61 15,3 3 3-15,-1-5-75 0,-1 0-35 0,3-2-88 0,1-3-334 16,0 0-170-16</inkml:trace>
          <inkml:trace contextRef="#ctx0" brushRef="#br0" timeOffset="1825.8596">2869 2219 397 0,'0'-11'376'0,"0"0"-36"0,0 2-45 15,0 9-35-15,2-15-36 0,-2 15-42 0,0-12-33 16,0 12-33-16,2-10-26 0,-2 10-19 0,0 0-29 0,1-10 9 15,-1 10-17-15,0 0-2 0,0 0-3 16,4 8-5-16,-4-8-9 0,0 9 3 0,0-9-5 0,2 17-4 16,-1-7 3-16,-1 0-6 0,0 4 0 15,0-1 4-15,0 4 39 0,0-3-53 0,0 3 42 0,-1 1-49 16,-1-1 33-16,2 4-57 0,-2-1 7 0,-1-2-57 16,-1-1-3-16,2 1-80 0,-2 0-55 0,-1-2-154 15,-1-2-215-15,0-2-106 0</inkml:trace>
          <inkml:trace contextRef="#ctx0" brushRef="#br0" timeOffset="2150.4722">2419 2556 106 0,'-18'0'399'0,"1"-4"-100"0,1 3-82 0,16 1-18 16,-24-3-56-16,24 3-9 0,-21 0-38 0,21 0-3 15,-18-1-30-15,18 1 10 0,0 0-33 0,-13 1 14 16,13-1-25-16,0 0 11 0,0 0-28 0,0 0 20 16,10 4-26-16,-10-4 20 0,21 4-29 0,-4-4 2 15,0 0-4-15,3 0 6 0,6 0-6 0,3 0 0 16,3 0 8-16,4 0-2 0,1-4 1 0,8 2 0 16,0 0-2-16,2 2-2 0,-2-3 23 0,2 2-21 15,-2 0 31-15,2-2-47 0,-9 0 33 0,-1 3-23 16,3-2 23-16,-3 1-28 0,-4-1 23 0,0 2-27 15,-6-2 31-15,-2 2-26 0,0 0 19 0,-5 0-23 16,-2 0 12-16,-2 0-27 0,-2 2-9 0,-14-2-16 16,17 3-31-16,-17-3-33 0,9 5-162 0,-9-5-190 15,0 0 47-15</inkml:trace>
        </inkml:traceGroup>
        <inkml:traceGroup>
          <inkml:annotationXML>
            <emma:emma xmlns:emma="http://www.w3.org/2003/04/emma" version="1.0">
              <emma:interpretation id="{A0C9DD25-BE03-4F80-A62C-52ED8E224249}" emma:medium="tactile" emma:mode="ink">
                <msink:context xmlns:msink="http://schemas.microsoft.com/ink/2010/main" type="inkWord" rotatedBoundingBox="29414,2996 31779,3014 31774,3695 29409,3676"/>
              </emma:interpretation>
              <emma:one-of disjunction-type="recognition" id="oneOf1">
                <emma:interpretation id="interp5" emma:lang="en-US" emma:confidence="0.5">
                  <emma:literal>17=2</emma:literal>
                </emma:interpretation>
                <emma:interpretation id="interp6" emma:lang="en-US" emma:confidence="0.5">
                  <emma:literal>. T = 2</emma:literal>
                </emma:interpretation>
                <emma:interpretation id="interp7" emma:lang="en-US" emma:confidence="0">
                  <emma:literal>IT-O2</emma:literal>
                </emma:interpretation>
                <emma:interpretation id="interp8" emma:lang="en-US" emma:confidence="0">
                  <emma:literal>IT-K2</emma:literal>
                </emma:interpretation>
                <emma:interpretation id="interp9" emma:lang="en-US" emma:confidence="0">
                  <emma:literal>it-a</emma:literal>
                </emma:interpretation>
              </emma:one-of>
            </emma:emma>
          </inkml:annotationXML>
          <inkml:trace contextRef="#ctx0" brushRef="#br0" timeOffset="7426.5825">5223 2564 30 0,'-1'-17'413'16,"0"2"-105"-16,-2 3-20 0,2 0-50 0,0 1-41 16,-2 2-25-16,2-1-27 0,-1 3-31 0,2 7-16 15,-3-14-19-15,3 14-11 0,0-9 1 0,0 9 16 16,0 0-5-16,0 0-7 0,0 0 26 0,-2 7-54 15,2-7 33-15,2 16-54 0,-2-9 31 0,0 4-48 16,0 0-2-16,0 1 1 0,0 0-3 0,0 4 0 16,0 0-1-16,0-1-10 0,0 2 6 0,0-1 1 15,0 2-25-15,0-1-46 0,0-3-54 0,0 1-74 16,0 0-67-16,0-4-22 0,2-2-270 0,-2-9-74 16</inkml:trace>
          <inkml:trace contextRef="#ctx0" brushRef="#br0" timeOffset="7681.4421">5429 2204 113 0,'-1'-9'467'0,"1"-1"-136"0,-3 1-70 16,3 9-61-16,0-14-37 0,0 14-15 0,0-13-18 15,0 13-15-15,3-11-26 0,-3 11-16 0,11-10-8 16,1 7-21-16,2-2-3 0,4 1-12 0,4-1-5 15,8 2-6-15,4-2-5 0,1 3-1 0,10-3-2 16,2 1-2-16,-1 0-2 0,0 3-1 0,0 0 2 16,-7-3-7-16,0 4 3 0,-4-1-4 0,-7-1-6 15,-2 2-7-15,-3 0-35 0,-2 0-57 0,-4-2-33 16,-17 2-29-16,22-2-19 0,-22 2-20 0,9-4-263 16,-9 4 44-16</inkml:trace>
          <inkml:trace contextRef="#ctx0" brushRef="#br0" timeOffset="7913.6436">5929 2028 289 0,'0'0'260'0,"0"0"9"0,0 0-19 0,-11 5-23 15,11-5-28-15,0 0-26 0,-4 9-19 0,4-9-5 16,-2 13-10-16,-1-5 3 0,2 1-49 0,0 1 11 16,-2 3-32-16,2 0 37 0,1 2-64 15,0-1 34-15,0 1-46 0,-1 4-9 0,1-2-2 0,0-1-4 16,0 2 32-16,0 0-39 0,1 1-2 0,-1-1-3 15,0 3 5-15,0-1-3 0,0 1 0 0,0-1 0 16,0-2-13-16,0 0 12 0,1-1 8 0,2 2-20 16,-3-2-7-16,1 0-14 0,0-3-54 0,-1 2-48 15,3-3-57-15,-1 0-67 0,-2 0-20 0,7-4-363 16,-3-2-147-16</inkml:trace>
          <inkml:trace contextRef="#ctx0" brushRef="#br0" timeOffset="8091.0793">6213 2364 485 0,'0'0'327'0,"4"-7"-54"0,-4 7-82 0,8-7-27 16,-8 7-54-16,12-6-6 0,-12 6-32 0,17-5 6 16,-6 2-40-16,2 3 12 0,-13 0-34 0,31 0-3 15,-14 0-94-15,1 0-1 0,-1 0-71 0,0 0-14 16,-2 0-286-16,2-1 69 0</inkml:trace>
          <inkml:trace contextRef="#ctx0" brushRef="#br0" timeOffset="8265.6346">6326 2459 389 0,'0'0'382'0,"-12"6"-96"0,12-6-64 0,0 0-52 16,-7 8-40-16,7-8-21 0,0 0-17 0,11 3-23 15,-11-3-12-15,22 0-13 0,-6 0-17 0,2 0-43 16,0 0-31-16,8-1-32 0,0-1-20 0,0 0-24 16,5-4-76-16,-2 3-247 0,1-2 79 0</inkml:trace>
          <inkml:trace contextRef="#ctx0" brushRef="#br0" timeOffset="8726.7673">6996 2301 185 0,'0'0'335'0,"-7"-5"-43"16,7 5-19-16,-9-5-47 0,9 5-30 0,-7-7-16 15,7 7-10-15,-6-7-26 0,6 7-29 0,-7-8-19 16,7 8-15-16,-4-10-18 0,4 10-6 0,-2-14 8 16,2 14-12-16,0-12-13 0,0 12 7 0,2-14 3 15,-2 6-14-15,4-1-4 0,3 0-6 0,0 1-9 16,1-1 4-16,1 2-15 0,3 0 9 0,0 1-1 15,-1 1-14-15,1-1 0 0,-1 2-1 0,1 1 3 16,-12 3-3-16,22-3 0 0,-22 3 3 0,17 2-3 16,-17-2-1-16,15 7 1 0,-9-2 5 0,-6-5 0 15,6 15-3-15,-6-4-16 0,-2-1 20 0,0 2-11 16,-3 2 36-16,-1 2-28 0,-2 0 26 0,-3 1 16 16,-1 3 19-16,-3 0-11 0,2-2-2 15,-2 0-2-15,-1 1 6 0,2-4 8 0,2-1 0 0,1 1-7 16,0-4-1-16,2 0-5 0,0-1 2 0,4 0 2 15,-1-3-8-15,3 0 10 0,3-7 3 0,-3 14-1 16,3-14-10-16,12 9-8 0,0-5-6 0,2 0-3 16,4-1-7-16,5-3-3 0,2 2-2 0,3 2-5 15,1-4-3-15,6 0-1 0,-1 0-4 0,2 0 0 16,0 0-1-16,-1 0-4 0,-3-2 3 0,2 0 1 16,-6 0 3-16,0 2-6 0,-3 0-1 0,-3-1-5 15,2-1-7-15,-7 2-16 0,1-3-39 0,-1 2-117 16,-3 1-68-16,-14 0-118 0,21-1-98 0,-21 1-378 15,14-3-389-15</inkml:trace>
        </inkml:traceGroup>
      </inkml:traceGroup>
      <inkml:traceGroup>
        <inkml:annotationXML>
          <emma:emma xmlns:emma="http://www.w3.org/2003/04/emma" version="1.0">
            <emma:interpretation id="{CC7F946E-2479-4A8A-A91A-324EC0CBDF06}" emma:medium="tactile" emma:mode="ink">
              <msink:context xmlns:msink="http://schemas.microsoft.com/ink/2010/main" type="line" rotatedBoundingBox="26832,3714 27392,3785 27348,4128 26788,4057"/>
            </emma:interpretation>
          </emma:emma>
        </inkml:annotationXML>
        <inkml:traceGroup>
          <inkml:annotationXML>
            <emma:emma xmlns:emma="http://www.w3.org/2003/04/emma" version="1.0">
              <emma:interpretation id="{7864FD1D-41EF-4773-9354-F64B4CC21839}" emma:medium="tactile" emma:mode="ink">
                <msink:context xmlns:msink="http://schemas.microsoft.com/ink/2010/main" type="inkWord" rotatedBoundingBox="26832,3714 27392,3785 27348,4128 26788,4057"/>
              </emma:interpretation>
              <emma:one-of disjunction-type="recognition" id="oneOf2">
                <emma:interpretation id="interp10" emma:lang="en-US" emma:confidence="0.5">
                  <emma:literal>10</emma:literal>
                </emma:interpretation>
                <emma:interpretation id="interp11" emma:lang="en-US" emma:confidence="0.5">
                  <emma:literal>l O</emma:literal>
                </emma:interpretation>
                <emma:interpretation id="interp12" emma:lang="en-US" emma:confidence="0">
                  <emma:literal>1 O</emma:literal>
                </emma:interpretation>
                <emma:interpretation id="interp13" emma:lang="en-US" emma:confidence="0">
                  <emma:literal>| O</emma:literal>
                </emma:interpretation>
                <emma:interpretation id="interp14" emma:lang="en-US" emma:confidence="0">
                  <emma:literal>. O</emma:literal>
                </emma:interpretation>
              </emma:one-of>
            </emma:emma>
          </inkml:annotationXML>
          <inkml:trace contextRef="#ctx0" brushRef="#br0" timeOffset="2475.9026">2638 2783 100 0,'0'0'439'16,"-4"-6"-107"-16,4 6-52 0,0 0-48 0,-6-10-29 15,6 10-25-15,0 0-21 0,-1-8-23 0,1 8-17 0,0 0-32 16,0 0-12-16,0 0-22 0,-2-8-5 0,2 8-14 15,0 0 11-15,0 0 23 0,0 0 50 16,0 0-49-16,0 11-8 0,0-11-1 0,1 11-5 16,-1-1 1-16,1-1-8 0,0 3-7 0,2-1-9 15,-2 2 2-15,1 0-4 0,-2 3-9 0,0-1 0 0,0 1-7 16,0 0 2-16,0 0 23 0,0 0-32 16,0 1 22-16,0-2-34 0,0 1 24 0,0 0-32 15,-2 0-1-15,2-4-87 0,-1 2-5 0,1-4-58 16,0 0-18-16,0 0-42 0,3-3-35 0,-3-7-441 15,2 11-209-15</inkml:trace>
          <inkml:trace contextRef="#ctx0" brushRef="#br0" timeOffset="2946.6877">2908 2799 359 0,'0'0'349'0,"0"0"-69"0,1-11-57 16,-1 11-53-16,0 0-36 0,0 0-26 0,6-7-18 0,-6 7 1 16,0 0-26-16,0 0 12 0,0 0-7 0,-4 8-10 15,4-8-1-15,-2 10 2 0,2-10 3 0,-5 14 0 16,4-6-10-16,0 1 16 0,-3 0-22 16,2 0-3-16,1 3-9 0,-1-1 5 0,-1 0-4 0,0 3 43 15,3-2-54-15,-2 0 31 0,2 0-43 0,-2 0 44 16,2 1-47-16,-2 1 41 0,2-4-47 0,2 1 40 15,-2 0-43-15,2 0 33 0,-1-1-37 0,0 1 41 16,3-2-34-16,0-1 30 0,-1 0-33 16,3 1 33-16,-1-2-34 0,2 0 26 0,-2-2-22 0,1 0 24 15,-6-5-26-15,17 6 26 0,-17-6-33 0,17 4 27 16,-17-4-27-16,18 0 19 0,-18 0-22 0,21-2 28 16,-21 2-29-16,22-4 29 0,-13 0-30 0,3-1 27 15,-2 0-26-15,0-1 26 0,-2-1-31 0,2 1 29 16,-3-3-23-16,2-1 24 0,-3 2-22 0,0-2 20 15,-1 1-23-15,-3-5-1 0,2 2 3 0,-1 1 8 16,-3 1 0-16,-1-4-3 0,-3 1 0 0,1 2-2 16,-2 0 0-16,-2 0 0 0,-2 0-2 0,3 0 0 15,-6 3-1-15,5-1-10 0,-5 0-11 0,0 1-16 16,1 1 8-16,-1 2-66 0,-2-1-8 0,2 0-26 16,0 1-37-16,1 2-51 0,-2-3-76 0,1 4-379 15,3-3-184-15</inkml:trace>
          <inkml:trace contextRef="#ctx0" brushRef="#br0" timeOffset="3100.9988">3128 2831 547 0,'0'0'552'0,"16"-1"-171"0,-16 1-35 0,11-5-117 15,-11 5-6-15,11-4-99 0,-11 4 1 0,9-4-108 0,-9 4-25 16,0 0-115-16,11-5-177 0,-11 5-368 15,0 0-176-15</inkml:trace>
        </inkml:traceGroup>
      </inkml:traceGroup>
    </inkml:traceGroup>
    <inkml:traceGroup>
      <inkml:annotationXML>
        <emma:emma xmlns:emma="http://www.w3.org/2003/04/emma" version="1.0">
          <emma:interpretation id="{8C368F82-0578-4EA5-9865-E4472219EDD3}" emma:medium="tactile" emma:mode="ink">
            <msink:context xmlns:msink="http://schemas.microsoft.com/ink/2010/main" type="paragraph" rotatedBoundingBox="24219,5351 32881,5265 32896,6817 24235,6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6180F9-3F4A-4DD0-BA62-C2F962406EA1}" emma:medium="tactile" emma:mode="ink">
              <msink:context xmlns:msink="http://schemas.microsoft.com/ink/2010/main" type="line" rotatedBoundingBox="24220,5395 32518,5313 32524,5918 24226,6000"/>
            </emma:interpretation>
          </emma:emma>
        </inkml:annotationXML>
        <inkml:traceGroup>
          <inkml:annotationXML>
            <emma:emma xmlns:emma="http://www.w3.org/2003/04/emma" version="1.0">
              <emma:interpretation id="{33AB8D76-F745-45E4-8ED1-8BA92120E8A7}" emma:medium="tactile" emma:mode="ink">
                <msink:context xmlns:msink="http://schemas.microsoft.com/ink/2010/main" type="inkWord" rotatedBoundingBox="24220,5395 26929,5369 26935,5950 24226,5976"/>
              </emma:interpretation>
              <emma:one-of disjunction-type="recognition" id="oneOf3">
                <emma:interpretation id="interp15" emma:lang="en-US" emma:confidence="0.5">
                  <emma:literal>Amount</emma:literal>
                </emma:interpretation>
                <emma:interpretation id="interp16" emma:lang="en-US" emma:confidence="0">
                  <emma:literal>Amounts</emma:literal>
                </emma:interpretation>
                <emma:interpretation id="interp17" emma:lang="en-US" emma:confidence="0">
                  <emma:literal>amount</emma:literal>
                </emma:interpretation>
                <emma:interpretation id="interp18" emma:lang="en-US" emma:confidence="0">
                  <emma:literal>amounts</emma:literal>
                </emma:interpretation>
                <emma:interpretation id="interp19" emma:lang="en-US" emma:confidence="0">
                  <emma:literal>Amours</emma:literal>
                </emma:interpretation>
              </emma:one-of>
            </emma:emma>
          </inkml:annotationXML>
          <inkml:trace contextRef="#ctx0" brushRef="#br0" timeOffset="4282.1516">179 4603 54 0,'0'0'400'0,"1"-12"-93"0,-1 12-32 16,0-13-54-16,0 13-6 0,-1-10-52 0,1 10 13 15,0-10-42-15,0 10 23 0,0 0-20 0,0-11-20 16,0 11-20-16,0 0-12 0,-3-8-12 0,3 8-13 16,0 0-16-16,0 0-2 0,0 0 1 0,0 0 16 15,0 0 8-15,-12 2-11 0,7 4 27 0,1 2-6 16,-1 2-34-16,0 1 14 0,-2 2-24 0,2 1 13 16,-1 2-21-16,-3 0 10 0,4 0-19 0,-2 3 17 15,2-2-27-15,-2 3 21 0,1-4-20 0,0 5 13 16,-1-6-21-16,2 3 17 0,0-2-13 0,0-1 14 15,-1-2-23-15,4-1 24 0,-2 0-23 0,-1-3 23 16,3 0-24-16,-1 0 22 0,1-3-22 0,2-6 23 16,-5 14-14-16,5-14 18 0,-3 9-16 0,3-9 17 15,0 0-18-15,-5 7 17 0,5-7-19 0,0 0 14 16,-4-13-20-16,4 3 11 0,0 0-15 0,2-4 18 16,2 0-20-16,-3-6 16 0,3-3-16 0,1 1 20 15,-2-5-1-15,2 0-3 0,1-4-3 0,-2 6 1 16,1-5-6-16,0 4 6 0,-2-1-1 0,1 6-2 15,-2 0-3-15,4 2 3 0,-4 0 2 0,1 5 1 16,1-1-1-16,-2 4-1 0,1-2-1 0,-2 5-5 16,0 0 1-16,-1 0-1 0,0 8-3 0,7-11 1 15,-7 11 7-15,0 0-1 0,0 0 3 0,0 0 2 16,14 9 0-16,-11 1-2 0,2-1-5 0,-1 6-11 16,1 1 16-16,1 3 2 0,0 2-2 0,1 3-14 15,0 0 18-15,2 3-15 0,0-2 15 0,1 4-14 16,-1-3 10-16,0 2-10 0,2-2 18 0,-1 1-14 15,-2-1 13-15,2 0-23 0,-3-2 13 0,2 0-29 16,-3-4-2-16,1 0-77 0,-2 0-5 0,1-4-62 16,-3-2 19-16,2-1-53 0,-2 0-20 0,-1-4-48 15,1 1-151-15,-3-10-178 0,1 9-116 0</inkml:trace>
          <inkml:trace contextRef="#ctx0" brushRef="#br0" timeOffset="5098.8638">113 4860 246 0,'-12'-8'226'0,"3"4"-34"16,0-1-26-16,9 5 5 0,-13-7-38 0,13 7-17 16,-10-8-36-16,10 8-5 0,-8-4-23 0,8 4 1 15,0 0-17-15,0 0 0 0,0 0-18 0,0 0 10 16,6-9-13-16,-6 9 5 0,20-3-45 0,-20 3 39 16,27 0-3-16,-10-3-7 0,1 2-1 0,4-3-8 15,0 3-13-15,1-1-20 0,2-1-9 0,-1-2 0 16,0 3 5-16,-2-1 4 0,1-2 7 0,-2 1 3 15,-2 0 3-15,-1-2 11 0,1-1 0 0,-6 1 5 16,0 2 1-16,0-3 5 0,-1 0 6 0,-2 1 9 16,1 1 16-16,-5-1 16 0,3-1 4 0,-2 3 11 15,-7 4 4-15,7-9 10 0,-7 9-15 0,11-7 20 16,-11 7-23-16,5-7 5 0,-5 7-29 0,0 0 12 16,8-6-28-16,-8 6 22 0,0 0 4 0,0 0 31 15,0 0-35-15,5 5 26 0,-5-5-43 0,0 11 27 16,0-11-30-16,0 13 44 0,0-13-37 0,0 18 35 15,0-10-40-15,0 4 34 0,0-2-44 0,1 1 33 16,-1 0-45-16,3 0 40 0,-3 1-42 0,0-3 31 16,0 2-30-16,0-2 34 0,0 0-43 0,0 0 41 15,0-9-41-15,0 15 47 0,0-15-27 0,0 11 48 16,0-11-40-16,0 11 53 0,0-11-42 0,0 9 32 16,0-9-43-16,0 0 32 0,0 0-44 0,0 0 37 15,0 0-40-15,0 0 31 0,-5-5-35 0,5 5 28 16,0-15-32-16,0 15 34 0,1-16-32 0,0 4 27 15,3 0-35-15,-3 0 31 0,5 0-34 0,-5 0 32 16,4 0-42-16,0 1 52 0,2 0-42 0,0 0 34 16,1 1-38-16,-1 3 39 0,3 0-38 0,0 1 37 15,-1 2-37-15,2-1 38 0,-11 5-41 0,20-3 43 16,-20 3-37-16,21 1 34 0,-9 3-35 0,2-1 38 16,-2 4-42-16,-5-3 42 0,5 4-41 0,0 0 42 15,-3 0-37-15,-1 0 33 0,3 3-37 0,-4-4 34 16,-1 2-20-16,2 0 25 0,-2 0-38 0,0-1 41 15,-4-1-37-15,3-1 41 0,-5-6-43 0,7 14 41 16,-7-14-36-16,5 8 43 0,-5-8-22 0,4 8 33 16,-4-8-22-16,3 8 23 0,-3-8-24 0,0 0 20 15,0 0-27-15,0 0 19 0,0 0-25 0,0 0 13 16,0 0-20-16,5-11 21 0,-5 11-23 0,4-14 15 16,-2 3-19-16,2 0 19 0,-1-1-19 0,4 0 25 15,-1-2-25-15,1 3 16 0,0-3-25 0,3 1 25 16,-2 2-19-16,1 0 21 0,1 2-26 0,2 0 23 15,-3 1-21-15,3 1 23 0,-1 3-24 0,1 1 26 16,0 0-28-16,-12 3 20 0,22 0-17 0,-11 3 22 16,0 0-22-16,-1 1 23 0,-1 3-23 0,1 0 27 15,1 2-23-15,-3-1 18 0,1 3-20 0,-2 1 25 16,-1-1-29-16,0 0 29 0,-1 2-21 0,2-2 9 16,-2 0-35-16,-4 0 20 0,4 1-70 0,-2 0 13 15,-1-3-60-15,1-2 2 0,0 1-65 0,-3 1-39 16,4-3-37-16,-4-6-96 0,6 10-223 0,-6-10-99 15</inkml:trace>
          <inkml:trace contextRef="#ctx0" brushRef="#br0" timeOffset="5501.8401">1303 4748 383 0,'2'-10'355'0,"-2"10"-79"0,2-11-6 0,-2 11-60 15,1-13 10-15,-1 13-66 0,2-9 2 0,-2 9-66 16,0 0 26-16,0-8-51 0,0 8 40 0,0 0-51 15,0 0 27-15,-12 6-36 0,12-6 34 0,-5 8-41 16,5-8 39-16,-4 14-37 0,1-7 51 0,2 1-38 16,0 3 21-16,-2-3-31 0,3 2 27 0,-1 0-27 15,1 1 13-15,0 0-22 0,0 0 19 0,1 1-25 16,-1 0 12-16,3-1-23 0,-1-1 14 0,1 1-23 16,0-1 14-16,0-1-18 0,0 0 31 0,1-1-33 15,1-1 17-15,0-2-10 0,-1 2 9 0,-4-7-12 16,14 9 10-16,-14-9-16 0,17 5 10 0,-17-5-14 15,17 0 21-15,-5-2-16 0,-12 2 11 0,15-5-24 16,-4 0 24-16,-1-1-16 0,-4-2 14 0,3 1-19 16,-2-2 20-16,-1-2-19 0,0-1 5 0,-4 0 0 15,1-3 13-15,-2 2-28 0,-2-2 25 0,-2 1-14 16,1 1 17-16,-4 2-19 0,0-2 17 0,-3 2-18 16,0 1 10-16,-2 1-15 0,-3 4 14 0,1-3-21 15,2 5 8-15,-1-1-33 0,-1 2-6 0,13 2-69 16,-21-3 33-16,21 3-45 0,-18 3 25 0,18-3-52 15,-11 4-6-15,11-4-33 0,-8 5-25 0,8-5-22 16,0 0-121-16,2 9-144 0,-2-9-8 0</inkml:trace>
          <inkml:trace contextRef="#ctx0" brushRef="#br0" timeOffset="5942.8188">1574 4703 353 0,'0'0'375'0,"5"-9"-37"0,-5 9-75 15,1-10 7-15,-1 10-57 0,3-9 27 0,-3 9-77 0,0 0 13 16,1-10-78-16,-1 10 14 0,0 0-59 0,0 0 24 16,0 0-37-16,0 0 53 0,0 0-40 0,0 0 22 15,-4 10-36-15,4-10 24 0,-1 14-13 0,1-14 17 16,-1 18-7-16,1-9 3 0,0 3-33 0,0-2 18 16,2 3-22-16,-2-2 12 0,3 3-15 0,-2-2 9 15,2 1-19-15,1-2 15 0,-1 1-15 0,0 0 9 16,2-3-17-16,-1 2 12 0,0-2-12 0,1 0 15 15,0-3-14-15,0-1 16 0,-5-5-19 0,12 11 11 16,-12-11-13-16,16 3 15 0,-16-3-17 0,16 2 12 16,-16-2-18-16,17-5 20 0,-17 5-17 15,15-5 16-15,-6-2-18 0,-3-1 15 0,2 1-15 0,-3-2 15 16,0-1-16-16,-1-2 15 0,-1-1-17 0,1 0 17 16,-2-1-17-16,-2 4 18 0,3-3-18 0,-3 2 19 15,0 2-21-15,0-1 15 0,1 1-13 0,-1 9 13 16,0-13-17-16,0 13 14 0,-1-10-12 15,1 10 16-15,0 0-15 0,0 0 16 0,0 0-16 0,0 0 15 16,-14 3-18-16,14-3 18 0,-3 12-19 0,3-12 11 16,-3 14-18-16,3-7 13 0,3 2-31 0,-2 0 16 15,3 0-49-15,-1 0 1 0,1 3-65 0,1-3 42 16,-1 0-52-16,3 0 19 0,1-1-61 16,-1 1-33-16,2-2-30 0,-2-3-58 0,4 1-313 15,-11-5-132-15</inkml:trace>
          <inkml:trace contextRef="#ctx0" brushRef="#br0" timeOffset="6678.708">2009 4742 415 0,'1'-10'390'0,"0"1"-96"15,-1 9-26-15,7-13-57 0,-7 13 19 0,2-13-73 16,-2 13 24-16,3-10-72 0,-3 10 11 0,1-8-63 16,-1 8 27-16,0 0-43 0,0 0 42 0,0 0-33 15,0 0 52-15,0 0-35 0,10 5 13 0,-10-5-28 16,6 13 23-16,-5-6-20 0,2 0 11 0,-1 3-32 15,-2 0 14-15,4 1-27 0,-3 0 11 0,1 0-22 16,0 1 17-16,1 0-21 0,-1-3 21 0,0-2-30 16,-1 3 24-16,-1-1-21 0,0-9 18 0,4 15-23 15,-2-8 23-15,-2-7-22 0,3 11 23 0,-3-11-10 16,3 9 7-16,-3-9-4 0,0 0-4 16,11 7-19-16,-11-7 21 0,0 0-23 0,12-5 23 0,-12 5-23 15,12-10 13-15,-6 3-13 0,3 0 19 0,-1-4-18 16,-2 2 16-16,5-6-15 0,-2 0 19 0,0 2-20 15,0 0 21-15,-3 1-18 0,1 1 17 0,-1-1-19 16,-1 1 23-16,2 3-16 0,-2 0 14 0,-1 0-20 16,-1 3 19-16,-3 5-23 0,7-9 19 15,-7 9-19-15,4-6 22 0,-4 6-18 0,0 0 15 0,0 0-18 16,8 9 22-16,-8-9-19 0,1 10 21 0,-1-10-20 16,2 12 21-16,-2-2-17 0,3-1 18 0,0-1-18 15,0 2 18-15,-1 3-21 0,2-2 21 16,1-1-12-16,-2 1 13 0,3-1-20 0,2-1 19 15,-1 1-24-15,0-2 28 0,0 1-20 0,3-2 17 0,0 0-21 16,2-3 18-16,-2-1-18 0,3 0 20 0,0 0-19 16,-1-1 17-16,-12-2-21 0,27-2 24 0,-14-1-23 15,0 0 20-15,1-2-18 0,-1 1 16 0,-1-5-20 16,0 2 17-16,-3-2-13 0,0-2 15 16,0-3-19-16,-2-1 20 0,-1-1-19 0,0 0 11 15,-1-3-12-15,-1-2 22 0,-1 0-24 0,-3-2 21 0,0 2-14 16,2-1 17-16,-4-2-1 0,-1 0-24 0,-1 2 21 15,-1 1-18-15,-1 3 17 0,3-1-15 0,-2 3 20 16,1 4-22-16,1-2 7 0,1 4-3 16,-1-2 15-16,1 7-18 0,2 5 19 0,-8-10-17 15,8 10 22-15,0 0-18 0,0 0 22 0,-12 8-23 0,12-8 16 16,-4 18-14-16,4-7 18 0,0 4-15 0,3 1 20 16,-2 5-23-16,1-1 20 0,1 2-17 0,0 1 16 15,5 2-17-15,-4 3 16 0,3-2-20 0,0-1 18 16,1 1-13-16,-2 0 10 0,-1-8-15 15,4 4 15-15,-2-4-12 0,1 0 13 0,-3 0-16 16,1-3 16-16,-1-1-22 0,2-3 9 0,-2 2-19 0,2-3 8 16,-2-2-19-16,-1-2 3 0,1 0-79 0,-5-6 6 15,11 7-57-15,-11-7 8 0,12 4-61 0,-12-4-21 16,12-6-40-16,-12 6-114 0,7-8-211 0,-1-1-111 16</inkml:trace>
          <inkml:trace contextRef="#ctx0" brushRef="#br0" timeOffset="6860.4093">2535 4656 424 0,'-11'-5'367'16,"3"2"-94"-16,8 3-25 0,-14-9-59 0,14 9 1 0,-8-4-55 15,8 4 9-15,-7-4-71 0,7 4 22 0,0 0-52 16,8-7 22-16,-8 7-36 0,17 0 28 0,-4-4-46 16,4 3 28-16,2 1-48 0,4 0-27 0,1-3-85 15,0 0-59-15,6 1-136 0,2-4-222 0,0 1-43 16</inkml:trace>
        </inkml:traceGroup>
        <inkml:traceGroup>
          <inkml:annotationXML>
            <emma:emma xmlns:emma="http://www.w3.org/2003/04/emma" version="1.0">
              <emma:interpretation id="{C7BE8A70-4A2C-4BCF-AECD-9140DD92DA68}" emma:medium="tactile" emma:mode="ink">
                <msink:context xmlns:msink="http://schemas.microsoft.com/ink/2010/main" type="inkWord" rotatedBoundingBox="27325,5616 27667,5613 27668,5740 27326,5744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-</emma:literal>
                </emma:interpretation>
                <emma:interpretation id="interp23" emma:lang="en-US" emma:confidence="0">
                  <emma:literal>E</emma:literal>
                </emma:interpretation>
                <emma:interpretation id="interp2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9529.8548">3120 4727 82 0,'0'0'531'0,"3"-9"-156"0,-3 9-18 16,0 0-99-16,0 0 22 0,4-8-78 0,-4 8 6 16,0 0-83-16,5-7 13 0,-5 7-56 0,8-7 19 15,-8 7-57-15,15-9 24 0,-4 6-37 0,0-1 8 16,2-1-25-16,0 2 32 0,5-3-45 0,-1 2 35 15,4 2-43-15,-2-2 35 0,2 1-37 0,-2 0 27 16,3 2-39-16,-4 0 39 0,-1-4-56 0,0 5 0 16,-1-1-93-16,-2 0-61 0,-14 1-63 0,22 0-53 15,-22 0-350-15,17-2-166 0</inkml:trace>
          <inkml:trace contextRef="#ctx0" brushRef="#br0" timeOffset="9711.0745">3243 4755 341 0,'0'0'476'16,"-13"4"-150"-16,13-4-38 0,-9 5-83 0,9-5 19 16,0 0-56-16,-11 3 12 0,11-3-70 0,0 0 9 15,0 0-63-15,0 0 24 0,14 2-47 0,-14-2 25 16,17-2-45-16,-17 2 33 0,20 0-45 0,-20 0 35 16,26-1-45-16,-12-1 35 0,1 2-46 0,-1 0-15 15,1-2-94-15,2 1-61 0,0-1-57 0,0 1-435 16,1-4-191-16</inkml:trace>
        </inkml:traceGroup>
        <inkml:traceGroup>
          <inkml:annotationXML>
            <emma:emma xmlns:emma="http://www.w3.org/2003/04/emma" version="1.0">
              <emma:interpretation id="{DAC2B81B-8715-49A6-BA5E-58B75AE3727B}" emma:medium="tactile" emma:mode="ink">
                <msink:context xmlns:msink="http://schemas.microsoft.com/ink/2010/main" type="inkWord" rotatedBoundingBox="28169,5376 30222,5400 30216,5966 28163,5942"/>
              </emma:interpretation>
              <emma:one-of disjunction-type="recognition" id="oneOf5">
                <emma:interpretation id="interp25" emma:lang="en-US" emma:confidence="0.5">
                  <emma:literal>10,000</emma:literal>
                </emma:interpretation>
                <emma:interpretation id="interp26" emma:lang="en-US" emma:confidence="0">
                  <emma:literal>10000</emma:literal>
                </emma:interpretation>
                <emma:interpretation id="interp27" emma:lang="en-US" emma:confidence="0">
                  <emma:literal>10.000</emma:literal>
                </emma:interpretation>
                <emma:interpretation id="interp28" emma:lang="en-US" emma:confidence="0">
                  <emma:literal>1000</emma:literal>
                </emma:interpretation>
                <emma:interpretation id="interp29" emma:lang="en-US" emma:confidence="0">
                  <emma:literal>101000</emma:literal>
                </emma:interpretation>
              </emma:one-of>
            </emma:emma>
          </inkml:annotationXML>
          <inkml:trace contextRef="#ctx0" brushRef="#br0" timeOffset="10227.0931">3984 4430 139 0,'0'0'368'0,"0"0"-56"0,-3-9-54 16,3 9-12-16,0 0-58 0,0-9 8 0,0 9-54 16,0 0 14-16,0 0-67 0,-3-9 26 0,3 9-49 15,0 0 33-15,0 0-32 0,0 0 45 0,0 0-40 16,0 0 45-16,-6 11-6 0,6-11 6 0,-3 15-7 15,1-6 18-15,2 2-19 0,-4 1 10 0,4 4-31 16,0 0 13-16,0 0-22 0,0 3 0 0,0 1-17 16,0 3-1-16,0-2-11 0,0 2-10 0,0-1-6 15,0 1-6-15,1-2-3 0,2 2-6 0,-3-2-2 16,1-1 0-16,0 1 1 0,-1-4-10 0,0 1-2 16,0 0-8-16,3-1-6 0,-2-3-14 0,0-1-36 15,-1-1-59-15,0 0-96 0,0-1 27 0,2-4-65 16,0 3-54-16,-2-10-28 0,7 8-84 0,-7-8-299 15,0 0-223-15</inkml:trace>
          <inkml:trace contextRef="#ctx0" brushRef="#br0" timeOffset="10655.6404">4257 4560 442 0,'0'-8'356'0,"0"8"-37"0,0-13-76 16,0 13-7-16,0-15-50 0,0 15 23 15,0-8-75-15,0 8 17 0,0-10-71 0,0 10 17 16,0 0-49-16,0 0 44 0,0 0-38 0,0 0 40 16,0 0-33-16,0 0 42 0,-11 6-30 0,11-6 26 0,-2 12-7 15,0-3 13-15,0 1-25 0,-1 1 5 16,1 2-24-16,0-1 21 0,1 1-13 0,1 4 0 16,0-2-20-16,-1 0-7 0,2 3-3 0,-1-2-4 15,1 0-10-15,1 0-3 0,1 0 0 0,1-1-3 0,-1 1 1 16,2-2-2-16,0-1-6 0,0 1 5 0,2-3-2 15,-1 0 1-15,1-1 2 0,-1 1-2 0,3-4 3 16,-1-2 0-16,4-1-8 0,-12-4 0 0,19 4-1 16,-19-4-4-16,20 0 1 0,-9-4-2 0,1 0-2 15,-2-1 3-15,1-2-4 0,-2-4 2 0,2 0-5 16,-4-3 4-16,3-3-2 0,-5 1-1 0,2-2 2 16,-3-2 4-16,-3-1-10 0,0 0 12 0,-2-1-12 15,0 0-1-15,-1 3 2 0,-3-2 11 0,0 3-3 16,-1 0-5-16,-3 1-1 0,1 4-1 0,-3-1-16 15,1 6 3-15,1-1 0 0,-3 2-11 0,2 1-28 16,-2 4-68-16,12 2-8 0,-20-2-79 0,20 2 44 16,-18 4-41-16,10 2 8 0,-1-3-61 0,2 4-20 15,2 0-33-15,0 0-390 0,2-2-208 0</inkml:trace>
          <inkml:trace contextRef="#ctx0" brushRef="#br0" timeOffset="10916.6074">4724 4728 318 0,'0'0'382'0,"0"0"-95"0,10 4-54 16,-10-4-48-16,7 4-1 0,-7-4-35 0,5 9-23 15,-5-9-25-15,5 10-5 0,-5-10-19 0,6 12-11 16,-3-3-11-16,-3-9-1 0,4 15-3 0,-1-5-11 15,-1 1-8-15,-2 0-9 0,3-1-1 0,-3 2 0 16,0 0-6-16,0 0-4 0,0 3-3 0,-3-3-3 16,3 0-10-16,0 0-5 0,0 0-22 0,-1-4-39 15,1 1-55-15,0-1-64 0,1 2-13 0,-1-10-83 0,0 11-226 16,0-11-8-16</inkml:trace>
          <inkml:trace contextRef="#ctx0" brushRef="#br0" timeOffset="11355.999">4948 4571 260 0,'0'-7'423'0,"-3"0"-133"16,3 7-29-16,-4-14-51 0,4 14 29 0,-1-11-80 16,1 11 15-16,-4-12-69 0,4 12 19 0,0 0-61 15,-3-8 38-15,3 8-41 0,0 0 39 0,0 0-41 16,0 0 32-16,-9 5-45 0,9-5 52 0,-5 9-41 15,5-9 29-15,-5 15-9 0,4-8-17 0,-1 3 3 16,1 3-17-16,1 0 7 0,-2-1 2 0,2 4-3 16,0-1-9-16,0 0-8 0,0 3-3 0,0-3-6 15,2 4-9-15,-2-3 1 0,1 2-2 0,1-1-1 16,-2-3-5-16,4 3 3 0,-2-2 2 0,1 0-7 16,2-1-1-16,-2-2-1 0,0-1 6 0,3-3-3 15,0 1-1-15,2-1 0 0,1-2-3 0,0-4 6 16,-9-2-12-16,22 5 0 0,-22-5 7 0,25-3-1 15,-11 0 11-15,0-1-15 0,2-4 0 0,-1-3-2 16,-1 3 2-16,-2-6 2 0,2 1-8 0,-5-3 6 16,2-2-1-16,-2 1-3 0,-3-4 17 0,-3-1-18 15,1 2 14-15,-4-2-21 0,0 0 21 0,-4 0-18 16,-1 4 14-16,-2-1-22 0,1 1 23 0,-2 1-22 16,-2 0 13-16,-2 5-28 0,2 0 6 0,-1 4-40 15,0 0-18-15,1 1-67 0,-1 2 30 0,0 1-66 16,11 4-1-16,-18-4-40 0,18 4-18 0,-14-3-36 15,14 3-376-15,0 0-166 0</inkml:trace>
          <inkml:trace contextRef="#ctx0" brushRef="#br0" timeOffset="11827.9421">5399 4543 145 0,'0'0'416'0,"0"0"-113"16,0 0-30-16,0 0 1 0,9-4-69 0,-9 4 10 16,0 0-73-16,0 0 5 0,0 0-68 0,0 0 48 15,0 0-48-15,0 0 32 0,6 5-44 0,-6-5 47 16,-3 10-38-16,3-10 18 0,0 11-21 0,0-11 35 16,-3 16-19-16,3-6 8 0,-1-1-28 0,0 4-11 0,-2 0-8 15,3 0-4-15,-1 1-5 0,2-1-4 0,-1 4-7 16,3-3-2-16,-2 0-8 0,0 2-5 15,2-3 2-15,0 2-4 0,0-3-3 0,0 1-1 16,2 0 4-16,-1-3-6 0,1 1 2 0,0-1-1 0,-1-1-1 16,4-1 0-16,-1-1 0 0,0-3 0 0,-7-4-5 15,16 8 1-15,-16-8-5 0,18 1 7 0,-18-1-5 16,18-1 2-16,-6-3 0 0,-1-2-2 0,0 1 0 16,-1-4 3-16,-2 0-5 0,1-1 4 15,0-3-2-15,-1-1 1 0,-2-1-3 0,-3-2 0 0,1-1 0 16,-3-1 2-16,0 1 3 0,-1-1-6 0,-1-2 15 15,-2 1-16-15,-2 3 19 0,-1-1-21 0,-2 1 21 16,0 0-23-16,-2 3 20 0,-2 1-17 0,1-1 9 16,-1 4-23-16,-1-1 18 0,1 3-20 0,1 3 14 15,-1-1-36-15,0 2-16 0,1 0-62 0,11 4 21 16,-21-1-48-16,21 1 30 0,-17 1-46 0,17-1 11 16,-11 3-40-16,11-3-18 0,0 0-24 0,-12 7-28 15,12-7-342-15,0 0-120 0</inkml:trace>
          <inkml:trace contextRef="#ctx0" brushRef="#br0" timeOffset="12277.7262">5811 4544 207 0,'0'0'362'0,"10"-4"-67"0,-10 4-32 0,7-7-44 16,-7 7-23-16,6-7-12 0,-6 7-21 0,0 0 15 15,5-6-72-15,-5 6 18 0,0 0-49 0,0 0 46 16,0 0-43-16,0 0 36 0,0 0-36 0,0 0 26 16,4 8-46-16,-4-8-4 0,-4 12 8 0,4-12 18 15,-5 12-9-15,5-1-2 0,-2-2 1 0,-1 6-14 16,2-2-12-16,1 0-1 0,-2 1-5 0,2 1-7 16,2 2-5-16,-2-3-3 0,1 2 0 0,2-1-4 15,-1-1-6-15,1 0-7 0,-1 2 7 0,2-3-3 16,1 1 0-16,-2-4 1 0,4 2 0 0,-2-3-1 15,1 0 6-15,2 0-4 0,-2-3-4 0,2 0 2 16,1-1 1-16,-9-5-4 0,17 6 0 0,-17-6-2 16,18 0 1-16,-18 0-3 0,18-3 3 0,-10-2-8 15,1 2 4-15,-1-6 0 0,1 3 2 0,-3-3-1 16,1-3-3-16,-2 0 1 0,-2 0-2 0,1-3 4 16,-3-1-2-16,-1 2-2 0,-1-4-1 0,-3-1 1 15,1-2 2-15,-3 4-4 0,-1-2 14 0,-1 2-13 16,1 3 13-16,-4-1-21 0,1 3 18 0,1 1-23 15,-3 0 10-15,1 2-28 0,0 4-2 0,0-1-85 16,0 2-13-16,0-1-53 0,11 5 1 0,-20-2-82 16,20 2-18-16,-17 0-43 0,17 0-384 0,0 0-217 15</inkml:trace>
        </inkml:traceGroup>
        <inkml:traceGroup>
          <inkml:annotationXML>
            <emma:emma xmlns:emma="http://www.w3.org/2003/04/emma" version="1.0">
              <emma:interpretation id="{0C993DAF-2CCF-40BF-94AA-6EA11F04B4B7}" emma:medium="tactile" emma:mode="ink">
                <msink:context xmlns:msink="http://schemas.microsoft.com/ink/2010/main" type="inkWord" rotatedBoundingBox="30536,5423 32513,5379 32525,5906 30548,5950"/>
              </emma:interpretation>
              <emma:one-of disjunction-type="recognition" id="oneOf6">
                <emma:interpretation id="interp30" emma:lang="en-US" emma:confidence="0.5">
                  <emma:literal>x-14-911</emma:literal>
                </emma:interpretation>
                <emma:interpretation id="interp31" emma:lang="en-US" emma:confidence="0">
                  <emma:literal>x-1s-7s</emma:literal>
                </emma:interpretation>
                <emma:interpretation id="interp32" emma:lang="en-US" emma:confidence="0">
                  <emma:literal>x-14-xl</emma:literal>
                </emma:interpretation>
                <emma:interpretation id="interp33" emma:lang="en-US" emma:confidence="0">
                  <emma:literal>x-14-7s</emma:literal>
                </emma:interpretation>
                <emma:interpretation id="interp34" emma:lang="en-US" emma:confidence="0">
                  <emma:literal>$oIxt</emma:literal>
                </emma:interpretation>
              </emma:one-of>
            </emma:emma>
          </inkml:annotationXML>
          <inkml:trace contextRef="#ctx0" brushRef="#br0" timeOffset="13124.0038">6761 4523 473 0,'5'-8'370'15,"2"-1"-63"-15,-2 2-47 0,1 0-30 0,-2 0-24 16,-4 7 14-16,8-10-80 0,-8 10 3 0,5-8-60 16,-5 8 50-16,9-6-30 0,-9 6 20 0,0 0-15 15,0 0 17-15,13 4-13 0,-13-4-14 0,6 10-16 16,-6-10-14-16,7 10-10 0,-4 1-10 0,-1-1-11 16,-2 1-3-16,4 2-7 0,-3 1-2 0,1 0-3 15,0 0-4-15,-2 3-5 0,3 0-1 0,-3 1-11 16,2-1-6-16,-2 1-15 0,2-2-30 0,-1 1-67 15,0-1-47-15,2-3-24 0,-1 2-34 0,-2 0-72 16,3-5-10-16,0-2-432 0,0 2-242 0</inkml:trace>
          <inkml:trace contextRef="#ctx0" brushRef="#br0" timeOffset="13649.8838">6611 4937 342 0,'-14'-4'381'0,"-1"4"-91"16,15 0-59-16,-22-1-31 0,22 1-20 0,-15 0-33 0,15 0-27 15,-15-2-22-15,15 2-18 0,0 0-15 16,-16 0-9-16,16 0-4 0,0 0-9 0,0 0-9 0,0 0-8 16,0 0-3-16,16 2-5 0,-16-2-3 15,24-2-5-15,-7 2-1 0,3 0-7 0,4-2 4 16,0 0-6-16,3 2 4 0,2 0-15 0,2-1 18 0,4-1-15 16,0 2 16-16,0 0-17 0,2 0 16 0,0-1-10 15,-3 2 4-15,1-1-7 0,-1 0 13 16,-2 0-13-16,-2 2 16 0,-3-2-14 0,-1 1 13 0,1 1-17 15,-3 0 13-15,-2 0-7 0,-4-2 9 16,-1 1-15-16,-3 3 12 0,0-1-3 0,-2 0-6 0,-12-3-42 16,17 5-90-16,-17-5-48 0,7 7-149 0,-7-7-204 15,0 0-48-15</inkml:trace>
          <inkml:trace contextRef="#ctx0" brushRef="#br0" timeOffset="13346.874">7060 4579 100 0,'1'-15'460'0,"3"1"-96"0,-3 4-46 0,2 0-66 15,-1 0-30-15,-2 3-32 0,0 7-34 0,4-14-43 16,-4 14-10-16,3-10-8 0,-3 10-17 0,0 0-2 0,0 0-11 16,0 0-6-16,0 0-6 0,12 6-15 0,-12-6-1 15,3 11-3-15,-1-2-8 0,-2-1-7 16,2 2 27-16,-2 1-34 0,0 2-6 0,0 1-7 16,2 0-1-16,-2 1 2 0,-2 0-6 0,2 1-4 15,-2 2-9-15,2-1-33 0,-3 3-48 0,-2-1-75 0,1-1-38 16,-1 1-119-16,0-3-301 0,-2 1-145 15</inkml:trace>
          <inkml:trace contextRef="#ctx0" brushRef="#br0" timeOffset="14567.7747">7445 4687 437 0,'6'-9'400'0,"-2"2"-60"0,-4 7-51 0,6-13-49 15,-6 13-41-15,5-8-32 0,-5 8-25 0,8-6-22 16,-8 6-14-16,0 0-17 0,16-1-1 0,-16 1-9 0,12 7 1 15,-12-7-18-15,16 10-7 0,-8-4-9 0,1 2-5 16,0 3-4-16,0-3-9 0,3 4-3 0,-1-2 26 16,0 4 1-16,0-2-51 0,-2 1 42 0,0 0-48 15,2 0 37-15,-2-1-55 0,-3 0 42 0,2 0-62 16,-2-2-30-16,0 1-51 0,0 1-65 0,-3-4-28 16,2 1-75-16,-5-9-42 0,4 11-284 0,-4-11-131 15</inkml:trace>
          <inkml:trace contextRef="#ctx0" brushRef="#br0" timeOffset="14791.1006">7716 4687 105 0,'0'-14'422'0,"0"3"-94"0,0 2-21 16,0 9-51-16,0-16-44 0,0 16-38 0,0-13-33 16,0 13-21-16,0 0-1 0,-6-9-7 0,6 9-21 15,0 0-23-15,-16 9-7 0,8-6-13 0,-2 5-5 16,2-1-6-16,-1 2-13 0,-4 3 0 0,0 0-6 15,-2 0-1-15,-2 2-2 0,0 1-6 0,0 0 1 16,-1-1-9-16,-1 3 2 0,2 0-8 0,-1-3-22 16,3-1-54-16,1 1-89 0,0-2-43 0,2 0-147 15,1-5-238-15,4 2-112 0</inkml:trace>
          <inkml:trace contextRef="#ctx0" brushRef="#br0" timeOffset="15576.0757">7798 4916 102 0,'-19'0'387'0,"6"-1"-45"15,1-1-76-15,12 2-15 0,-20-2-62 16,20 2-14-16,-18 0-49 0,18 0-10 0,0 0-25 16,-17 0 1-16,17 0-22 0,0 0 0 0,0 0-21 0,0 0-3 15,5 5-15-15,-5-5-2 0,18 3-10 0,-18-3 4 16,24 0 4-16,-7 0-16 0,-1-3-5 0,5 3-5 15,2 0 2-15,1-1-2 0,0-3 3 0,3 2-2 16,-1 1-1-16,8-3 3 0,-6-1-4 0,6 2-1 16,-4-1 0-16,4-3-2 0,-6 7 3 0,2-4 0 15,-6 1-2-15,2 1 2 0,-2 0-1 0,-2 2-1 16,-4-2 4-16,-4 2-9 0,1-1-6 0,-15 1-18 16,21 1-38-16,-21-1-46 0,12 3-71 15,-12-3-61-15,0 0-334 0,-3 9-95 0</inkml:trace>
          <inkml:trace contextRef="#ctx0" brushRef="#br0" timeOffset="15051.966">7842 4485 290 0,'10'-10'403'0,"-4"0"-69"0,2 1-43 16,-3 2-48-16,0 1-43 0,-5 6-37 16,8-11-36-16,-8 11 14 0,11-5 1 0,-11 5-24 15,0 0-10-15,15 0-15 0,-15 0 30 0,8 5 2 16,-8-5-27-16,9 15 12 0,-6-9-8 0,2 2-21 15,-4 3-17-15,4 1 30 0,-2-1-57 0,-1 3 38 0,0 0-56 16,2 0 39-16,-3 1-52 0,1 1 39 0,-2 1-48 16,2-2 40-16,-2 1-56 0,1 3 38 15,-1-3-64-15,0 0-18 0,0 1-110 0,0-2-49 16,0-1-53-16,3 1-54 0,-3-7-78 0,1 4-294 16,-1-4-207-16</inkml:trace>
          <inkml:trace contextRef="#ctx0" brushRef="#br0" timeOffset="15353.0294">8164 4517 198 0,'5'-18'448'0,"0"4"-87"0,-2 1-50 0,1 1-32 0,-2 1-24 16,3 0-31-16,-2 2-42 0,-3 9-42 16,4-12-26-16,-4 12 6 0,5-9-5 0,-5 9-15 15,0 0 14-15,0 0 11 0,0 0-27 0,9 8-19 0,-9-8-14 16,1 13-9-16,1-4-10 0,-2 1 33 0,0 3-56 15,2 1 36-15,-2 0-47 0,0 3 37 0,0 0-54 16,0 4 47-16,-2 0-49 0,2 2 36 0,0 0-7 16,-7-1-17-16,7 1-16 0,-1 0-60 15,-3-3-110-15,1 2-50 0,-2 1-41 0,-1-5-47 16,-1 0-69-16,0-1-331 0,0-2-226 0</inkml:trace>
          <inkml:trace contextRef="#ctx0" brushRef="#br0" timeOffset="12601.9262">6334 4602 58 0,'0'0'444'0,"0"0"-89"15,0 0-48-15,1-11-48 0,-1 11-27 0,0 0-18 16,0 0-22-16,3-6 13 0,-3 6-84 0,0 0 19 0,0 0-70 15,6-6 53-15,-6 6-21 0,0 0 2 0,0 0-9 16,14 2-10-16,-14-2-13 0,12 4-12 16,-12-4-9-16,14 6-8 0,-6-1-5 0,2 2 0 15,-2 1-8-15,1 0-8 0,2 0-2 0,-2 2-6 0,0 3-2 16,-2 0 0-16,4 1 3 0,-3-1-9 0,-1 2 3 16,1 0-9-16,-1-3-6 0,-1 1-1 0,-1 0-25 15,-1 1-32-15,3-4-63 0,-5 1-24 0,3 0-25 16,0 0-38-16,-2-1-48 0,1-2-66 15,-4-8-363-15,4 14-198 0</inkml:trace>
          <inkml:trace contextRef="#ctx0" brushRef="#br0" timeOffset="12855.51">6626 4648 124 0,'-2'-12'438'0,"0"0"-87"0,2 1-41 16,-2 1-53-16,-1 2-32 0,1 1-19 0,-2-2 17 15,4 9-76-15,-5-11 12 0,5 11-59 0,-12-5 30 16,12 5-43-16,-12-3 28 0,12 3-25 0,-14 3-4 16,14-3-2-16,-14 8-11 0,5-3-10 0,1 3-7 15,-1-1-10-15,0 4-9 0,-3 2-7 0,1-1-3 16,-1 2-4-16,-1 2-3 0,1 0-6 0,-3 1 0 16,2 1-2-16,1-3-1 0,1 2-12 0,0-1-10 15,1 0-21-15,-2-3-52 0,4 2-43 0,-1-3-29 16,3-1-7-16,3-2-28 0,-2 0-45 0,1 0-30 15,4-9-463-15,0 10-232 0</inkml:trace>
        </inkml:traceGroup>
      </inkml:traceGroup>
      <inkml:traceGroup>
        <inkml:annotationXML>
          <emma:emma xmlns:emma="http://www.w3.org/2003/04/emma" version="1.0">
            <emma:interpretation id="{CA8D1080-88B7-4BF2-8F6F-571FDC881C6B}" emma:medium="tactile" emma:mode="ink">
              <msink:context xmlns:msink="http://schemas.microsoft.com/ink/2010/main" type="line" rotatedBoundingBox="29527,5128 32947,5885 32687,7058 29268,6302"/>
            </emma:interpretation>
          </emma:emma>
        </inkml:annotationXML>
        <inkml:traceGroup>
          <inkml:annotationXML>
            <emma:emma xmlns:emma="http://www.w3.org/2003/04/emma" version="1.0">
              <emma:interpretation id="{2A46F155-0386-4B20-8380-DC1C574E1CD8}" emma:medium="tactile" emma:mode="ink">
                <msink:context xmlns:msink="http://schemas.microsoft.com/ink/2010/main" type="inkWord" rotatedBoundingBox="31071,5710 32896,6114 32695,7021 30870,6617"/>
              </emma:interpretation>
              <emma:one-of disjunction-type="recognition" id="oneOf7">
                <emma:interpretation id="interp35" emma:lang="en-US" emma:confidence="0.5">
                  <emma:literal>1/10107</emma:literal>
                </emma:interpretation>
                <emma:interpretation id="interp36" emma:lang="en-US" emma:confidence="0.5">
                  <emma:literal>/ 1010)</emma:literal>
                </emma:interpretation>
                <emma:interpretation id="interp37" emma:lang="en-US" emma:confidence="0">
                  <emma:literal>/ 100)</emma:literal>
                </emma:interpretation>
                <emma:interpretation id="interp38" emma:lang="en-US" emma:confidence="0">
                  <emma:literal>/ 10107</emma:literal>
                </emma:interpretation>
                <emma:interpretation id="interp39" emma:lang="en-US" emma:confidence="0">
                  <emma:literal>1/1010)</emma:literal>
                </emma:interpretation>
              </emma:one-of>
            </emma:emma>
          </inkml:annotationXML>
          <inkml:trace contextRef="#ctx0" brushRef="#br0" timeOffset="13919.7581">6810 5075 402 0,'0'0'421'15,"0"0"-100"-15,0 0-74 0,-15 2-43 0,15-2-17 16,0 0-7-16,-6 5-20 0,6-5-24 0,0 10-20 16,0-10-10-16,0 14 0 0,0-4 22 0,0 1 10 15,0-1 1-15,0 5 5 0,0-3-28 16,0 4 4-16,0-1-31 0,0 2 2 0,0 0-32 0,0 2 1 15,0 0-25-15,-1-1-5 0,-3 2-7 0,4 1 1 16,-2-1-7-16,-2 2-1 0,1-3-6 0,-1 1-11 16,-1-2-12-16,4 2-21 0,-3-3-57 0,1-1-79 15,1-5-35-15,-1 3-25 0,2-1-49 0,1-5-50 16,0-8-455-16,1 13-304 0</inkml:trace>
          <inkml:trace contextRef="#ctx0" brushRef="#br0" timeOffset="17704.0393">7343 5211 405 0,'8'-6'373'0,"-8"6"-53"15,6-10-48-15,-6 10-39 0,8-7-20 0,-8 7-28 16,5-7-29-16,-5 7-29 0,0 0-17 15,0 0 23-15,0 0 19 0,0 0-10 0,0 0-1 16,-10 12-17-16,4-1-11 0,-6-2-9 0,-2 4 1 0,-6 4-27 16,1-1 5-16,-6 5-32 0,-3 0-4 0,-3 1-13 15,-4 5-7-15,-1 0-2 0,-1 0-4 0,0 5-4 16,1-4-8-16,1 0-12 0,2 0-15 0,7-1-41 16,1-3-84-16,5 1-44 0,3-3-48 0,4-1-68 15,6-5-94-15,0-1-381 0,7-2-298 0</inkml:trace>
          <inkml:trace contextRef="#ctx0" brushRef="#br0" timeOffset="14284.0208">7035 5283 337 0,'7'-11'432'0,"-3"0"-72"0,-2 3-56 0,-2 8-42 15,7-13-33-15,-7 13-44 0,5-11-30 0,-5 11-25 16,0 0 1-16,4-7 2 0,-4 7 5 0,0 0-7 16,0 0-21-16,0 0 20 0,-4 11-2 0,4-11-17 15,0 15-13-15,-3-7 15 0,3 3-9 0,-2-2-6 16,2 2-19-16,-2 3-14 0,2 0-9 0,-1 0-8 15,2 1-7-15,-1 1-11 0,2-1-4 0,-2 2-5 16,4-2-2-16,-3-1 0 0,3 3-5 0,1-6-1 16,-3 4-3-16,5-3 6 0,-2 0-6 0,0-3 2 15,2 0 1-15,-1-2 1 0,5-1 4 0,-1-1-6 16,-10-5-1-16,19 4-2 0,-19-4-1 0,22-2-2 16,-9-3 0-16,0 1 0 0,-1-2 0 0,0-2-1 15,-1-3 2-15,-2 0-6 0,0-5-1 0,-1 2 11 16,-4-3-11-16,-1-1-4 0,0-3-2 0,-3 1 0 15,-1-2-3-15,-3 1 0 0,-1 1-4 0,0 0-2 16,-2 2-10-16,-4 0-11 0,3 1-22 0,-4 2-52 16,1 0-49-16,-4 3-57 0,4 0-14 0,-2 3-27 15,0-2-48-15,1 4-82 0,2 1-430 0,0-2-351 16</inkml:trace>
          <inkml:trace contextRef="#ctx0" brushRef="#br0" timeOffset="15860.5817">7843 5140 212 0,'-14'1'462'0,"14"-1"-130"0,0 0-26 16,0 0-60-16,0 0-31 0,0 0-29 0,0 0-11 15,0 0-23-15,-9 8-21 0,9-8-6 0,0 8-9 16,0-8-3-16,3 12 39 0,0-1-5 0,0-3-27 16,-2 2-22-16,0 1 6 0,-1 2-1 0,0 1-7 15,1 0-16-15,2 0-14 0,-3 2-7 0,0 0-10 16,0 0-14-16,0 1-4 0,-3 0-5 0,2 0-4 16,1 3-5-16,-1 0-1 0,-3 0 2 0,4-2-13 15,-3 1 35-15,0-3-82 0,1 0-20 0,-2-2-62 16,3 0-81-16,0 0-31 0,-2-4-52 0,3 2-19 15,-1-3-65-15,2 0-396 0,-1-9-282 0</inkml:trace>
          <inkml:trace contextRef="#ctx0" brushRef="#br0" timeOffset="17953.7716">8436 5222 473 0,'40'-22'382'0,"-3"4"-91"0,-4 3-46 16,-8 2-29-16,0 3-38 0,-7 4 0 0,4 2 39 15,-9 2-66-15,1 4 54 0,-5 4-60 0,-1 3 35 16,-4 2-57-16,-5 3-10 0,-4 4-12 0,-7 6-14 16,-5 6-11-16,-9 5-11 0,-5 2-17 0,-1 0-11 15,-7 1 37-15,-11 9-52 0,-4-3 38 0,-1 1-55 16,-1-2 41-16,-3-2-78 0,0-1 51 0,1-1-87 16,1-6-78-16,9-5-37 0,-1-3-38 0,3-2-77 15,-1-3-124-15,-1-4-330 0,-1-1-262 0</inkml:trace>
          <inkml:trace contextRef="#ctx0" brushRef="#br0" timeOffset="16294.6912">8139 5287 149 0,'4'-10'459'0,"-1"1"-116"0,-1 2-37 15,-2 7-74-15,5-9-22 0,-5 9-45 0,4-9-28 16,-4 9-34-16,0 0-5 0,3-7 1 0,-3 7-11 16,0 0-13-16,0 0 7 0,0 0 3 0,0 12-10 15,0-12 2-15,-3 12-2 0,1-5 20 0,0 2-4 16,2-1 17-16,-1 2-14 0,0 1-12 0,-2 0-12 16,3 2-13-16,0 2-7 0,0-3-4 0,0 2-6 15,3 1-5-15,-2-3 38 0,0 3-57 0,1-2 62 16,2 2-68-16,-3-3 45 0,4 1-52 0,-1-2 51 15,-1 1-49-15,2-3 56 0,-1 2-49 0,1-3 59 16,0-3-59-16,3 3 66 0,-2-3-81 0,3-2 51 16,-9-3-56-16,18 5 54 0,-18-5-60 0,20 2 55 15,-20-2-60-15,17-2 55 0,-17 2-57 0,20-5 73 16,-11 0-78-16,2-3 54 0,-2 1-51 0,0-2 3 16,-4-2 6-16,1 0 6 0,0-3-2 0,-2 2 5 15,-2-5-3-15,1 1 3 0,-2 1-1 0,-2-4 0 16,-2 3 52-16,1-1-61 0,-2 1 54 0,-3-2-61 15,1 4 55-15,-5 0-58 0,6 3 52 0,-4 1-67 0,-1 1 41 16,-2 1-70-16,2 1-8 0,-3 4-118 16,1-2-44-16,-2 0-17 0,2 2-75 0,-2 2-19 15,0-2-512-15,2 2-411 0</inkml:trace>
          <inkml:trace contextRef="#ctx0" brushRef="#br0" timeOffset="16447.6151">8414 5260 491 0,'0'0'365'0,"20"-1"-85"0,-20 1-69 0,17-2-47 16,-17 2-25-16,17-1-31 0,-17 1-22 16,0 0-18-16,19 0-66 0,-19 0-112 0,0 0-194 15,0 0-168-15,0 0 45 0</inkml:trace>
          <inkml:trace contextRef="#ctx0" brushRef="#br0" timeOffset="18713.7475">5714 4329 275 0,'0'0'322'0,"8"-8"-63"15,-8 8-6-15,0 0-25 0,0 0-32 0,0 0-21 0,1 10 20 16,-5-3-52-16,1 6 21 0,-2 0-63 16,-1 6 24-16,-3 3-55 0,-3 2 26 0,-2 7-48 15,0 1-7-15,-3 0-8 0,-6 11-2 0,2-1-12 16,-5 0-2-16,0 4 35 0,-5 1-47 0,-1 9 35 16,-7-2-47-16,-1 0 40 0,-2 2-57 0,0-3 2 15,-1 1-91-15,-1 0-43 0,2-3-83 0,0 2-81 16,-1-2-322-16,2-3-155 0</inkml:trace>
          <inkml:trace contextRef="#ctx0" brushRef="#br0" timeOffset="18429.9788">6235 4357 361 0,'0'0'361'0,"0"0"-87"0,0 0-18 0,0 0-35 15,8 3 5-15,-8-3-64 0,-6 10 26 0,3-1-63 16,-6 0 24-16,1 2-66 0,-6 2 25 0,-3 5-60 15,-1 3 0-15,-5 3-14 0,-6 2-4 0,-3 3-3 16,-6 2-3-16,-2-1-5 0,-1 3-1 0,-3-2-4 16,1 0-6-16,-1-1-3 0,2-1-8 0,-1 2 4 15,4-4-18-15,-1-2-27 0,1 1-49 0,3 0-45 16,5-7-56-16,2-2-70 0,3-1-111 0,3-4-145 16,2 0-21-16</inkml:trace>
        </inkml:traceGroup>
      </inkml:traceGroup>
    </inkml:traceGroup>
    <inkml:traceGroup>
      <inkml:annotationXML>
        <emma:emma xmlns:emma="http://www.w3.org/2003/04/emma" version="1.0">
          <emma:interpretation id="{CA40E495-9CC1-40C4-97DC-480230E950DD}" emma:medium="tactile" emma:mode="ink">
            <msink:context xmlns:msink="http://schemas.microsoft.com/ink/2010/main" type="paragraph" rotatedBoundingBox="27452,7503 30952,7501 30953,8041 27453,804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64173F3-7C8A-4521-92B8-626E80F2B09A}" emma:medium="tactile" emma:mode="ink">
              <msink:context xmlns:msink="http://schemas.microsoft.com/ink/2010/main" type="inkBullet" rotatedBoundingBox="27452,7806 27742,7805 27743,7921 27453,7922"/>
            </emma:interpretation>
            <emma:one-of disjunction-type="recognition" id="oneOf8">
              <emma:interpretation id="interp40" emma:lang="en-US" emma:confidence="1">
                <emma:literal>=</emma:literal>
              </emma:interpretation>
              <emma:interpretation id="interp41" emma:lang="en-US" emma:confidence="0">
                <emma:literal>_</emma:literal>
              </emma:interpretation>
              <emma:interpretation id="interp42" emma:lang="en-US" emma:confidence="0">
                <emma:literal>-</emma:literal>
              </emma:interpretation>
              <emma:interpretation id="interp43" emma:lang="en-US" emma:confidence="0">
                <emma:literal>1</emma:literal>
              </emma:interpretation>
              <emma:interpretation id="interp44" emma:lang="en-US" emma:confidence="0">
                <emma:literal>I</emma:literal>
              </emma:interpretation>
            </emma:one-of>
          </emma:emma>
        </inkml:annotationXML>
        <inkml:trace contextRef="#ctx0" brushRef="#br0" timeOffset="16885.5604">3247 6892 477 0,'0'0'417'0,"0"0"-54"15,0 0-129-15,0 0-6 0,0 0-90 0,0 0 15 16,8-9-70-16,4 6 23 0,3-1-62 0,2-3 30 15,2 5-52-15,5-2 26 0,-1-3-48 0,3 5 24 16,2-4-98-16,-2 3-70 0,3-1-122 0,-1-2-339 16,-5 3-116-16</inkml:trace>
        <inkml:trace contextRef="#ctx0" brushRef="#br0" timeOffset="17051.6036">3364 6931 134 0,'-13'5'591'16,"1"-2"-162"-16,12-3-107 0,-16 6-67 0,16-6-99 16,0 0 11-16,-10 3-77 0,10-3 26 0,0 0-65 15,14-2 25-15,-14 2-55 0,29-4 10 0,-6 1-98 16,8-1-86-16,4-2-174 0,5-2-266 0,12-2-105 16</inkml:trace>
      </inkml:traceGroup>
      <inkml:traceGroup>
        <inkml:annotationXML>
          <emma:emma xmlns:emma="http://www.w3.org/2003/04/emma" version="1.0">
            <emma:interpretation id="{62ADEB92-553D-4ABD-A1FB-9CD5DCCE3F2D}" emma:medium="tactile" emma:mode="ink">
              <msink:context xmlns:msink="http://schemas.microsoft.com/ink/2010/main" type="line" rotatedBoundingBox="28537,7503 30952,7501 30953,8041 28538,8042"/>
            </emma:interpretation>
          </emma:emma>
        </inkml:annotationXML>
        <inkml:traceGroup>
          <inkml:annotationXML>
            <emma:emma xmlns:emma="http://www.w3.org/2003/04/emma" version="1.0">
              <emma:interpretation id="{00DD1432-B518-4A15-AFF5-065FBF99B792}" emma:medium="tactile" emma:mode="ink">
                <msink:context xmlns:msink="http://schemas.microsoft.com/ink/2010/main" type="inkWord" rotatedBoundingBox="28537,7503 30952,7501 30953,8041 28538,8042"/>
              </emma:interpretation>
              <emma:one-of disjunction-type="recognition" id="oneOf9">
                <emma:interpretation id="interp45" emma:lang="en-US" emma:confidence="0.5">
                  <emma:literal>12100</emma:literal>
                </emma:interpretation>
                <emma:interpretation id="interp46" emma:lang="en-US" emma:confidence="0.5">
                  <emma:literal>, 2100</emma:literal>
                </emma:interpretation>
                <emma:interpretation id="interp47" emma:lang="en-US" emma:confidence="0">
                  <emma:literal>l 2100</emma:literal>
                </emma:interpretation>
                <emma:interpretation id="interp48" emma:lang="en-US" emma:confidence="0">
                  <emma:literal>| 2100</emma:literal>
                </emma:interpretation>
                <emma:interpretation id="interp49" emma:lang="en-US" emma:confidence="0">
                  <emma:literal>. 2100</emma:literal>
                </emma:interpretation>
              </emma:one-of>
            </emma:emma>
          </inkml:annotationXML>
          <inkml:trace contextRef="#ctx0" brushRef="#br0" timeOffset="19757.9584">4389 6591 309 0,'0'-14'337'16,"0"14"-33"-16,0-10-58 0,0 10-12 0,0-10-54 15,0 10 18-15,-2-11-61 0,2 11 37 16,-4-7-65-16,4 7 29 0,0 0-63 0,-1-10 30 0,1 10-55 15,0 0 62-15,0 0-20 0,0 0 39 0,0 0-2 16,-6 4 28-16,6-4-11 0,-4 13 4 0,1-2-17 16,1-1 17-16,2 4-6 0,0-1 0 0,-2 4-9 15,1 0-9-15,1 0-11 0,0 4-19 0,0-1-8 16,0 1-20-16,-3 0-12 0,2 2-10 0,1-2-7 16,0 0-8-16,-1-1-6 0,0-1-5 0,-2 1-2 15,0-1-4-15,1 1-8 0,0-4 5 0,1-1-9 16,-3 0-5-16,4 1-10 0,-2-3-18 0,-2 1-41 15,4-4-52-15,-1 1-64 0,-1-1-66 0,2-10-29 16,-2 14-31-16,2-14-65 0,0 10-90 0,0-10-427 16,0 0-457-16</inkml:trace>
          <inkml:trace contextRef="#ctx0" brushRef="#br0" timeOffset="20354.7808">4732 6725 58 0,'0'0'457'0,"2"-8"-109"15,-2 8-99-15,0 0-40 0,1-10-3 0,-1 10-52 16,0 0 13-16,3-7-65 0,-3 7 21 0,0 0-52 16,0 0 46-16,0-12-62 0,0 12 44 0,0 0-47 15,-4-8 39-15,4 8-52 0,0 0 45 0,-2-10-56 16,2 10 54-16,-3-8-42 0,3 8 34 0,-3-7-48 15,3 7 36-15,0-10-47 0,0 10 32 0,3-10-45 16,-3 10 31-16,6-7-34 0,2 1 24 0,-8 6-36 16,14-7 34-16,-2 3-34 0,0 1 37 0,-1 0-38 15,4 2 36-15,-15 1-42 0,26-2 41 0,-26 2-41 16,27 3 42-16,-14 0-44 0,1 0 41 0,0 2-36 16,-2 3 37-16,-1 0-38 0,1 0 40 0,-3 2-43 15,-1 1 40-15,-2 0-36 0,0 0 37 0,-1 3-40 16,-4-2 37-16,-1 2-30 0,0-3 35 0,-5 2-29 15,-2 2 32-15,1-1-37 0,-6 3 39 0,1-4-33 16,-5 4 33-16,1-2-36 0,-2 1 29 0,-4-2-36 16,4 3 39-16,-2-4-28 0,-2 1 31 0,3-2-39 15,1-1 38-15,0-3-39 0,4 2 35 0,3-3-35 16,-2-1 32-16,3 0-36 0,0-1 37 0,9-5-31 16,-13 10 28-16,13-10-33 0,-4 6 36 0,4-6-35 15,0 0 33-15,12 5-32 0,-12-5 31 0,18 3-37 16,-18-3 31-16,26 0-26 0,-9 0 26 0,0 0-8 15,1-2 13-15,1 2-36 0,-2-1 40 0,6-1-38 16,-5 0 34-16,3 2-37 0,-1-1 39 0,-4 0-39 16,1-1 45-16,1 0-36 0,-2 2 28 0,-3-1-37 15,-13 1 33-15,23 0-33 0,-23 0 36 0,18-3-42 16,-18 3 36-16,17-1-46 0,-17 1 16 16,10-3-64-16,-10 3 15 0,0 0-76 0,7-6-7 0,-7 6-41 15,0 0-20-15,0 0-66 0,2-11-356 0,-2 11-147 16</inkml:trace>
          <inkml:trace contextRef="#ctx0" brushRef="#br0" timeOffset="20642.6604">5265 6661 369 0,'0'0'469'0,"0"-13"-135"0,0 13-43 16,2-11-103-16,-2 11 5 0,0 0-63 0,2-11 39 15,-2 11-46-15,0 0 35 0,0 0-52 0,0 0 30 16,0 0-57-16,-4 14 32 0,4-6-27 0,0 0 31 0,-2 4-17 16,1-3 30-16,1 4-6 0,0 1 15 15,0-1-21-15,-1 4-3 0,-2 0-28 0,3 0-2 16,0-1-23-16,-2 0 0 0,2 3-22 0,-3 0 6 16,1-1-18-16,-2 2 6 0,1-2-17 0,-1 0 11 0,-1-1-16 15,2 0 9-15,-2-2-2 0,1-1-11 0,-1-1 5 16,3 0-6-16,-2-2-6 0,1 0-6 15,-1-1-14-15,0-2-12 0,2 0-35 0,2-8-48 0,-4 12-57 16,4-12-42-16,-1 7-50 0,1-7-75 0,0 0-7 16,0 0-106-16,0 0-267 0,13-3-226 0</inkml:trace>
          <inkml:trace contextRef="#ctx0" brushRef="#br0" timeOffset="21541.8118">5609 6700 369 0,'0'0'392'0,"1"-12"-88"16,-1 12-52-16,3-9-54 0,-3 9-25 0,0 0-23 15,-3-10 24-15,3 10-72 0,0 0 37 0,0 0-67 16,-11 3 39-16,11-3-61 0,-7 8 49 0,7-8-56 16,-11 12 55-16,8-5-44 0,-2 1 47 0,1-1-30 15,-1 2 36-15,-2 1-28 0,2 1 16 0,-1 0-32 16,3-1 14-16,-2 4-19 0,2-1 22 0,-3-2-15 15,1 3 0-15,-2 1-21 0,5-2 10 0,-1 0-23 16,-2 2 12-16,3-1-22 0,0-1 9 0,-1 0-17 16,1 2 16-16,2-3-22 0,0 0 13 0,0-1-20 15,0 0 18-15,0-1-16 0,2-2 16 0,1 1-16 16,-1-1 14-16,-2-8-16 0,10 13 14 0,-7-6-13 16,-3-7 14-16,16 7-21 0,-16-7 11 0,17 5-12 15,-17-5 18-15,18 3-13 0,-18-3 11 0,23-3-16 16,-11 0 8-16,2 0-9 0,0-2 16 0,-2 0-16 15,0-3 9-15,-1 2-12 0,4-4 2 0,-4-1 2 16,-2-2-1-16,2 0 2 0,-2 1-2 0,-3-3 3 16,1-1 1-16,-5 0-1 0,3 2 0 0,-5-1-1 15,3 0-2-15,-3-1 4 0,-3 3 0 0,2 0 0 16,-3 0 0-16,2 2-2 0,-4-2 2 0,1 4-4 16,0 1 4-16,-1-1-1 0,0 5 1 0,0-1 18 15,6 5-21-15,-13-7 15 0,13 7-16 0,-12-6 16 0,12 6-21 16,0 0 2-16,-15 0 4 0,15 0 0 15,0 0 6-15,0 0-5 0,-8 6-1 0,8-6 2 16,0 0 5-16,5 7-5 0,-5-7 3 0,12 4-1 16,-12-4 0-16,14 4 1 0,-14-4 2 0,23 3 2 15,-23-3-5-15,29 2-3 0,-14-2 3 0,0 0 1 0,1 0 2 16,1-2 1-16,1 0-5 0,2 1 5 16,1-2-2-16,-1 2 3 0,2-1-2 0,-5 0-5 15,1 0 6-15,-1-2-1 0,-3 3 3 0,0-1-3 16,-1 0 1-16,-13 2 1 0,20-3 0 0,-20 3 1 0,19-2 0 15,-19 2 0-15,14-3 1 0,-14 3-1 0,0 0 0 16,16 0 1-16,-16 0-1 0,0 0-1 0,5 6 9 16,-5-6-10-16,-2 10 2 0,2-10 1 15,-7 11 2-15,7-11 6 0,-5 14-4 0,2-7-1 16,-1 1 1-16,2 3 5 0,-2 0 3 0,0 0 6 0,0-1 3 16,2 3 1-16,-4-1 1 0,5 1-3 0,-3 0-2 15,3 0 3-15,1 0-5 0,-1-1 7 0,1 0-12 16,1-1 6-16,-1 0-14 0,1 0 7 0,3 0-9 15,0 0 15-15,-1-2-9 0,1-2 11 0,1 2-12 16,1-5 11-16,-6-4-12 0,13 10 10 0,-3-7-15 16,-10-3 11-16,20 5-13 0,-20-5 9 0,22 0-9 15,-7-2-2-15,-3-1 0 0,2 0 1 0,-2-3 0 16,2 1 0-16,-2-1 1 0,-1-3-2 0,1 0 3 16,0-1-1-16,-4-1 0 0,2 1-1 0,-4-4-1 15,1 1 3-15,-2 0-1 0,-2 1-2 0,-1-3 2 16,-2 0-1-16,0 4 1 0,-2-5 0 0,-2 4 0 15,-1 0-1-15,-1 0-1 0,-1 1 7 0,-2 3-9 16,-1-4 0-16,-1 5-2 0,-1-1 1 0,-1 1-5 16,0 4-11-16,2-3-21 0,-2 2-54 0,-2 0-82 15,3 3-75-15,0-1-2 0,12 2-92 0,-20-4-57 16,20 4-479-16,-16-1-437 0</inkml:trace>
          <inkml:trace contextRef="#ctx0" brushRef="#br0" timeOffset="21695.5763">6568 6736 308 0,'19'-5'556'0,"-2"-1"-138"0,-4 1-100 0,3-1-64 16,-3 1-59-16,1 0-36 0,0-2-41 0,3 0-72 16,-4 0-115-16,4 1-156 0,-6-1-431 15,4 1-165-15</inkml:trace>
        </inkml:traceGroup>
      </inkml:traceGroup>
    </inkml:traceGroup>
    <inkml:traceGroup>
      <inkml:annotationXML>
        <emma:emma xmlns:emma="http://www.w3.org/2003/04/emma" version="1.0">
          <emma:interpretation id="{61C523C8-DDDA-4383-980D-234987B3293E}" emma:medium="tactile" emma:mode="ink">
            <msink:context xmlns:msink="http://schemas.microsoft.com/ink/2010/main" type="paragraph" rotatedBoundingBox="24892,8848 32533,8887 32523,10685 24883,106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6115A97-F3DA-4209-942B-3A3D57B870F4}" emma:medium="tactile" emma:mode="ink">
              <msink:context xmlns:msink="http://schemas.microsoft.com/ink/2010/main" type="line" rotatedBoundingBox="24892,8848 32533,8887 32530,9445 24889,9406"/>
            </emma:interpretation>
          </emma:emma>
        </inkml:annotationXML>
        <inkml:traceGroup>
          <inkml:annotationXML>
            <emma:emma xmlns:emma="http://www.w3.org/2003/04/emma" version="1.0">
              <emma:interpretation id="{E1FF4169-D1D8-4413-B4DC-C04D3E778314}" emma:medium="tactile" emma:mode="ink">
                <msink:context xmlns:msink="http://schemas.microsoft.com/ink/2010/main" type="inkWord" rotatedBoundingBox="24892,8864 25504,8867 25502,9311 24890,9308"/>
              </emma:interpretation>
              <emma:one-of disjunction-type="recognition" id="oneOf10">
                <emma:interpretation id="interp50" emma:lang="en-US" emma:confidence="0.5">
                  <emma:literal>C</emma:literal>
                </emma:interpretation>
                <emma:interpretation id="interp51" emma:lang="en-US" emma:confidence="0">
                  <emma:literal>(</emma:literal>
                </emma:interpretation>
                <emma:interpretation id="interp52" emma:lang="en-US" emma:confidence="0">
                  <emma:literal>%</emma:literal>
                </emma:interpretation>
                <emma:interpretation id="interp53" emma:lang="en-US" emma:confidence="0">
                  <emma:literal>&lt;</emma:literal>
                </emma:interpretation>
                <emma:interpretation id="interp5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22770.2141">933 8002 402 0,'8'-5'313'0,"-8"5"-86"0,9-12-23 16,-4 6-41-16,2 0 15 0,-7 6-35 0,7-12 26 15,0 6-53-15,-7 6 31 0,6-11-51 0,-6 11 31 16,9-13-51-16,-9 13 38 0,6-9-47 16,-6 9 62-16,5-9-21 0,-5 9 24 0,2-7-25 15,-2 7 19-15,0 0-23 0,7-8 11 0,-7 8-32 0,0 0-17 16,0 0 8-16,-12-6 16 0,12 6-13 0,-21 6 10 16,7-2-12-16,-3 2 2 0,-1 2-13 0,1 1 13 15,-6 1 3-15,4 4 10 0,-2-1-5 16,-2 3-9-16,3 0-7 0,2 2-12 0,-1-1-9 15,2 1-3-15,3 0-9 0,-2 2 13 0,6-4-19 0,2 2 6 16,0 2-17-16,3-2-4 0,0-1-1 0,4-2-2 16,1 4-6-16,0-5 4 0,2 1-4 0,2 4 4 15,3-8-3-15,0 3 0 0,5-1-3 0,0-3 2 16,2-2 2-16,0 0-3 0,3-2-4 16,-3-3 3-16,2 0-2 0,1 0 0 0,-1-3 3 0,0 0-2 15,1 0-3-15,-3-2 15 0,-2 0-17 0,2-1 10 16,-1-2-17-16,-3 2 15 0,-1-2-23 0,2-2 4 15,-5 1-27-15,-6 6-20 0,14-8-55 0,-9 1-43 16,-5 7-54-16,8-10-37 0,-8 10-19 0,7-10-37 16,-7 10-76-16,9-13-117 0,-7 5-328 0,2 1-365 15</inkml:trace>
          <inkml:trace contextRef="#ctx0" brushRef="#br0" timeOffset="22960.1465">1298 8073 283 0,'-3'-9'439'0,"3"9"-77"0,0 0-98 0,-9-9-6 16,9 9-64-16,0 0 21 0,-7-7-70 0,7 7 3 15,0 0-28-15,-7-7-60 0,7 7 20 0,0 0-15 16,0 0-54-16,-8-4 37 0,8 4-12 16,0 0-9-16,0 0-9 0,0 0-15 0,0 0-52 0,0 0-93 15,0 0-24-15,0 0-98 0,11 5-418 0,-11-5-190 16</inkml:trace>
        </inkml:traceGroup>
        <inkml:traceGroup>
          <inkml:annotationXML>
            <emma:emma xmlns:emma="http://www.w3.org/2003/04/emma" version="1.0">
              <emma:interpretation id="{5E3C3CF7-2D82-4FB2-B179-5166C58FC45C}" emma:medium="tactile" emma:mode="ink">
                <msink:context xmlns:msink="http://schemas.microsoft.com/ink/2010/main" type="inkWord" rotatedBoundingBox="25653,8852 26073,8854 26071,9310 25651,9308"/>
              </emma:interpretation>
              <emma:one-of disjunction-type="recognition" id="oneOf11">
                <emma:interpretation id="interp55" emma:lang="en-US" emma:confidence="0.5">
                  <emma:literal>I</emma:literal>
                </emma:interpretation>
                <emma:interpretation id="interp56" emma:lang="en-US" emma:confidence="0">
                  <emma:literal>#</emma:literal>
                </emma:interpretation>
                <emma:interpretation id="interp57" emma:lang="en-US" emma:confidence="0">
                  <emma:literal>X</emma:literal>
                </emma:interpretation>
                <emma:interpretation id="interp58" emma:lang="en-US" emma:confidence="0">
                  <emma:literal>K</emma:literal>
                </emma:interpretation>
                <emma:interpretation id="interp59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23165.8656">1448 7973 372 0,'-1'-12'320'0,"1"12"-45"0,0 0-51 15,1-9-34-15,-1 9-55 0,8-7-8 0,-8 7-58 16,14-10 19-16,-2 7-34 0,-1-1 8 15,5 1-32-15,-3 0-6 0,8-3-5 0,-2 3 0 16,3-1-13-16,0 1 3 0,1-1 0 0,-2 2-2 0,4-1 19 16,-5 1-24-16,-3-1 17 0,4 2-33 0,-4-3-29 15,-3 2-52-15,2 1-39 0,-4 1-59 0,0-4-311 16,-12 4 2-16</inkml:trace>
          <inkml:trace contextRef="#ctx0" brushRef="#br0" timeOffset="23600.1151">1491 8335 450 0,'-12'-3'350'0,"12"3"-68"0,0 0-9 16,-11-3-39-16,11 3-23 0,0 0-31 16,0 0-28-16,-11-3-21 0,11 3-28 0,0 0-20 15,0 0-16-15,11-6-15 0,-11 6-11 0,14-4-6 16,-14 4-9-16,21-5-2 0,-7 2-4 0,1 0-22 0,2 0-4 16,3 2 27-16,2-2-11 0,0-1 0 0,2 1 0 15,1-1-5-15,2 2-9 0,3-2-24 16,1 1-58-16,-4 0-86 0,4-2-122 0,-1-1-396 15,-2 2-197-15</inkml:trace>
          <inkml:trace contextRef="#ctx0" brushRef="#br0" timeOffset="23399.8961">1710 7882 357 0,'0'0'321'16,"-11"3"-28"-16,11-3-3 0,-10 7-73 0,10-7 12 15,-5 9-56-15,5-9 22 0,-5 12-59 0,3-4 17 16,2-8-52-16,-2 14 38 0,-1-4-38 0,3 0 22 0,-3 3-33 16,1-3 16-16,2 4-33 0,-3-3 11 15,-1 4-14-15,4-2-17 0,-2 3-3 0,-1-1-9 0,1-2-4 16,-2 2-9-16,1 4-2 0,1-5-6 15,-4 2-6-15,4 1-6 0,1-5-7 0,-3 4-9 16,-2-2-16-16,5 0-24 0,-3 0-49 0,2-3-29 16,-1 4-30-16,1-7-60 0,-1 2-45 0,2-2-65 0,1-8-394 15,-6 16-226-15</inkml:trace>
        </inkml:traceGroup>
        <inkml:traceGroup>
          <inkml:annotationXML>
            <emma:emma xmlns:emma="http://www.w3.org/2003/04/emma" version="1.0">
              <emma:interpretation id="{D9F648A4-285A-4D45-AFF2-A5773D4D50AF}" emma:medium="tactile" emma:mode="ink">
                <msink:context xmlns:msink="http://schemas.microsoft.com/ink/2010/main" type="inkWord" rotatedBoundingBox="26489,9100 26776,9102 26775,9252 26488,9250"/>
              </emma:interpretation>
              <emma:one-of disjunction-type="recognition" id="oneOf12">
                <emma:interpretation id="interp60" emma:lang="en-US" emma:confidence="0.5">
                  <emma:literal>=</emma:literal>
                </emma:interpretation>
                <emma:interpretation id="interp61" emma:lang="en-US" emma:confidence="0">
                  <emma:literal>-</emma:literal>
                </emma:interpretation>
                <emma:interpretation id="interp62" emma:lang="en-US" emma:confidence="0">
                  <emma:literal>_</emma:literal>
                </emma:interpretation>
                <emma:interpretation id="interp63" emma:lang="en-US" emma:confidence="0">
                  <emma:literal>.</emma:literal>
                </emma:interpretation>
                <emma:interpretation id="interp64" emma:lang="en-US" emma:confidence="0">
                  <emma:literal>5</emma:literal>
                </emma:interpretation>
              </emma:one-of>
            </emma:emma>
          </inkml:annotationXML>
          <inkml:trace contextRef="#ctx0" brushRef="#br0" timeOffset="23933.9515">2305 8259 574 0,'0'0'448'0,"-14"5"-112"0,14-5-67 16,-8 6-54-16,8-6-43 0,0 0-34 0,0 0-26 15,10 4-27-15,-10-4-18 0,24 1-17 0,-8 1-19 16,3-2-69-16,-1 0-124 0,8-2-131 16,-2-1-338-16,2 1-141 0</inkml:trace>
          <inkml:trace contextRef="#ctx0" brushRef="#br0" timeOffset="23822.5601">2349 8168 71 0,'0'0'521'16,"6"-5"-112"-16,-6 5-129 0,0 0-31 0,11-6-77 0,-11 6-2 15,14-7-61-15,-5 4 8 0,3 0-56 16,1 0 19-16,0 2-47 0,3 0 29 0,0-1-51 0,1 1 26 16,1-1-72-16,-1 2-47 0,0-1-120 15,-1 0-166-15,-1-1-163 0,-4 0-32 0</inkml:trace>
        </inkml:traceGroup>
        <inkml:traceGroup>
          <inkml:annotationXML>
            <emma:emma xmlns:emma="http://www.w3.org/2003/04/emma" version="1.0">
              <emma:interpretation id="{ABF9828A-0333-4711-A055-38736AB69F05}" emma:medium="tactile" emma:mode="ink">
                <msink:context xmlns:msink="http://schemas.microsoft.com/ink/2010/main" type="inkWord" rotatedBoundingBox="27282,8914 28232,8919 28229,9423 27280,9418"/>
              </emma:interpretation>
              <emma:one-of disjunction-type="recognition" id="oneOf13">
                <emma:interpretation id="interp65" emma:lang="en-US" emma:confidence="0.5">
                  <emma:literal>121</emma:literal>
                </emma:interpretation>
                <emma:interpretation id="interp66" emma:lang="en-US" emma:confidence="0">
                  <emma:literal>(21</emma:literal>
                </emma:interpretation>
                <emma:interpretation id="interp67" emma:lang="en-US" emma:confidence="0">
                  <emma:literal>12/</emma:literal>
                </emma:interpretation>
                <emma:interpretation id="interp68" emma:lang="en-US" emma:confidence="0">
                  <emma:literal>124</emma:literal>
                </emma:interpretation>
                <emma:interpretation id="interp69" emma:lang="en-US" emma:confidence="0">
                  <emma:literal>(2/</emma:literal>
                </emma:interpretation>
              </emma:one-of>
            </emma:emma>
          </inkml:annotationXML>
          <inkml:trace contextRef="#ctx0" brushRef="#br0" timeOffset="24621.8898">3127 8038 46 0,'0'-9'403'0,"0"9"-86"15,-2-13-26-15,2 13-52 0,-2-14 16 0,2 14-53 0,0-12 37 16,0 12-64-16,-1-12 36 0,1 12-43 0,-2-9-1 15,2 9-44-15,0 0 1 0,0-12-34 0,0 12 8 16,0 0 17-16,0 0 54 0,0 0-21 0,0 0-14 16,0 0-22-16,-4 15-2 0,4-8-13 15,-1 6-9-15,0-2-17 0,-2 6-11 0,2-3-16 0,-3 5-2 16,3 0-9-16,-4 2-12 0,3 2 3 0,-2 0-2 16,-1 1-4-16,4 0-2 0,-4 2-5 0,2 1-7 15,-1-3-13-15,4 0-10 0,-1-1-25 0,1-2-16 16,0-1-54-16,1-3-38 0,-1-1-89 15,2-1 28-15,3-1-48 0,0-4-12 0,0 0-74 16,2-3-64-16,3-3-334 0,-10-4-252 0</inkml:trace>
          <inkml:trace contextRef="#ctx0" brushRef="#br0" timeOffset="25120.7459">3480 8117 94 0,'0'-16'290'16,"0"16"-48"-16,0-12-19 0,0 12-13 0,-3-14-4 16,3 14-3-16,-3-10-44 0,3 10 5 0,-3-12-54 15,3 12 19-15,-3-9-50 0,3 9 22 0,0-10-53 16,0 10 25-16,6-10-52 0,-6 10 33 0,9-7-47 0,-9 7 35 16,14-8-38-16,-4 4 34 0,1 1-41 0,2 0 35 15,2 3-42-15,2-2 36 0,-3 1-37 0,4 1 37 16,2 1-40-16,-5-1 30 0,5 2-33 15,-4 1 41-15,-1 0-40 0,0 2 38 0,-1 1-35 16,-2-1 41-16,-2-1-33 0,2 5 44 0,-5-1-41 16,-7-8 52-16,5 13-44 0,-5-3 36 0,0-2 3 0,-5 4-43 15,-2-1 40-15,-5 2-3 0,1-2-1 0,-2 3-1 16,-3-3 4-16,0 5-12 0,-4-3 6 16,-1 1 3-16,2 2-4 0,-2-5-3 0,3 3-3 15,1-4-4-15,0 3-33 0,-1-4 29 0,5 2-36 16,0-2 34-16,-1-2-29 0,6 1 31 0,-1-2-34 0,2 1 37 15,0 0-29-15,7-7 32 0,-9 9-34 0,9-9 31 16,0 0-33-16,5 7 23 0,-5-7-24 16,13 3 24-16,-13-3-19 0,22 1 25 0,-6-2-31 15,1-1 32-15,1 2-33 0,1-1 27 0,3-2-24 16,1 2 26-16,3-2-32 0,-1-2 34 0,0 3-6 16,-2-4 0-16,-1 2-5 0,0 1-1 0,-3 0-3 0,-3 0-4 15,-1 0-3-15,-2 1 2 0,0 0-19 0,-13 2-13 16,17-7-21-16,-17 7-36 0,18-4-23 15,-18 4-37-15,10-6-48 0,-10 6-29 0,7-8-48 16,-7 8-402-16,4-10-188 0</inkml:trace>
          <inkml:trace contextRef="#ctx0" brushRef="#br0" timeOffset="25436.208">4026 8007 228 0,'-2'-10'400'0,"2"10"-104"0,-6-14-28 0,3 9-42 0,3 5-15 16,-11-10-19-16,11 10 30 0,-6-12-75 16,6 12 12-16,-8-7-76 0,8 7 22 0,0 0-43 15,-9-4 47-15,9 4-22 0,0 0 30 0,-12 4-18 16,12-4 17-16,-6 8-24 0,6-8 22 0,-3 16-13 16,1-6 14-16,0 0-11 0,1 0 2 0,-2 4-14 15,2 0 3-15,1-1-19 0,-1 4-2 0,0-3-12 0,-2 3-6 16,3 0-9-16,-1-1-9 0,-1 2-8 15,0 2-5-15,1-2-13 0,-1 3 6 0,1-4-7 16,-2 1-2-16,1 1-4 0,-1-3 6 0,3-1-11 16,-2 2 3-16,2-1-11 0,-3-5-6 0,2 4-23 15,1-6-21-15,0 4-51 0,0-5-28 0,0-8-97 0,4 16 27 16,-4-16-60-16,6 8-26 0,-6-8-54 16,12 4-104-16,-12-4-267 0,17-1-224 0</inkml:trace>
        </inkml:traceGroup>
        <inkml:traceGroup>
          <inkml:annotationXML>
            <emma:emma xmlns:emma="http://www.w3.org/2003/04/emma" version="1.0">
              <emma:interpretation id="{6D8E858F-286B-44DC-BB86-E98F96786A78}" emma:medium="tactile" emma:mode="ink">
                <msink:context xmlns:msink="http://schemas.microsoft.com/ink/2010/main" type="inkWord" rotatedBoundingBox="28571,8905 32532,8925 32530,9439 28568,9418"/>
              </emma:interpretation>
              <emma:one-of disjunction-type="recognition" id="oneOf14">
                <emma:interpretation id="interp70" emma:lang="en-US" emma:confidence="0.5">
                  <emma:literal>00-10,000</emma:literal>
                </emma:interpretation>
                <emma:interpretation id="interp71" emma:lang="en-US" emma:confidence="0">
                  <emma:literal>0-10,000</emma:literal>
                </emma:interpretation>
                <emma:interpretation id="interp72" emma:lang="en-US" emma:confidence="0">
                  <emma:literal>10-10,000</emma:literal>
                </emma:interpretation>
                <emma:interpretation id="interp73" emma:lang="en-US" emma:confidence="0">
                  <emma:literal>00-10000</emma:literal>
                </emma:interpretation>
                <emma:interpretation id="interp74" emma:lang="en-US" emma:confidence="0">
                  <emma:literal>-0-10,000</emma:literal>
                </emma:interpretation>
              </emma:one-of>
            </emma:emma>
          </inkml:annotationXML>
          <inkml:trace contextRef="#ctx0" brushRef="#br0" timeOffset="26201.9349">4383 8065 508 0,'0'0'339'16,"4"-14"-25"-16,-4 14-86 0,2-7 0 0,-2 7-55 16,0 0 11-16,0 0-64 0,0 0 27 0,0 0-68 15,0 0 25-15,0 0-56 0,-13 5 29 0,13-5-34 16,-4 15 41-16,4-15-53 0,-3 16 38 0,1-6-1 0,2 1-9 15,-2 2-1-15,1 1-13 0,2-2-8 16,-1 4 2-16,2-4-11 0,-2 4-4 0,3-3-38 16,1 1 38-16,-1 1-37 0,1-2 31 0,-2 1-39 15,4-4 44-15,-1 2-35 0,1-2 33 0,-2 3-35 0,4-6 36 16,-2 3-36-16,1-3 37 0,2-3-36 16,1 1 34-16,-10-5-33 0,18 2 26 0,-18-2-30 15,20-1 33-15,-10-2-30 0,2 0 37 0,-3-3-39 16,0-3 36-16,1 2-2 0,-3-1-4 0,2-3-6 15,-3 3-39-15,-1-5 34 0,-2 2-30 0,0-3 34 16,-1 1-28-16,-2-1 32 0,-1 2-34 0,-3-3 36 0,-1 3-37 16,1 0 38-16,-4 0-30 0,2 2 30 15,-5 1-36-15,5-2 38 0,-1 4-34 0,0-2 34 16,1 2-38-16,1 0 38 0,5 7-38 0,-10-10 39 16,10 10-48-16,-5-10 48 0,5 10-32 0,-7-5 27 15,7 5-30-15,0 0 29 0,4-9-28 0,-4 9 37 16,0 0-39-16,12-2 37 0,-12 2-37 0,17-2 35 15,-17 2-44-15,19-2 53 0,-3 2-47 0,0 0 41 16,1-1-36-16,0 2 34 0,2-1-35 0,0 0 35 16,3 0-39-16,0 0 41 0,1 2-37 0,-1-2 36 15,-1 2-43-15,-2 0 39 0,-1-2-29 0,-1 1 27 16,-3 1-28-16,2 1 32 0,-3-2-32 0,-13-1 35 16,20 6-25-16,-20-6 55 0,15 5-5 0,-15-5 21 15,10 12-6-15,-10-12 12 0,5 11-15 0,-4-3 8 16,-1-8-27-16,0 16 19 0,-1-6 1 0,0-1-1 15,1-1-3-15,-3 3-4 0,3-1-8 0,0 2-13 16,-1-4 11-16,2 2-17 0,-1 1 13 0,0-1-16 0,3 0 12 16,-1-3-12-16,0 2 6 0,3 0-11 15,0-2 11-15,-1 2-9 0,2-1 8 0,1-3-7 16,-1 0 6-16,3 1-8 0,-9-6 2 0,20 4-8 16,-20-4 7-16,23 1-9 0,-23-1 6 0,23-3-8 15,-11-1 5-15,2-1-2 0,-2-1 2 0,0 0-4 0,-1-2-7 16,-3-2 6-16,2 1-12 0,-2-4 10 15,0 2-8-15,-4-4 7 0,0 1-9 0,-3 0 8 16,-1-2-9-16,-3 1 0 0,-2 2 3 0,-1-3-2 16,-5 4 1-16,0-1-1 0,-2 2 2 0,-1-1-4 15,-3 5-8-15,-1-1-5 0,1 3-15 0,3 0-34 16,-2 2-21-16,-1 2-77 0,4 1-21 0,13 0-42 16,-23 1 26-16,11 2-47 0,12-3-14 0,-15 7-47 15,15-7-137-15,-11 7-194 0,11-7-154 0</inkml:trace>
          <inkml:trace contextRef="#ctx0" brushRef="#br0" timeOffset="26517.7286">5288 8130 462 0,'0'0'332'16,"0"0"-40"-16,0 0-52 0,0 0 5 15,0 0-65-15,0 0 10 0,0 0-87 0,0 0 27 0,10-5-55 16,-10 5 23-16,0 0-52 0,0 0 33 0,0 0-58 16,16 3 47-16,-16-3-53 0,0 0 41 0,19 2-48 15,-19-2 39-15,24 2-45 0,-24-2 29 0,28 0-39 16,-11 0 40-16,4 0-43 0,-2 0 43 16,4 0-45-16,3 0 39 0,-2 0-44 0,-1 0 35 0,0 0-33 15,-3 0 43-15,-2 0-43 0,-1 1 37 0,-1-1-40 16,-16 0 41-16,26 0-42 0,-26 0 41 0,21 0-49 15,-21 0 46-15,19 1-51 0,-19-1 38 0,13 2-35 16,-13-2 25-16,0 0-75 0,13 1-36 0,-13-1-79 16,0 0-80-16,0 0-374 0,0 0-159 15</inkml:trace>
          <inkml:trace contextRef="#ctx0" brushRef="#br0" timeOffset="26858.5264">6053 7983 448 0,'0'0'400'16,"3"-11"-76"-16,-3 11-46 0,0-13-29 0,0 13-12 15,1-8-25-15,-1 8-41 0,0 0-45 0,1-11-25 16,-1 11-18-16,0 0-13 0,0 0 18 0,0 0 10 16,0 0 12-16,4 8-6 0,-4-8-4 0,1 9 7 15,1 2 2-15,-2-3-11 0,2 1 6 0,-2 5 3 16,3-1 6-16,-3 0-21 0,0 3-2 0,0-2-22 15,0 3-10-15,0 0-11 0,0-2 2 0,0 2-16 16,0 2 3-16,0-1-16 0,-2 2 4 0,1-3-14 16,-1 3 1-16,-1 0-2 0,-1-2-3 0,4-1-1 15,-2-3-1-15,-1 3-4 0,2-2-6 0,-1-3-12 16,-2 2-16-16,4-4-23 0,0 0-25 0,0 1-33 16,0-11-60-16,2 15-13 0,-2-15-55 0,8 9-16 0,-8-9-25 15,11 3-20-15,-11-3-28 0,14-3-399 0,-2-1-239 16</inkml:trace>
          <inkml:trace contextRef="#ctx0" brushRef="#br0" timeOffset="27180.7517">6398 8069 323 0,'6'-8'386'0,"-2"-4"-73"0,-2 7-42 0,-2 5-42 0,5-13-23 16,-5 13-35-16,4-10-31 0,-4 10-31 0,0 0-1 15,3-7 0-15,-3 7 22 0,0 0-54 0,0 0 36 16,-9 9-51-16,9-9 40 0,-9 14-31 0,6-7 27 15,-5 4-22-15,4-1 27 0,-1 2-29 0,0 1 3 16,0 0-17-16,1 0 14 0,0 3-30 0,-1-3 12 16,2 3-28-16,1-1 12 0,-1 0-23 0,2-1 10 15,1 0-15-15,0 2 13 0,1-1-25 0,2-4 23 16,-2 3-20-16,0-5 16 0,3 3-19 0,0-3 14 16,0 1-10-16,1-3 15 0,0-3-21 0,4 1 17 15,-9-5-18-15,16 4 16 0,-16-4-20 0,22 0 21 16,-8-2-17-16,-2 0 11 0,-1-3-15 0,1 1 20 15,-3-6-24-15,2 3 22 0,-1-2-24 0,-2-2 17 16,-3 0-24-16,-1-2 17 0,-2 0-27 0,-2 0 13 16,0-1-30-16,-2 1 6 0,-2-3-38 0,-3 5 5 15,2-3-54-15,-3 3 26 0,-1-2-50 0,0 4-18 16,-1 0-36-16,0 1-47 0,-1 3-92 0,0-3-324 16,2 3-179-16</inkml:trace>
          <inkml:trace contextRef="#ctx0" brushRef="#br0" timeOffset="27423.6977">6697 8281 60 0,'0'0'621'0,"16"2"-135"0,-16-2-150 0,0 0-28 0,14 1-88 15,-14-1 44-15,0 0-74 0,14 3-9 0,-14-3-53 16,0 0 1-16,12 7-44 0,-12-7 13 15,5 8-36-15,-5-8 11 0,3 10-27 0,-3-10-10 0,0 14-9 16,0-7-15-16,-1 4 13 0,-3-4-6 0,1 3-7 16,-1 0-6-16,-1 1-6 0,0 0-18 0,2 0-45 15,-2 1-46-15,0-4-36 0,2 2-35 0,-1 0-60 16,1-5-69-16,1 3-441 0,2-8-259 0</inkml:trace>
          <inkml:trace contextRef="#ctx0" brushRef="#br0" timeOffset="28594.8702">7025 8192 49 0,'9'-16'477'0,"-1"1"-105"0,-2 3-59 0,1 0-58 16,-2 2-20-16,-1-1-27 0,1 3-37 0,-3-1-33 16,2 2-27-16,-4 7-23 0,3-10-8 0,-3 10-5 15,0 0 1-15,0 0-5 0,0 0 0 0,0 0 2 16,-9 8-7-16,9-8-6 0,-9 14 29 0,4-5-28 15,-1-2 15-15,3 5-33 0,-3-3 19 0,1 4-24 16,1-2 6-16,-1 4-25 0,1-6 14 0,-1 6-27 16,3-4 1-16,-4 2-6 0,5-2 2 0,-2 3 6 15,1-4-3-15,2 1-2 0,0-2 3 0,2 2 12 16,1-3-17-16,-3-1 2 0,7 2 1 0,0-4-4 16,0 0-4-16,2-1 6 0,1-1-2 0,-10-3 2 15,21 5-4-15,-21-5 1 0,24-4 3 0,-11 1-7 16,4-1-2-16,-5 0 25 0,2-1-28 0,-2-4 20 15,-1 2-21-15,1-3 18 0,-3-3-21 0,1 2 14 0,-3-2-22 16,-2-4 1-16,2 6 4 0,-5-5 1 0,-2 3 4 16,0-2 4-16,-2 1-1 0,-1 1-5 15,-2-1 4-15,-2 4 2 0,-2-3 1 0,2 5 1 16,-3-1-1-16,3 1 3 0,-4 2 4 0,4 1-6 0,-2-1 0 16,2 0 2-16,7 6-3 0,-13-5 9 0,13 5-9 15,-9-4 3-15,9 4 8 0,0 0-10 0,-12-3 0 16,12 3 1-16,0 0 22 0,0 0-23 15,0 0-4-15,0 0 8 0,0 0-5 0,17 0 0 0,-17 0 0 16,18 0 0-16,-18 0 0 0,22-3 2 0,-6 3-4 16,-2-2 1-16,3 1 5 0,0 1-4 0,-2 0-1 15,2-2 18-15,0 0-21 0,-2 0 4 0,2 1-3 16,0 0 3-16,0-1 6 0,-2 1-4 0,0-1 0 16,0 2 4-16,-2-1-5 0,-13 1 9 0,26 1-2 15,-26-1-4-15,25 2 2 0,-25-2-6 0,18 5 10 16,-18-5-4-16,15 9 3 0,-8-2-1 0,-3 0 3 15,-2-2 1-15,0 4 3 0,-2-9 23 0,0 15-25 16,0-15 22-16,-3 16-29 0,-1-6 22 0,3 0-17 16,-4 0 19-16,3 1-25 0,-2-2 20 0,3 4-26 15,-3-6 24-15,4 1-28 0,-2 2 24 0,2-10-23 16,-2 17 5-16,2-17-2 0,0 15 3 0,2-7 8 16,0 0-9-16,-2-8 8 0,8 11-4 0,-8-11 1 0,9 11-1 15,-9-11-5-15,14 8 10 0,-14-8-6 0,17 4 2 16,-17-4 1-16,20 1-7 0,-20-1 26 0,19-3-26 15,-6 2 2-15,-1-2-1 0,-1 0 27 0,-2-1-25 16,2-3 19-16,-2 0-28 0,-2 1-1 0,1-2-8 16,-3-1 13-16,1 1 1 0,-3-2 0 0,0 0 3 15,0-1-1-15,-3 1 4 0,-3 0-5 0,0-4 1 16,0 4 0-16,-3-1 1 0,1 1 1 0,-1-2-5 16,-2 4 5-16,2-2 5 0,-4 0-3 0,5 3-4 15,-1 0 8-15,3 0-8 0,-5 3 7 0,8 4-4 16,-6-12-5-16,6 12 5 0,-8-8-6 0,8 8 2 0,-4-6 3 15,4 6 1-15,0 0 1 0,0 0-4 0,3-9 4 16,-3 9-4-16,9-4 3 0,-9 4 9 0,17-5-10 16,-17 5 3-16,21-1 2 0,-7-1-8 0,0 1 4 15,0-1 0-15,3 1 2 0,0 0-4 0,0-1 1 16,0 0 43-16,2 0-52 0,-2-1 45 0,3 3-49 16,-1 0 45-16,-3 0-47 0,3 0 45 0,-4 0-47 15,1 0 46-15,0 0-48 0,-16 0 59 0,29 0-59 0,-15 3 43 16,-2-1-42-16,-1 2 42 0,-2 0-50 15,1-1 12-15,-10-3-1 0,11 11 11 0,-11-11-2 16,8 13-4-16,-8-5 12 0,3 1-3 0,-3-9 6 0,0 16 0 16,0-6 2-16,-3 1 5 0,3 0-5 0,0-3 4 15,0 4 3-15,-1-3 0 0,1 4 5 0,1-4-3 16,-1 1 0-16,0 1-1 0,4 0 7 0,-3-1 0 16,4 0 0-16,0-1-2 0,1 0 2 0,1-2 1 15,2 3 3-15,-1-4 1 0,4-3-6 0,0 1-3 16,3 0-2-16,-2-1-2 0,5-3 1 0,-1 0-3 15,0 0 0-15,1-3 0 0,1-1-3 0,2 1 8 0,-4-3 9 16,1 0-10-16,1-3 7 0,-4 2 8 0,0-3 0 16,-2-1-9-16,-4 0 3 0,0-2 42 15,-4-1-57-15,-1 2 43 0,-2-4-61 0,-6 4 53 0,1-5-55 16,-6 0 50-16,-3 4-53 0,-1-1 50 0,-3 3-57 16,-4-3 44-16,-1 7-57 0,-7-4 28 0,0 5-86 15,-5 3-18-15,-3-1-101 0,0 4-37 0,-3 0-81 16,-5 2-55-16,-1 3-426 0,-2 1-343 0</inkml:trace>
        </inkml:traceGroup>
      </inkml:traceGroup>
      <inkml:traceGroup>
        <inkml:annotationXML>
          <emma:emma xmlns:emma="http://www.w3.org/2003/04/emma" version="1.0">
            <emma:interpretation id="{D798AFC5-88AE-435F-8228-8A88758E9366}" emma:medium="tactile" emma:mode="ink">
              <msink:context xmlns:msink="http://schemas.microsoft.com/ink/2010/main" type="line" rotatedBoundingBox="26483,10179 31305,10043 31320,10591 26498,10727"/>
            </emma:interpretation>
          </emma:emma>
        </inkml:annotationXML>
        <inkml:traceGroup>
          <inkml:annotationXML>
            <emma:emma xmlns:emma="http://www.w3.org/2003/04/emma" version="1.0">
              <emma:interpretation id="{C60C18A1-55FA-4531-8718-12EC2D45EBC0}" emma:medium="tactile" emma:mode="ink">
                <msink:context xmlns:msink="http://schemas.microsoft.com/ink/2010/main" type="inkWord" rotatedBoundingBox="26487,10314 26811,10305 26815,10424 26490,10433"/>
              </emma:interpretation>
              <emma:one-of disjunction-type="recognition" id="oneOf15">
                <emma:interpretation id="interp75" emma:lang="en-US" emma:confidence="0.5">
                  <emma:literal>=</emma:literal>
                </emma:interpretation>
                <emma:interpretation id="interp76" emma:lang="en-US" emma:confidence="0">
                  <emma:literal>_</emma:literal>
                </emma:interpretation>
                <emma:interpretation id="interp77" emma:lang="en-US" emma:confidence="0">
                  <emma:literal>-</emma:literal>
                </emma:interpretation>
                <emma:interpretation id="interp78" emma:lang="en-US" emma:confidence="0">
                  <emma:literal>I</emma:literal>
                </emma:interpretation>
                <emma:interpretation id="interp7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9048.8136">2283 9401 447 0,'0'0'379'15,"4"-12"-61"-15,-4 12-99 0,6-9-24 0,-6 9-63 16,12-10 2-16,-2 4-58 0,2 1 11 0,1 1-50 16,2-2 28-16,5 1-39 0,1 2 19 0,3 0-34 15,2 1 17-15,0 2-29 0,1 0-47 0,-1-1-108 16,2 1-177-16,0-3-187 0,-4 3-20 0</inkml:trace>
          <inkml:trace contextRef="#ctx0" brushRef="#br0" timeOffset="29226.3121">2441 9449 63 0,'-17'3'532'0,"1"-1"-186"0,16-2-46 0,-22 2-97 16,22-2-3-16,-16 1-73 0,16-1 1 0,0 0-50 16,0 0 18-16,0 0-52 0,0 0 20 0,0 0-41 15,24-1 22-15,-8 1-41 0,10-2 8 0,0 2-79 16,7 0-69-16,2-2-131 0,5 0-293 0,-1 1-74 15</inkml:trace>
        </inkml:traceGroup>
        <inkml:traceGroup>
          <inkml:annotationXML>
            <emma:emma xmlns:emma="http://www.w3.org/2003/04/emma" version="1.0">
              <emma:interpretation id="{839F3FFB-9AD1-4026-82E5-258E0729AEF4}" emma:medium="tactile" emma:mode="ink">
                <msink:context xmlns:msink="http://schemas.microsoft.com/ink/2010/main" type="inkWord" rotatedBoundingBox="28109,10133 28969,10109 28984,10657 28124,10681">
                  <msink:destinationLink direction="with" ref="{6A39A26A-130C-4007-B22B-067EF4C32A6B}"/>
                  <msink:destinationLink direction="with" ref="{40ED5EB6-FC55-4C1D-A41E-CD9FE2E46204}"/>
                </msink:context>
              </emma:interpretation>
              <emma:one-of disjunction-type="recognition" id="oneOf16">
                <emma:interpretation id="interp80" emma:lang="en-US" emma:confidence="0.5">
                  <emma:literal>2 A</emma:literal>
                </emma:interpretation>
                <emma:interpretation id="interp81" emma:lang="en-US" emma:confidence="0">
                  <emma:literal>QW</emma:literal>
                </emma:interpretation>
                <emma:interpretation id="interp82" emma:lang="en-US" emma:confidence="0">
                  <emma:literal>:</emma:literal>
                </emma:interpretation>
                <emma:interpretation id="interp83" emma:lang="en-US" emma:confidence="0">
                  <emma:literal>QM</emma:literal>
                </emma:interpretation>
                <emma:interpretation id="interp84" emma:lang="en-US" emma:confidence="0">
                  <emma:literal>R:</emma:literal>
                </emma:interpretation>
              </emma:one-of>
            </emma:emma>
          </inkml:annotationXML>
          <inkml:trace contextRef="#ctx0" brushRef="#br0" timeOffset="32364.033">4237 9262 289 0,'0'0'351'0,"0"0"-104"16,0 0-36-16,0 0-35 0,0 0 11 0,0 0-45 15,0 0 9-15,-14-1-25 0,14 1-15 0,0 0-9 16,0 0-2-16,0 0-14 0,0 0-11 0,0 0-12 15,-7-6-9-15,7 6-5 0,0 0-1 0,-2-9-4 16,2 9 0-16,0 0 4 0,0-13-6 0,0 13-3 16,1-12-4-16,-1 12 2 0,4-12-8 0,-4 12-7 15,3-9 1-15,-3 9-15 0,9-9 8 0,-9 9-5 16,9-13 0-16,-4 9-6 0,1-1 1 16,-6 5-1-16,17-8 0 0,-17 8-7 0,16-7 4 15,-16 7 1-15,18-4-9 0,-18 4 13 0,15-2-3 0,-15 2 1 16,17 2 0-16,-8 2 9 0,-9-4 9 0,12 7 0 15,-12-7 2-15,12 8 9 0,-12-8-1 0,5 16-4 16,-5-16 11-16,2 15 7 0,-2-6-4 16,-2 1 3-16,-3 4-4 0,-1-2-2 0,0 3-4 15,-1 1-7-15,-4-3-15 0,3 5 21 0,-4-5-5 0,1 3-4 16,2 1-24-16,-6-4 27 0,1 1-20 0,0 2 16 16,0-4-18-16,0 0 16 0,-3 1-20 0,1-2 18 15,2 1-19-15,0-2 15 0,-1 1-24 16,0-4 24-16,2 0-21 0,1-1 20 0,-2-1-19 15,2 1 18-15,1-2-19 0,-1-1 16 0,1 1-15 0,11-4 17 16,-24 0-20-16,24 0 9 0,-19 0-5 0,19 0 17 16,-21-4-16-16,9 1 18 0,1-3-17 0,3 2 21 15,-1-1-20-15,3 1 20 0,-1-2-17 0,1 1 15 16,6 5-20-16,-9-11 18 0,9 11-20 16,-6-10 16-16,6 10-17 0,3-12 13 0,-3 12-13 15,8-12 8-15,-2 7-8 0,5-2 13 0,-1 1-16 0,0 0 14 16,2 2 1-16,1-1-3 0,0 4 0 0,-2-3-18 15,4 2 18-15,-15 2-13 0,24 2 12 0,-11 0-11 16,1 1 15-16,1 1-17 0,-4 1 14 0,4 2-11 16,-1 1 17-16,-3 1-19 0,4 1 20 15,-2 0-21-15,0 4 13 0,-2-4-9 0,3 4 15 0,-1-3-13 16,-1 2 11-16,1 1-19 0,-1-1 15 0,-1 1-19 16,1-1 11-16,2-1-30 0,-2 1 2 0,-1 0-62 15,1-2-17-15,1 0-62 0,0 1 40 0,-1-2-44 16,2-1 28-16,-3-1-35 0,2-3-9 15,0 1-36-15,2-1-47 0,-1-3-110 0,1 0-165 16,-2-4-61-16</inkml:trace>
          <inkml:trace contextRef="#ctx0" brushRef="#br0" timeOffset="33398.8076">4708 9201 170 0,'0'0'273'0,"0"0"-36"15,0 0-45-15,-4-8-44 0,4 8-8 0,0 0-42 16,0 0 20-16,0 0-11 0,-6-5 10 0,6 5-26 16,0 0 6-16,0 0-19 0,-7-8 19 0,7 8-33 0,0 0 32 15,0 0-51-15,-7-6 45 0,7 6-11 0,0 0-10 16,0 0-9-16,0 0-5 0,0 0-7 16,-7-5-2-16,7 5-6 0,0 0-7 0,0 0-2 15,0 0-5-15,0 0 5 0,0 0-1 0,0 0 0 16,0 0-7-16,0 0-6 0,0 0-2 0,0 0-3 15,0 0 4-15,0 0 11 0,0 0 24 0,-8 5 2 0,8-5-3 16,-3 11-8-16,3-11-3 0,-2 13 2 0,1-4 0 16,-2 1-32-16,3 1 36 0,-1 2-19 15,0 1 15-15,1 0-25 0,0 4 25 0,-1-2-24 16,1-1 22-16,0 3-22 0,0 1 14 0,-3-2-21 16,6-1 15-16,-3 0-21 0,0 1 21 0,0 1-27 0,0-1 19 15,1-2-20-15,-1-1 21 0,0 2-23 16,1-4 23-16,0 1-25 0,-2-2 23 0,2-2-22 0,-1 1 19 15,0-1-14-15,0-9 14 0,0 15-24 16,0-15 16-16,3 12-5 0,-3-12 16 0,1 10-8 16,-1-10 28-16,2 9-14 0,-2-9 10 0,0 0-17 0,0 0 12 15,0 0-19-15,0 0 10 0,0 0-19 0,11-3 18 16,-11 3-20-16,5-11 17 0,-3 3-21 16,3-3 20-16,-3 3-21 0,1-6 17 0,-3 1-14 15,4-2 14-15,-4 0-19 0,1-1 20 0,1-1-20 16,-2 0 20-16,0-1-2 0,0 3-2 0,0-2-2 15,0 3-2-15,0 0 2 0,0 1-1 0,0 2 1 0,0 1-7 16,-2 0 5-16,2 10-1 0,0-17-3 16,-1 10 0-16,1 7-1 0,0-12-4 0,0 12 2 0,-3-11 2 15,3 11-14-15,0 0 21 0,0 0-7 16,0 0 4-16,0 0-16 0,0 0 20 0,-9 7-20 16,9-7 20-16,-4 13-20 0,2-3 22 0,2-2-15 0,-3 1 16 15,3 5-19-15,-1-3 15 0,0 3-12 0,1-2 19 16,0 4-19-16,0-4 17 0,0 2-16 15,1-1 13-15,0 1-15 0,-1-1 18 0,3-2-11 16,-2-1-8-16,0 0 15 0,-1 0-13 0,0 0 20 16,0-10-18-16,2 12 19 0,-2-12-19 0,2 13 16 15,-2-13-10-15,3 10 20 0,-3-10-13 0,0 0 11 0,2 10-17 16,-2-10 19-16,0 0-19 0,0 0 14 16,10-3-18-16,-10 3 14 0,9-11-14 0,-9 11 13 15,7-13-13-15,-3 3 11 0,-1 2-15 0,2-4 3 16,-2 0 0-16,-1-2 16 0,-1 0-17 0,2-2 14 15,0 1-15-15,-3-2 12 0,2 0 0 0,-2-1 2 0,2 1 0 16,-1 3-8-16,-1-3 3 0,0 4 1 16,0 0-3-16,0 2 3 0,0-1-3 0,0 3-3 15,0 1-2-15,0 8 4 0,0-16 0 0,0 16-4 16,0-14-4-16,0 14 4 0,-1-9 1 0,1 9 4 16,0 0 1-16,0 0-1 0,-11 6-5 0,11-6 1 15,-2 14-13-15,2-14 20 0,-3 19-14 0,3-10 11 16,0 6-11-16,0-3 15 0,3 3-17 0,-3 0 18 15,2 2-13-15,-2 3 7 0,4-3-13 0,-1 3 0 16,2 0-47-16,-4 1-32 0,4-1-92 0,-2 0 21 16,-1 2-73-16,4-4-41 0,-2-1-115 0,1 2-401 15,-1-1-318-15</inkml:trace>
        </inkml:traceGroup>
        <inkml:traceGroup>
          <inkml:annotationXML>
            <emma:emma xmlns:emma="http://www.w3.org/2003/04/emma" version="1.0">
              <emma:interpretation id="{8EE8312A-0AD8-477F-BFE9-6185684F5D0C}" emma:medium="tactile" emma:mode="ink">
                <msink:context xmlns:msink="http://schemas.microsoft.com/ink/2010/main" type="inkWord" rotatedBoundingBox="29133,10169 31307,10108 31317,10489 29144,10550">
                  <msink:destinationLink direction="with" ref="{40ED5EB6-FC55-4C1D-A41E-CD9FE2E46204}"/>
                  <msink:destinationLink direction="with" ref="{6A39A26A-130C-4007-B22B-067EF4C32A6B}"/>
                </msink:context>
              </emma:interpretation>
              <emma:one-of disjunction-type="recognition" id="oneOf17">
                <emma:interpretation id="interp85" emma:lang="en-US" emma:confidence="0.5">
                  <emma:literal>00 85</emma:literal>
                </emma:interpretation>
                <emma:interpretation id="interp86" emma:lang="en-US" emma:confidence="0">
                  <emma:literal>00 885</emma:literal>
                </emma:interpretation>
                <emma:interpretation id="interp87" emma:lang="en-US" emma:confidence="0">
                  <emma:literal>0085</emma:literal>
                </emma:interpretation>
                <emma:interpretation id="interp88" emma:lang="en-US" emma:confidence="0">
                  <emma:literal>0089</emma:literal>
                </emma:interpretation>
                <emma:interpretation id="interp89" emma:lang="en-US" emma:confidence="0">
                  <emma:literal>00885</emma:literal>
                </emma:interpretation>
              </emma:one-of>
            </emma:emma>
          </inkml:annotationXML>
          <inkml:trace contextRef="#ctx0" brushRef="#br0" timeOffset="35642.5081">5183 9380 274 0,'0'0'245'0,"-1"-8"-48"15,1 8-35-15,0 0-29 0,-4-13 2 0,4 13-7 16,-1-8 2-16,1 8-53 0,-5-10 44 0,5 10-48 15,-2-9 23-15,2 9-14 0,-4-8 10 0,4 8-36 16,-6-10 28-16,6 10-40 0,-5-9 25 16,5 9-37-16,-3-9 46 0,3 9-51 0,-6-8 33 0,6 8-31 15,-5-5 42-15,5 5-7 0,-6-7-6 0,6 7-1 16,0 0-11-16,-10-7-14 0,10 7-1 0,0 0-41 16,-17-1 43-16,17 1-29 0,-13 2 38 15,13-2-40-15,-18 6 45 0,9-1-54 0,-3-1 49 16,2 3-45-16,1-2 47 0,0 5-33 0,-3-3 34 0,5 3-25 15,-3-2 21-15,3 2-34 0,-2 3 32 0,2-3-33 16,1 2 32-16,1-1-34 0,-2 2 26 0,2-1-33 16,0 0 28-16,2 0-23 0,-1 0 24 0,2-1-27 15,-1 0 24-15,3 0-18 0,0 0 22 0,0-3-28 16,3-1 31-16,-2 4-23 0,0-4 16 16,6 0-18-16,-2 3 20 0,0-4-21 0,2-1 20 0,2 1-31 15,0-1 30-15,1 0-23 0,2-5 19 0,1 3-25 16,1-2 24-16,-14-1-30 0,26-1 30 0,-11-2-22 15,1 3 20-15,-2-3-27 0,2-3 26 0,-2-1-26 16,1 3 25-16,-3-3-24 0,1 0 24 0,-1-1-26 16,2-1 18-16,-4-1-13 0,-1-1 21 0,-2 1-25 15,2 0 26-15,-4-1-27 0,0-2 28 0,-2 2-27 16,-3 0 22-16,0-1-27 0,0 1 32 0,0-1-31 16,-6 1 30-16,4 0-4 0,-5 0-1 0,0 0-5 15,0 0 4-15,-1 1-2 0,-1 2-1 16,0-2-1-16,-2 3-4 0,0 0-5 0,1-1-9 0,0 1 19 15,2 1-8-15,-3 0 5 0,4 2-3 0,7 4 1 16,-16-8-4-16,16 8 6 0,-13-4-3 0,13 4-2 16,-11-3-5-16,11 3 7 0,0 0-5 0,-12-2 3 15,12 2-1-15,0 0-27 0,0 0 33 0,-9 3-24 16,9-3 27-16,0 0-23 0,0 0 23 16,9 7-29-16,-9-7 35 0,12 6-24 0,-12-6 23 0,16 5-28 15,-4-2 28-15,1 0-28 0,0 1 28 0,2-2-25 16,2 0 27-16,0-1-26 0,1-1 18 0,0 1-17 15,4-1 22-15,2 0-24 0,0-1 25 0,0 0-32 16,1-1 36-16,1 1-30 0,0-2 30 16,0 1-31-16,-4-1 31 0,1-1-32 0,1 2 31 0,-8 0-22 15,3-1 22-15,-5 2-32 0,0-2 34 0,-2 2-26 16,-12 1 28-16,22-3-27 0,-22 3 31 0,17-5-31 16,-17 5 24-16,13-3-21 0,-13 3 26 0,11-1-25 15,-11 1 23-15,0 0-26 0,0 0 26 16,0 0-28-16,0 0 25 0,0 0-27 0,0 0 27 15,0 0-28-15,0 9 27 0,0-9-22 0,-11 8 21 0,4-1-25 16,2 0 26-16,-3 1-26 0,-1-1 25 0,3 2-27 16,-1 2 29-16,1 0-26 0,-1 0 19 0,1-2-17 15,1 2 23-15,-1-1-27 0,2 1 26 0,-1-2-19 16,5 1 20-16,-2 2-16 0,2-4 18 16,2 3-17-16,-2-4 20 0,5 3-26 0,-1 0 24 0,3-1-18 15,-1-1-1-15,3-1-1 0,0 0 2 0,2-1-1 16,0 0 1-16,1-2 3 0,1-1-4 0,3-2 3 15,-1 0 1-15,-1-1-1 0,3-1 2 0,1 0-2 16,-1-2-5-16,0-1 5 0,1 0-2 0,1-2 22 16,-4-1-23-16,3 0 21 0,-3-2-23 15,-2 1 17-15,1-3-16 0,-2 0 21 0,-3 2-17 0,-1-2 16 16,-2 1-19-16,0-2 20 0,-4 0-17 0,-2 0 16 16,0 0-20-16,0 0 15 0,-2 0-17 0,-4 0 22 15,1 1-5-15,-1-1-23 0,-5 3 20 0,1 0-17 16,-2 0 18-16,1 3-23 0,-1-1 15 0,-1 2-4 15,-2 1-17-15,2 1-9 0,0 1-45 0,-1 0-47 16,14 2-12-16,-25 2-41 0,12 1-54 0,3 0-31 16,-1 3-56-16,11-6-439 0,-15 7-264 0</inkml:trace>
          <inkml:trace contextRef="#ctx0" brushRef="#br0" timeOffset="35851.5401">6314 9403 391 0,'0'0'489'0,"12"-7"-162"0,-12 7-33 16,9-7-101-16,-9 7 0 0,7-6-87 0,-7 6-10 16,0 0-63-16,10-3 3 0,-10 3-76 0,0 0-57 15,0 0-99-15,0 0-373 0,0 9-86 0</inkml:trace>
          <inkml:trace contextRef="#ctx0" brushRef="#br0" timeOffset="37260.1132">6489 9331 494 0,'-10'-15'358'0,"-2"2"-54"0,0-1-93 16,2 3 8-16,1-2-51 0,0 5 25 0,1-4-65 0,-1 3 37 15,1-2-66-15,-1 3 46 0,3 0-60 0,-1 0 30 16,2 2-53-16,0 0 33 0,5 6-52 0,-9-11 36 16,9 11-35-16,-9-7 31 0,9 7-47 15,-5-8 35-15,5 8-34 0,-7-7 17 0,7 7-30 0,0 0 28 16,0 0-22-16,0 0 44 0,0 0-25 0,0 0 20 15,0 0-17-15,0 0 14 0,5 11 0 0,-5-11-7 16,8 11-25-16,0-1 8 0,-2-3-12 0,2 2 6 16,1 3-22-16,-1 0 18 0,4 1-20 0,-3 1 14 15,0 0-21-15,0 2 18 0,-1-1-15 0,1 1-8 16,-2-1 6-16,0-1 1 0,1 0 1 16,-4 0 2-16,1-1-1 0,-1 0 7 0,-2-2-10 0,1 0 4 15,-1 0-2-15,-2-1 1 0,0-2 3 0,0 0 4 16,0-8 1-16,-1 16-2 0,1-16 2 0,-4 11 1 15,4-11 2-15,-6 10-5 0,6-10-3 0,-9 7 1 16,9-7 2-16,-11 3-1 0,11-3-1 0,0 0 1 16,-15-3 3-16,15 3 1 0,-8-7-1 0,4-1 0 15,2 1-4-15,2-2 16 0,0-1-17 0,1-2 12 16,4 0-16-16,0-2 11 0,4 0-23 0,3-1 29 16,0 0-23-16,4-3 13 0,1 2-11 0,1 2 14 15,3-1-15-15,-2 2 11 0,5-1-13 0,-7 6 4 16,3-1-12-16,0 1 10 0,-3-1-22 0,3 3 3 15,-6 2-35-15,2 0-45 0,-2 1-97 0,0 2 15 0,-14 1-59 16,22 0-11-16,-22 0-58 0,19 1-110 0,-19-1-281 16,16 5-209-16</inkml:trace>
          <inkml:trace contextRef="#ctx0" brushRef="#br0" timeOffset="37676.8807">7055 9308 53 0,'0'0'533'0,"4"-15"-115"0,-4 15-134 0,1-14 10 16,-1 14-81-16,0-14 8 0,0 14-80 0,-3-13 30 15,3 13-72-15,-4-15 20 0,4 15-57 0,-5-12 34 16,5 12-64-16,-10-9 38 0,10 9-57 0,-12-9 38 16,3 6-50-16,9 3 53 0,-21-4-52 0,21 4 46 15,-22-2-41-15,22 2 34 0,-25 3-34 0,9-2 33 16,3 3-40-16,-2-1 38 0,3 1-41 0,-1 0 35 15,1 0-46-15,1 0 44 0,0 2-41 0,1 0 40 16,3-2-34-16,0 1 31 0,7-5-28 0,-9 11 29 16,9-11-27-16,-6 12 30 0,6-12-33 0,3 12 26 15,-3-12-23-15,8 11 29 0,1-6-39 0,0 3 11 16,0-2-2-16,4-1 2 0,0 0 0 0,-1 1 5 16,4-1 1-16,0 1 3 0,1-3 6 0,0 4 12 15,-1-2-3-15,1 1 8 0,-3-1-4 0,2-1-2 0,-2 0-3 16,0 3-5-16,-2-3-3 0,0-1-3 15,-1 1 0-15,0 2-1 0,-11-6-3 0,13 8 10 16,-13-8 6-16,10 8-3 0,-10-8-10 0,-3 11-1 0,3-11-5 16,-11 11 3-16,2-3-7 0,-8-1-8 0,0 0-19 15,-4 0-56-15,-2-1-68 0,-5 2-30 0,-2-3-27 16,-4 3-56-16,1-3-81 0,-2 1-428 0,-7-3-287 16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55.25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09DF623-3ABB-495D-B83E-1717EB2E410D}" emma:medium="tactile" emma:mode="ink">
          <msink:context xmlns:msink="http://schemas.microsoft.com/ink/2010/main" type="writingRegion" rotatedBoundingBox="1730,1231 2133,1231 2133,1888 1730,1888"/>
        </emma:interpretation>
      </emma:emma>
    </inkml:annotationXML>
    <inkml:traceGroup>
      <inkml:annotationXML>
        <emma:emma xmlns:emma="http://www.w3.org/2003/04/emma" version="1.0">
          <emma:interpretation id="{787F4925-575C-4609-A34D-05FB187D346E}" emma:medium="tactile" emma:mode="ink">
            <msink:context xmlns:msink="http://schemas.microsoft.com/ink/2010/main" type="paragraph" rotatedBoundingBox="1730,1231 2133,1231 2133,1888 1730,18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2162B1-1A60-4E1B-819E-AB9C35E46EC7}" emma:medium="tactile" emma:mode="ink">
              <msink:context xmlns:msink="http://schemas.microsoft.com/ink/2010/main" type="line" rotatedBoundingBox="1730,1231 2133,1231 2133,1888 1730,1888"/>
            </emma:interpretation>
          </emma:emma>
        </inkml:annotationXML>
        <inkml:traceGroup>
          <inkml:annotationXML>
            <emma:emma xmlns:emma="http://www.w3.org/2003/04/emma" version="1.0">
              <emma:interpretation id="{AC562DF1-AE10-416A-ADDB-35846369C5B9}" emma:medium="tactile" emma:mode="ink">
                <msink:context xmlns:msink="http://schemas.microsoft.com/ink/2010/main" type="inkWord" rotatedBoundingBox="1730,1231 2133,1231 2133,1888 1730,1888"/>
              </emma:interpretation>
              <emma:one-of disjunction-type="recognition" id="oneOf0">
                <emma:interpretation id="interp0" emma:lang="en-US" emma:confidence="0.5">
                  <emma:literal>P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PP</emma:literal>
                </emma:interpretation>
                <emma:interpretation id="interp3" emma:lang="en-US" emma:confidence="0">
                  <emma:literal>DP</emma:literal>
                </emma:interpretation>
                <emma:interpretation id="interp4" emma:lang="en-US" emma:confidence="0">
                  <emma:literal>Pp</emma:literal>
                </emma:interpretation>
              </emma:one-of>
            </emma:emma>
          </inkml:annotationXML>
          <inkml:trace contextRef="#ctx0" brushRef="#br0">-1 76 223 0,'5'-9'248'0,"-5"9"-92"0,0-9 9 0,0 9-7 15,4-9 27-15,-4 9-39 0,0-11 18 0,0 11-21 16,1-8 15-16,-1 8-13 0,0 0-3 0,0-11-6 16,0 11-2-16,0 0-8 0,0 0 11 0,0-11 14 15,0 11 11-15,0 0-4 0,0 0-12 0,0 0-8 16,0-8 29-16,0 8-64 0,0 0 24 0,0 0-65 15,0 0 31-15,0 0-63 0,0 0 36 0,0 0-54 16,0 0 60-16,0 0-15 0,0 0-3 0,-1 8-2 16,1-8 7-16,0 17-1 0,1-8 0 0,-1 0 1 15,1 6-5-15,-1-1 0 0,0 1 13 0,4 1-2 16,-4 1-9-16,1-2-7 0,-1 8 1 0,4-5-12 16,-4 4-4-16,3-1-4 0,-3 1-6 0,1-2 0 0,2 3-4 15,-3-5 0-15,1 3-8 0,-1-4-1 16,4 0-1-16,-4 2 0 0,1-4-2 0,1 1 0 15,-2-1 3-15,0-1-6 0,0-1-2 0,0-2 1 16,0-1 2-16,0-1-3 0,0 0 2 0,1 0 3 0,-1-9-7 16,0 14-1-16,0-14-2 0,2 11-7 0,-2-11-12 15,0 11-15-15,0-11-23 0,2 8-41 0,-2-8-63 16,0 0-108-16,0 0-73 0,0 0-22 0,0 0-48 16,0 0-109-16,15-8-367 0,-10 0-451 0</inkml:trace>
          <inkml:trace contextRef="#ctx0" brushRef="#br0" timeOffset="552.0527">89 49 21 0,'0'0'235'0,"-9"-11"-71"0,9 11 31 16,-6-10-56-16,6 10 1 0,-5-11-55 0,5 11 13 16,-3-10-40-16,3 10 46 0,-4-12-8 0,4 12 14 15,-3-11-37-15,3 11 34 0,-3-11-24 0,3 11 9 0,-4-9 25 16,4 9-36-16,-2-8-1 0,2 8-26 16,-1-10 18-16,1 10-20 0,-1-8-2 0,1 8-4 15,0 0 5-15,0-13-10 0,0 13-4 0,0-9-8 0,0 9-10 16,2-8 12-16,-2 8-16 0,9-5 5 0,-9 5-4 15,8-6-2-15,-8 6-8 0,16-6 4 0,-16 6-7 16,15-5 5-16,-15 5-6 0,21-2 2 16,-21 2 0-16,23 0 8 0,-23 0-16 0,25 4 16 0,-11-2-9 15,-1 0 4-15,-1 3-5 0,-1-3 4 0,2 6-5 16,2-4 12-16,-3 1-11 0,0 1 14 0,0 1-18 16,-1-1 22-16,1 1-15 0,0-2 17 0,-1 4-22 15,0-2 4-15,-1 1-4 0,-2 1 5 0,1-2 2 16,-3 1 4-16,1 1 4 0,-1 1 2 0,0-1 21 15,-1-1 4-15,-3 1-8 0,2-1-4 0,-4 0 19 16,1 0 8-16,-1-8-8 0,-1 15 8 0,1-7 2 16,-5 1 11-16,4-2-10 0,-4 1-5 0,-2 0-11 15,-2 0-4-15,1-3 4 0,-2 1-17 0,-2 0 0 16,1 0-3-16,-2 0-6 0,-3-3-11 0,3 2 6 16,-4-2 7-16,4-1-14 0,-2 2-1 0,-2-3 0 15,4 1-1-15,-2 1-3 0,0-3-3 0,15 0-1 16,-26 1-28-16,26-1-47 0,-19 0-55 0,19 0 14 15,-18-1-83-15,18 1-58 0,0 0-87 0,-16-5-459 0,16 5-333 16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42.83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6C3D30-D2E9-4E59-BDEF-385F84F5ABD9}" emma:medium="tactile" emma:mode="ink">
          <msink:context xmlns:msink="http://schemas.microsoft.com/ink/2010/main" type="inkDrawing" rotatedBoundingBox="11774,4189 18614,3991 18656,5428 11816,5626" hotPoints="18320,3978 18389,5097 11991,5495 11921,4376" semanticType="enclosure" shapeName="Rectangle">
            <msink:sourceLink direction="with" ref="{AAAEDBC6-6A2B-43EB-8AFF-32677907B418}"/>
            <msink:destinationLink direction="with" ref="{C6CEAEAE-3E45-487E-99FF-9FD61DD7A44E}"/>
          </msink:context>
        </emma:interpretation>
      </emma:emma>
    </inkml:annotationXML>
    <inkml:trace contextRef="#ctx0" brushRef="#br0">87 343 218 0,'0'0'282'0,"-18"1"-56"0,18-1-19 0,-15 3-4 16,15-3-24-16,-15 3 12 0,15-3-11 0,-13 2-18 16,13-2-22-16,0 0-23 0,-16 4-10 0,16-4-9 15,0 0-12-15,-10 1 11 0,10-1-8 0,0 0-8 0,0 0-13 16,0 0-4-16,5 7-8 0,-5-7-10 15,0 0-5-15,21 3-8 0,-21-3-2 0,19 0-6 16,-3 1 3-16,1-1-1 0,1 0 4 0,1 0 1 0,7 0 0 16,0 0 5-16,3 0-7 0,4-1 5 15,3-1-8-15,8 0-1 0,2-1-3 0,2 0 1 16,1 0-1-16,0-1 5 0,12 1 0 0,-2-1 8 16,5-2 1-16,-1 2-4 0,1-1 6 0,-1 0-7 0,3 1 3 15,0 0-16-15,-3-2 11 0,6 1-14 0,-2 0 7 16,3 2-10-16,0-1 5 0,0 0-10 0,0-2 7 15,4 2-10-15,-2 1 7 0,-1-1-19 16,2-2 19-16,-2 1-11 0,-1 1 12 0,-2-1-16 0,1 1 8 16,1-2-2-16,-4 1 6 0,0 1-9 0,1 1 10 15,-3-2-5-15,0-1-3 0,-2 2 7 0,1-2 3 16,-3 3-2-16,-3-1 9 0,2-1-1 0,-8 2 2 16,0-2 1-16,-1 1 2 0,-2 1 1 0,0-1-5 15,3 0-1-15,-5 0 5 0,-1 1-2 0,2-2 5 16,-3 3 7-16,1-4-12 0,-2 2 3 0,4 0-2 15,-3-1-5-15,1 2 13 0,-2-1-3 0,2 1-2 16,2-2-4-16,-3 0-3 0,1 2 1 0,-2-1-8 16,3 0 3-16,-2 2-1 0,-8 1-5 0,3-4 2 15,-3 4-2-15,3-3 2 0,-3 0 1 0,2 2 0 16,-3 2 14-16,0-3 2 0,0 0 1 0,-2 1 3 16,0-1 2-16,0 0-3 0,1-1-4 0,-1 0 1 15,-2 1-4-15,4 1-1 0,-6-2-3 0,5 1-2 16,-4 0-1-16,3 0-3 0,-4 1-2 0,3-2 2 15,-6 4-3-15,3-3-5 0,-2 1 1 0,0 0 0 16,-1 1-1-16,2-3-2 0,2 2 5 0,-3-1-4 16,3 0 0-16,-3 2 0 0,2-2-1 0,-4 3-4 15,4-1 3-15,-3-1 5 0,0 0-1 0,1 0 1 0,0 1 5 16,-1 1 1-16,0-4 2 0,-2 2 3 16,1 0 1-16,1 2-1 0,0-1 3 0,-3 0-2 15,3-1-3-15,0 1-2 0,-3-2 2 0,3 3 0 0,-1-1-4 16,-2 1 1-16,0-2 0 0,3 4-2 0,-3-4-9 15,1 2 7-15,-5 0-1 0,3-2 2 0,0 2 2 16,-2 0-4-16,0-2 4 0,0 2 0 0,0 0 2 16,1 2 4-16,1 0 2 0,-4-2 2 0,4 0 2 15,0 0-3-15,-2 2 1 0,2-2 2 0,1 1-2 16,-1-1 1-16,0 3-1 0,1-2 0 0,-1 1-2 16,-2-1 1-16,0 0 24 0,1 1-32 0,-4 0-1 15,4 2-1-15,-2-4 5 0,2 1-2 0,-2 3 0 16,2-4-5-16,-1 2 14 0,0-1-19 0,-1-1 14 15,-1 3-31-15,1-2 35 0,1 1-16 0,2-1 15 16,-2 1-17-16,-3-1 21 0,3-1-21 0,-2 2 20 16,2 0-22-16,-3 0 24 0,3-2-26 0,-4 0 28 15,3 1-17-15,-2-1 26 0,-3 2-31 0,3-2 26 16,-1 0-24-16,-2 2 34 0,1-2-23 0,-15 0 33 16,24 0-37-16,-24 0 36 0,19 0-41 0,-19 0 30 15,20 2-38-15,-20-2 46 0,14 0-52 0,-14 0 33 16,0 0-37-16,18 0 28 0,-18 0-38 0,0 0 26 0,0 0-54 15,17 0-36-15,-17 0-69 0,0 0-108 0,0 0-99 16,-7-7-99-16,7 7-71 0,-17-10-216 0,3 4-402 16,-5-2-759-16</inkml:trace>
    <inkml:trace contextRef="#ctx0" brushRef="#br0" timeOffset="-1294.1608">-225-756 194 0,'0'0'315'0,"-14"-3"-40"0,14 3-43 0,-15-3 5 16,15 3-56-16,-11-4 8 0,11 4-41 0,-12-3 24 15,12 3-21-15,-10-4-4 0,10 4-24 0,0 0-13 16,-13-6-5-16,13 6-4 0,-8-1-5 0,8 1-2 15,0 0 6-15,-10-4-7 0,10 4-6 0,0 0-9 16,0 0-14-16,-12-5-13 0,12 5-13 0,0 0-6 16,0 0-1-16,0 0-3 0,0 0 6 0,0 0 8 0,0 0 7 15,0 0-5-15,0 0 2 0,0 0-2 0,13 3-6 16,-13-3 2-16,26 0-4 0,-12 2 0 16,7-2-5-16,-2 0-4 0,6 0 4 0,2-2-3 0,2 2-8 15,5-3 2-15,1 2-2 0,3 1-3 0,-1-3-4 16,1 1 3-16,5 0-2 0,3-2-9 0,0 1 13 15,3 3 1-15,-3-6-1 0,2 1-4 0,4 1 2 16,-2 0-3-16,10-1-2 0,-3 0 1 0,1-1-1 16,0 2-9-16,2 0 8 0,-11-1-9 0,9 1 10 15,-7 0-10-15,-1 1 3 0,-2 1 5 0,4-1-2 16,-5 0 0-16,2 0-3 0,-1 1 1 0,1 0 1 16,-3 0-4-16,2 1-7 0,-1-2 4 0,2 2-3 15,0-1 7-15,0 1-7 0,1 0 10 0,0-2-3 16,2 0 1-16,0 3-8 0,-1-1 6 0,1-1 1 15,0 2 10-15,0-2-3 0,-1 0 11 0,1 0-2 16,-1 1-1-16,-3 0-3 0,1-1 1 0,-3 2-8 16,1-1 3-16,-2 1-3 0,-2-2-1 0,-2 1-5 15,5 0 6-15,-1-1-4 0,0 0 1 0,1 0-5 16,-4 1 4-16,4-1-1 0,-1-2 5 0,0 1-5 16,-2 0 3-16,2 0-3 0,0 1 4 0,1 0-7 15,-1-2 3-15,-7 4-2 0,2-1-1 0,0-1 3 16,0 2 5-16,0-3-8 0,-1 2 4 0,-2 0-2 15,2-1 4-15,1 1-8 0,-1-1 2 0,1 1 0 16,-2-1 3-16,2 1-6 0,5 0 7 0,1-1 1 16,0 0-3-16,-2 0-5 0,1 2 1 0,-1-1 1 15,2 1 7-15,-1-4-9 0,2 3 8 0,-2 0-7 16,-5 0 5-16,5-1-4 0,-5 1 4 0,-2-1-4 16,1 1 0-16,1-1 3 0,-1 2 2 0,-3-1-6 15,3 0 2-15,-2 1 0 0,2-2 7 0,-4 0-8 0,5 1 5 16,-2 0-4-16,-1 0 6 0,1-3-4 15,-1 3 2-15,2 0-7 0,0-2 8 0,-1 1-4 16,7 0 7-16,-1 0-8 0,-1 0 0 0,3-2 0 0,-2 1 4 16,-2-1-1-16,4 3 4 0,-6-5 1 0,6 4 7 15,-10-1 6-15,3 0-5 0,-1 0-3 0,-1-1 0 16,0 1 0-16,0 0 0 0,-1 0-4 0,-3 1-3 16,4-1 7-16,-1 0-2 0,-4 0-2 0,2 1 5 15,1-2 2-15,-3 0 3 0,-1 1 10 0,-1 2-4 16,-3-2 9-16,2 0-6 0,-1 2 6 0,-1-2-13 15,-1 3 6-15,0-4-9 0,-1 2 5 0,-1 1-10 16,-2-3 6-16,2 2-12 0,-1 0 13 0,-2 0-10 16,-2 1 24-16,-2-2-23 0,1 2 16 0,-1-1-8 15,-2 2 23-15,-1-2-17 0,2 0 34 0,-3 1-20 16,-3-1 35-16,-10 2-30 0,21 0 41 0,-21 0-37 16,16-3 9-16,-16 3-8 0,16-1-2 0,-16 1 5 15,0 0-10-15,17-3-5 0,-17 3-4 0,0 0-1 16,14-1 32-16,-14 1-43 0,0 0-2 0,0 0-1 15,15 0 36-15,-15 0-47 0,0 0 31 0,0 0-39 16,0 0 30-16,0 0-40 0,15 0 2 0,-15 0 4 16,0 0 4-16,5 5 7 0,-5-5 20 0,6 8 21 0,-6-8 3 15,2 11 5-15,-2-11-5 0,7 15-7 0,-5-8-5 16,1 0 0-16,-2 3-3 0,3 0 0 0,0 2-3 16,-2 0 8-16,-2 0-12 0,4 0 5 15,-1 2 1-15,0 1 0 0,-1 0 1 0,-2 1 0 0,1-1-31 16,2 2 38-16,-2 3-28 0,-1-1 44 0,2 2-32 15,0 0 38-15,-2 1-32 0,1-1 36 0,1 1-7 16,-2 2-2-16,0 1-12 0,0-2 0 0,0 1 0 16,0 0-4-16,0 2-1 0,0-2-6 0,0 1 0 15,-2 1 0-15,1-1 2 0,-3 0 1 0,3 4-9 16,-3 0 8-16,4-3-2 0,-2-2-8 0,-1 0-7 16,-2 0-1-16,3 0-2 0,0-2-1 0,-1 1 6 15,-2-5-65-15,4 4 60 0,-2-1-58 0,1-1 64 16,0 0-58-16,1-2 58 0,-3-3-53 0,4 1 66 15,0 1-71-15,-1-4 61 0,1 1-58 0,-1-1 65 16,1-1-65-16,0-1 66 0,-3 0-66 0,3-4 68 16,0-7-68-16,0 17 66 0,0-17-63 0,3 11 73 15,-3-11-73-15,-3 13 68 0,3-13-76 0,0 0 56 0,0 11-76 16,0-11 29-16,0 0-71 0,0 0 0 0,0 0-85 16,-1 9-14-16,1-9-95 0,0 0-35 0,0 0-46 15,-11-5-64-15,11 5-78 0,-14-7-24 0,2 0-107 16,-2 4-676-16,-3-2-926 0</inkml:trace>
    <inkml:trace contextRef="#ctx0" brushRef="#br0" timeOffset="-2891.8152">-158-685 212 0,'0'0'465'0,"-5"-11"-90"15,5 11-44-15,-4-7-43 0,4 7-46 0,-6-7-19 16,6 7-29-16,-5-10-26 0,5 10-3 0,-3-9-10 15,3 9-4-15,0 0-11 0,-5-9-9 0,5 9-11 16,0 0-11-16,-4-7-8 0,4 7-10 0,0 0-8 16,0 0-7-16,-3-8-12 0,3 8 3 0,0 0 41 15,0 0 37-15,0 0 4 0,0 0-8 0,0 15-17 16,0-15-6-16,2 18-9 0,-1-6 2 0,-1 3-9 16,0 2-3-16,0 4-7 0,1 1 12 0,2 5 10 15,-2 4-3-15,0 0 3 0,3 3 2 0,0 5 2 16,-3 3-7-16,2 0 0 0,2-3 8 0,-2 4-6 15,-1 1 0-15,4-2-57 0,-3 1 37 0,0-3-37 16,2 1 25-16,-1 1-43 0,-1-1 5 0,2-2 2 0,0 2 8 16,-1-1 17-16,-2-2-46 0,4-3 31 0,-2-4-44 15,-2 2 30-15,2-3-40 0,-1-1 32 16,2 0-38-16,-5-6 34 0,5-1-40 0,-4-2 36 0,2-2-36 16,-1-1 34-16,-2-2-33 0,4-4 33 0,-4 2-36 15,2-5 28-15,-2-8-67 0,1 14 4 0,-1-14-91 16,0 0-40-16,0 0-56 0,0 0-52 15,0 0-52-15,0 0-94 0,2-14-78 0,1 1-116 0,0 0-775 16,1-4-1003-16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57.99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6CEAEAE-3E45-487E-99FF-9FD61DD7A44E}" emma:medium="tactile" emma:mode="ink">
          <msink:context xmlns:msink="http://schemas.microsoft.com/ink/2010/main" type="inkDrawing" rotatedBoundingBox="13200,5176 17127,5523 16982,7163 13055,6816" semanticType="underline" shapeName="Other">
            <msink:sourceLink direction="with" ref="{EE6C3D30-D2E9-4E59-BDEF-385F84F5ABD9}"/>
            <msink:sourceLink direction="with" ref="{95354BDE-897B-4A49-B185-D0D0EFA5CF20}"/>
            <msink:sourceLink direction="with" ref="{E8DF882B-0C5E-477C-BCC1-23B8618CC931}"/>
          </msink:context>
        </emma:interpretation>
      </emma:emma>
    </inkml:annotationXML>
    <inkml:trace contextRef="#ctx0" brushRef="#br0">4 35 176 0,'0'-12'355'0,"0"12"-38"15,0 0-39-15,0 0-26 0,-1-9-35 0,1 9-16 16,0 0-13-16,0 0-24 0,-1-9-9 0,1 9-23 16,0 0-18-16,0 0-12 0,0 0-12 0,0 0-6 15,0 0 0-15,-4-7 1 0,4 7-7 0,0 0 8 16,0 0-9-16,0 0 0 0,0 0-10 0,0 0-1 16,0 0-4-16,0 0-9 0,0 0-6 0,0 0-1 15,0 0 36-15,0 0 39 0,0 0-4 0,0 0 5 16,11 1-35-16,-11-1 10 0,12 8-24 0,-12-8 8 15,12 9-9-15,-3-3 5 0,-1-1-19 0,3 1 8 16,0 1-20-16,2 0 15 0,-2 2-3 0,6-1 12 16,-1 1-14-16,2 1 4 0,-2-1-20 0,3 0 4 15,1 1-9-15,1 3 4 0,1-2 11 0,1 1-2 16,2-1-1-16,1 2-12 0,-2-1-7 0,0 1-1 0,2 2 2 16,-3 1-6-16,3-2-2 0,1 3-7 15,-3-1 0-15,-2-1 4 0,7 2 5 0,-2 2 12 16,-4-4-6-16,1 2 13 0,2 0-20 0,-3 0 18 15,-1 0-18-15,1-3 27 0,-1 4-33 0,2-2 21 0,-1 0-24 16,-1 0 24-16,0 0-29 0,1-1 25 0,-1 1-28 16,1-1 30-16,-2 2-29 0,2-1 22 15,-1-1-29-15,2 0 29 0,-1 2-30 0,-1-4 28 16,1 3-33-16,1-2 34 0,-1 0-29 0,-2 1 29 0,2 1-32 16,-1-5 39-16,-3 3-34 0,5 1 36 0,-2-2-32 15,-3 0 35-15,3 2-42 0,1 0 41 0,-2-2-35 16,-2-1 29-16,5 1-30 0,-4 2-3 0,0-3 1 15,1 1-1-15,-2 1 5 0,2 0 1 0,-2-1 3 16,-1 0-7-16,-1-2 3 0,0 2 1 0,1-2-2 16,-1 2 30-16,0 0-34 0,1-1 32 0,-1 0-36 15,-1 0 39-15,0 1-36 0,1-2 23 0,-3 2-3 16,3 0 38-16,1-2-33 0,-3 2 35 0,2-2-34 16,0 2 31-16,-3-2-37 0,3 2 32 0,-1-2-40 15,1 0 35-15,-3 2-39 0,3-2 40 0,-2 0-36 16,2-1 34-16,-4 1-34 0,5 0 40 0,-2-1-33 15,-4 0 35-15,5 0-33 0,-1-2 32 0,-2 2-32 16,2-1 39-16,-3 0-42 0,2 0 36 0,-2-1-41 16,-1-1 42-16,2 0-43 0,-2-1 38 0,-1 0-41 15,1 2 37-15,-1-2-38 0,-1 0 34 0,0-1-41 16,0 0 42-16,1 2-49 0,-4-1 45 0,-7-6-47 16,16 8 46-16,-16-8-49 0,13 6 50 0,-13-6-46 15,11 7 50-15,-11-7-46 0,11 4 62 0,-11-4-60 0,8 5 56 16,-8-5-58-16,0 0 65 0,11 5-70 15,-11-5 58-15,0 0-62 0,9 6 66 0,-9-6-75 16,0 0 69-16,0 0-71 0,12 2 65 0,-12-2-64 16,0 0 46-16,13-2-81 0,-13 2 8 0,10-6-103 0,-10 6-38 15,12-7-130-15,-12 7-69 0,10-9-130 0,-3 3-146 16,-5-1-174-16,1-2-654 0,-2-2-1121 0</inkml:trace>
    <inkml:trace contextRef="#ctx0" brushRef="#br0" timeOffset="-1179.79">26 40 453 0,'0'0'368'0,"0"0"-51"0,0 0-41 15,0 0-42-15,0 0-23 0,0 0-39 0,0 0-9 16,0 0-28-16,0-8-16 0,0 8 2 0,0 0-16 15,0 0 8-15,0 0-11 0,0 0 8 0,0 0-8 16,0 0 6-16,0 0 8 0,0 0 14 0,-13 7-3 16,13-7 2-16,-6 5-29 0,6-5 3 0,-10 7-14 15,10-7 13-15,-12 11-20 0,5-7 13 0,0 1-12 0,-1 4 11 16,0-1-23-16,-1-1 14 0,1 2-9 0,-2 1 10 16,0 0-14-16,-2 4 1 0,0-4-14 15,1 4-4-15,-1-4 0 0,0 4 5 0,-1 0-4 16,-1-1 6-16,0 5 8 0,-2-1-9 0,0 1 0 0,-3-1-13 15,3 5 18-15,-1 2-7 0,-4 0 28 0,-1 0-25 16,-1 2 34-16,-1 0-8 0,1 1-11 0,-5 5-33 16,-1-1 37-16,-2 0-43 0,1 2 37 15,1-1-42-15,-2-1 27 0,-2-1-36 0,3 2 30 0,1 0-30 16,-4-3 2-16,4 2 1 0,-4-1 7 0,3 0-3 16,-1-1 2-16,-1-2 3 0,2 3-5 0,-3-2-3 15,2 0 1-15,-2 1-5 0,2-2-6 0,-2 1 33 16,-2-2-43-16,1 3 32 0,0-2-38 0,1 0 30 15,-2-1-36-15,0-1 35 0,5-3-42 0,-5 4 36 16,5-5-37-16,-1-1 37 0,5 0-40 0,-2-4 37 16,5 0-40-16,-1 0 40 0,2-5-36 0,2 3 36 15,3-4-37-15,2 0 36 0,0-2-36 0,3-2 36 16,1 3-34-16,-1-4 35 0,4-1-33 0,8-4 32 16,-15 9-36-16,15-9 37 0,-12 8-42 0,12-8 28 15,-12 6-46-15,12-6 25 0,-6 3-64 0,6-3 11 16,0 0-103-16,0 0-75 0,0 0-53 0,-7-7-72 15,7 7-63-15,8-15-40 0,1 6-67 0,3-4-232 0,2-2-336 16,3-5-724-16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56.358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DF2963-8109-4009-B536-F40F6839F279}" emma:medium="tactile" emma:mode="ink">
          <msink:context xmlns:msink="http://schemas.microsoft.com/ink/2010/main" type="writingRegion" rotatedBoundingBox="2424,1348 10558,1166 10581,2171 2446,2354"/>
        </emma:interpretation>
      </emma:emma>
    </inkml:annotationXML>
    <inkml:traceGroup>
      <inkml:annotationXML>
        <emma:emma xmlns:emma="http://www.w3.org/2003/04/emma" version="1.0">
          <emma:interpretation id="{0DE919AD-F32D-4B4D-9516-BFF11A8B3049}" emma:medium="tactile" emma:mode="ink">
            <msink:context xmlns:msink="http://schemas.microsoft.com/ink/2010/main" type="paragraph" rotatedBoundingBox="2424,1348 10558,1166 10581,2171 2446,23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D3C063-8988-44A2-BD22-8E30C1984D12}" emma:medium="tactile" emma:mode="ink">
              <msink:context xmlns:msink="http://schemas.microsoft.com/ink/2010/main" type="line" rotatedBoundingBox="2424,1348 10558,1166 10581,2171 2446,2354"/>
            </emma:interpretation>
          </emma:emma>
        </inkml:annotationXML>
        <inkml:traceGroup>
          <inkml:annotationXML>
            <emma:emma xmlns:emma="http://www.w3.org/2003/04/emma" version="1.0">
              <emma:interpretation id="{D1BDBC27-616F-4B53-AB1B-1C62F499CD40}" emma:medium="tactile" emma:mode="ink">
                <msink:context xmlns:msink="http://schemas.microsoft.com/ink/2010/main" type="inkWord" rotatedBoundingBox="2429,1583 2963,1571 2967,1744 2433,1756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770 250 139 0,'0'0'249'0,"-13"0"-3"0,13 0-54 15,0 0 20-15,-18 1-39 0,18-1 7 16,0 0-41-16,-14 1 14 0,14-1-20 0,0 0-17 15,0 0-8-15,-13 2-16 0,13-2-20 0,0 0-10 16,0 0-3-16,0 0-12 0,0 0-4 0,-13 2-4 0,13-2-9 16,0 0-5-16,0 0-1 0,0 0-10 0,0 0-5 15,0 0 3-15,19-2 2 0,-19 2-2 0,24 0-4 16,-9 0-3-16,2-2 1 0,2 1-6 0,3 1 4 16,2-1-2-16,-1-1 2 0,0-2-1 0,4 3 3 15,-2-1-2-15,-2 0-3 0,1 0 0 0,-2 1-3 16,-4 1 3-16,-2-3 2 0,1 2-3 0,0-1 5 15,-17 2-4-15,23-2 0 0,-23 2-4 0,22-1 3 16,-22 1-4-16,15 0-8 0,-15 0-10 0,0 0-11 16,20 0 3-16,-20 0 0 0,0 0-13 0,0 0-33 15,8 5-70-15,-8-5-31 0,0 0-71 0,0 0-322 16,-8 5-82-16</inkml:trace>
          <inkml:trace contextRef="#ctx0" brushRef="#br0" timeOffset="372.1906">751 388 235 0,'0'0'245'0,"0"0"-9"0,-16 3-68 15,16-3 2-15,0 0-54 0,0 0-2 0,-12 5-38 0,12-5 0 16,0 0-22-16,0 0 14 0,0 0-31 0,-7 5 2 15,7-5 20-15,0 0 7 0,0 0-25 0,11 2 14 16,-11-2-28-16,15 2 16 0,-15-2-29 16,22 2 24-16,-22-2-22 0,29 0 25 0,-13 0-27 0,2 0 22 15,1-2-21-15,3 2 26 0,4-2-23 0,-1 1 19 16,-2 0-2-16,2 0-26 0,-2-1 12 0,0 0-21 16,-1 0 18-16,-1 2-20 0,-3-1 21 0,-4-1-28 15,2 2 18-15,-1 0-12 0,-15 0 19 0,20-2-17 16,-20 2 21-16,21 0-18 0,-21 0 14 0,16-2-8 15,-16 2 11-15,0 0-16 0,18 0 9 0,-18 0-15 16,0 0 14-16,13-2-23 0,-13 2 12 0,0 0-16 16,0 0-48-16,17 0-5 0,-17 0-51 0,0 0-7 15,0 0-86-15,12-1-66 0,-12 1-192 0,0 0 48 16</inkml:trace>
        </inkml:traceGroup>
        <inkml:traceGroup>
          <inkml:annotationXML>
            <emma:emma xmlns:emma="http://www.w3.org/2003/04/emma" version="1.0">
              <emma:interpretation id="{BE5FEFC0-EA75-4BD7-86EE-A541BEAC4D69}" emma:medium="tactile" emma:mode="ink">
                <msink:context xmlns:msink="http://schemas.microsoft.com/ink/2010/main" type="inkWord" rotatedBoundingBox="3578,1323 6779,1251 6794,1934 3594,2006"/>
              </emma:interpretation>
              <emma:one-of disjunction-type="recognition" id="oneOf1">
                <emma:interpretation id="interp5" emma:lang="en-US" emma:confidence="0.5">
                  <emma:literal>10,000.</emma:literal>
                </emma:interpretation>
                <emma:interpretation id="interp6" emma:lang="en-US" emma:confidence="0">
                  <emma:literal>10,000</emma:literal>
                </emma:interpretation>
                <emma:interpretation id="interp7" emma:lang="en-US" emma:confidence="0">
                  <emma:literal>10.000.</emma:literal>
                </emma:interpretation>
                <emma:interpretation id="interp8" emma:lang="en-US" emma:confidence="0">
                  <emma:literal>10.000</emma:literal>
                </emma:interpretation>
                <emma:interpretation id="interp9" emma:lang="en-US" emma:confidence="0">
                  <emma:literal>100000.</emma:literal>
                </emma:interpretation>
              </emma:one-of>
            </emma:emma>
          </inkml:annotationXML>
          <inkml:trace contextRef="#ctx0" brushRef="#br0" timeOffset="779.6921">1856 19 47 0,'0'0'353'16,"0"-8"-60"-16,0 8-33 0,-4-8-22 0,4 8-37 0,0 0-17 15,0-11-21-15,0 11-26 0,0 0-24 0,-1-8-19 16,1 8-18-16,0 0-20 0,0 0-11 0,0 0-6 16,0-8-10-16,0 8-7 0,0 0-6 0,0 0 44 15,0 0 23-15,0 0 17 0,-3 8-45 0,3-8 4 16,3 11 20-16,-3-11 8 0,0 19 13 0,0-8 0 16,0 2-1-16,1 1-13 0,-1 1-13 0,0 4-10 15,0-2-11-15,0 1-5 0,1 4 3 0,2-1 5 16,-2 0 24-16,0 1-54 0,-1 3 39 0,0-5-53 15,4 3 43-15,-2 0-54 0,1-1 42 0,0-1-50 16,1-1 43-16,-3 0-45 0,3 0 41 0,-3-4-47 16,1-1 49-16,0 1-49 0,0-1 39 0,-1-4-49 15,0 2 37-15,2-2-53 0,-2 0 14 0,0-3-81 16,2-1 27-16,0 0-79 0,-3-7-29 0,1 10-38 16,-1-10-11-16,0 0-65 0,10 3-29 0,-10-3-374 0,12-8-215 15</inkml:trace>
          <inkml:trace contextRef="#ctx0" brushRef="#br0" timeOffset="1297.7642">2227 96 189 0,'-2'-9'281'15,"2"9"-25"-15,-4-8-54 0,4 8-10 0,0 0-50 16,-7-8-3-16,7 8-47 0,0 0 6 0,-1-9-42 15,1 9 15-15,0 0-19 0,0 0 26 0,0 0-22 16,-10 3 28-16,10-3 0 0,-5 8-5 0,5-8-2 16,-4 11-14-16,4-11-5 0,-4 12 18 0,4-12-4 15,-4 15-8-15,3-3-6 0,-2-1-7 0,2 2 22 16,1 0 2-16,-2 1-8 0,2 0-9 0,-1 1-10 16,1 1-7-16,0 1 1 0,0-3-10 0,1 1 8 15,1 2-12-15,-2-1-3 0,4-3-1 0,-3 2-1 16,3 0-2-16,-2 1-4 0,4-2 4 0,-1-1-8 15,0-1-1-15,0-1 4 0,0 0-3 0,2 0 6 16,0-1-3-16,0-1-3 0,2-1 4 0,1-1-2 16,-2-4 39-16,4 1-47 0,-1-1 39 0,-11-3-49 0,24 0 42 15,-24 0-40-15,27-3 35 0,-14-1-42 0,-2 1 37 16,5-3-41-16,-3-2 0 0,-1 1 3 16,1-3 12-16,1 0-6 0,-5-3 8 0,1 2 5 15,2-3 2-15,-6-2-1 0,3 3 0 0,-3-3 0 0,-4 0-1 16,2 2 3-16,-4-3-1 0,0 0 2 0,-1 2-4 15,-4-6 2-15,-1 3-3 0,-3-3 41 0,0 1-55 16,-5-2 42-16,1 2-47 0,0-1 43 0,-2 3-49 16,2-1 41-16,-4 4-48 0,1 1 48 0,3 1-44 15,-2 3 30-15,1 1-31 0,-2 0 41 0,3 5-52 16,-2-1 33-16,3 1-63 0,12 4 29 0,-27 3-95 16,27-3-23-16,-20 4-12 0,10 2-14 0,4 0-40 15,0 2 12-15,1-1-55 0,4 2-105 0,1-1-290 16,0 0-163-16</inkml:trace>
          <inkml:trace contextRef="#ctx0" brushRef="#br0" timeOffset="1588.8218">2824 312 330 0,'0'0'464'0,"1"7"-115"0,-1-7-84 16,0 0-44-16,0 0-46 0,0 0-21 15,0 0-32-15,0 0-26 0,0 0-18 0,0 9-7 0,0-9 1 16,0 11-14-16,0-11-11 0,0 13-8 0,-1-4-6 16,1 1-5-16,-1 1 5 0,1 2-31 0,-4 0 34 15,2 1-27-15,-1 1 11 0,1 2-14 0,-3 0 10 16,0 1-15-16,0 0-3 0,2 1 14 0,-2-2-20 15,-2 2-34-15,2-4-69 0,0 1-37 0,0-1-88 16,4-3-31-16,-3-2-337 0,4-1-114 0</inkml:trace>
          <inkml:trace contextRef="#ctx0" brushRef="#br0" timeOffset="2146.0363">3151 143 167 0,'-2'-13'394'16,"2"13"-98"-16,-2-12-19 0,2 12-62 0,-1-9-3 16,1 9-30-16,0 0-27 0,-4-11-26 0,4 11-29 0,0 0-15 15,-1-9-24-15,1 9 1 0,0 0-14 16,0 0 7-16,0 0 2 0,0 0-4 0,0 0-2 15,-13 4-2-15,13-4-7 0,-8 9 14 0,8-9-8 16,-4 11 6-16,4-11 15 0,-5 17-2 0,1-10-7 0,3 4-8 16,-3 0 3-16,3 2 1 0,0-1-10 0,-3 1-3 15,2 1-4-15,2 1-8 0,-1 1-3 0,1-3 1 16,0 3-6-16,0-3-7 0,0 1 6 0,1 2-5 16,1-3-4-16,-1 1 3 0,3-1-2 0,-3 0-4 15,4-1 1-15,-1-1-12 0,1 1 15 0,-2-1-4 16,2-2 2-16,2-1-1 0,2-1 0 0,-3 0-3 15,4-1 4-15,-2-2-2 0,4-1-7 0,-12-3 3 16,22 4 2-16,-22-4-4 0,22 0 0 0,-9-2 1 16,0-3-5-16,-3 2 1 0,3-2 2 0,1-1-1 15,-2-2 3-15,-3 0 1 0,1-1 4 0,1 0-1 16,-1-5-3-16,-2 1 2 0,-2 1 4 0,-2-3-1 16,-1-1-1-16,-1 1-3 0,0-3 1 0,-2 1-7 15,-4-3 3-15,1 1-1 0,-1-2-2 0,-2 1 0 16,1 1 5-16,-6 0 34 0,4 0-54 0,-4 3 37 15,2 0-34-15,-1-1 38 0,-1 2-43 0,0 2 43 16,-1 2-39-16,2 2 35 0,-1-1-50 0,2 5 39 16,-2-1-45-16,0 1 39 0,11 5-64 0,-18-3 6 0,18 3-55 15,-17 0 8-15,17 0-51 0,-15 7 7 0,15-7-24 16,-9 8-20-16,9-8-25 0,-5 12-37 16,5-12-77-16,0 13-334 0,2-5-170 0</inkml:trace>
          <inkml:trace contextRef="#ctx0" brushRef="#br0" timeOffset="2697.7823">3732 111 307 0,'0'0'376'0,"0"0"-80"0,0 0-9 0,0 0-44 15,0-8-42-15,0 8-39 0,0 0-32 0,0 0-27 16,0 0-27-16,-9-3-1 0,9 3 6 0,0 0-9 16,0 0-10-16,-13 3 1 0,13-3-4 0,-9 6-13 15,9-6 12-15,-9 8 5 0,9-8-6 0,-11 10-1 16,3-4-13-16,4 3 8 0,-1-2 8 0,0 3-11 16,-1 1 3-16,1 0-2 0,-1 2-8 0,2-2-1 15,1 4 5-15,2-1-6 0,-2 1-12 0,1-2-2 16,-2 4 0-16,4-3-2 0,0 0 37 0,0 1-52 0,4 1 40 15,-3-2-45-15,0 1 39 0,3-3-43 0,-2 1 40 16,2 1-41-16,-2-1 40 0,3-2-36 16,-1-1 40-16,1-2-41 0,-1 3 52 0,4-5-45 15,-2 1 46-15,2-1-47 0,-1 1 45 0,-7-7-51 0,19 4 49 16,-19-4-50-16,20 3 44 0,-20-3-47 0,22-1 45 16,-10-1-48-16,0-1 48 0,1-2-55 0,3-1 47 15,-5 1-47-15,2-1 50 0,1-4-54 0,-1 2 52 16,-1-3-49-16,0-1 7 0,-1 2 10 0,1-4 3 15,-3-1 0-15,-1 2 9 0,-3-3-9 0,1 2 0 16,0 0 0-16,-3-1-1 0,-1 0-1 0,-1-2 0 16,-1 3-4-16,-1-3 0 0,-4 2 0 0,1-1 49 15,0-2-59-15,-1 2 68 0,-4 2-81 0,2-1 56 16,-1 4-61-16,-1 0 50 0,3 2-59 0,-5 0 45 16,4 3-53-16,-4-3 44 0,4 4-62 0,-2 0 20 15,-3 1-77-15,12 4 9 0,-14-3-57 0,14 3-4 16,-15 0-19-16,15 0-5 0,-11 2-13 0,11-2-56 15,-8 4-27-15,8-4-128 0,0 0-190 0,0 9-121 0</inkml:trace>
          <inkml:trace contextRef="#ctx0" brushRef="#br0" timeOffset="3270.2117">4250 111 375 0,'0'0'281'15,"0"0"-4"-15,3-5-30 0,-3 5-4 0,0 0-28 16,5-6-26-16,-5 6-18 0,0 0-26 0,0 0-16 16,0 0-22-16,0 0-23 0,0 0-12 0,0 0-11 15,0 0-6-15,-5-7-3 0,5 7-4 0,0 0-1 16,-12 5-8-16,12-5-9 0,-12 9 21 0,7-3 15 15,-1 0 0-15,1 2-4 0,-2 2 1 0,1-1 3 16,-1 2-6-16,2-1-8 0,-1 2-7 0,2 1 0 16,-2 0-5-16,1 0 1 0,3 1-3 0,-2-1 2 15,4 1-5-15,0 1-4 0,0-1-5 0,0-1-2 16,1 1-3-16,3-1 45 0,0 0-56 0,-2 0 42 16,4 0-50-16,0-2 47 0,-1-2-50 0,4 3 3 15,-1-3-1-15,0-1 3 0,2 2-4 0,1-3 5 0,-1 0 4 16,-2-1 8-16,3-2 46 0,1 0-58 15,0-3 5-15,-1 3 5 0,-11-4 0 0,22 2 51 16,-22-2-60-16,24-4 51 0,-11 1-57 0,1-1 53 0,-3 0-56 16,1-2 55-16,0-2-55 0,-1 2 0 0,0-4 8 15,0 2 12-15,-3-2 5 0,2-1-1 16,-2 0-1-16,-3-2-1 0,2 1-1 0,-2-1-1 16,0-1-2-16,-1 0 5 0,-1 1-7 0,-3-4-1 0,0 3 2 15,0 1-2-15,-3-2 3 0,-1 3-6 0,-1-3 0 16,-1 0-5-16,-2 1-1 0,-1 0 0 0,1 4-2 15,-2-2-1-15,-1 3 1 0,0 2 0 0,-1-3-2 16,0 5-2-16,1-1 0 0,-1 0-10 0,0 3-8 16,1-1-6-16,-2 3-5 0,13 1-8 0,-23 0-31 15,23 0-67-15,-22 0-24 0,22 0-48 0,-21 5-17 16,21-5 0-16,-14 7-32 0,14-7-64 0,-11 8-92 16,11-8-343-16,-5 7-270 0</inkml:trace>
          <inkml:trace contextRef="#ctx0" brushRef="#br0" timeOffset="3502.6208">5028 330 389 0,'0'0'423'15,"9"2"-82"-15,-9-2-72 0,0 0-44 16,0 0-42-16,0 0-34 0,0 0-29 0,0 0-24 16,0 0-20-16,0 0-18 0,0 0-11 0,14 4-12 0,-14-4-14 15,0 0-54-15,0 0-107 0,7 7-109 0,-7-7-385 16,0 0-141-16</inkml:trace>
        </inkml:traceGroup>
        <inkml:traceGroup>
          <inkml:annotationXML>
            <emma:emma xmlns:emma="http://www.w3.org/2003/04/emma" version="1.0">
              <emma:interpretation id="{F11F14F7-841C-4D43-8D88-C2E4932FB84D}" emma:medium="tactile" emma:mode="ink">
                <msink:context xmlns:msink="http://schemas.microsoft.com/ink/2010/main" type="inkWord" rotatedBoundingBox="9883,1211 10559,1196 10581,2171 9905,2186"/>
              </emma:interpretation>
              <emma:one-of disjunction-type="recognition" id="oneOf2">
                <emma:interpretation id="interp10" emma:lang="en-US" emma:confidence="0.5">
                  <emma:literal>?</emma:literal>
                </emma:interpretation>
                <emma:interpretation id="interp11" emma:lang="en-US" emma:confidence="0.5">
                  <emma:literal>. R</emma:literal>
                </emma:interpretation>
                <emma:interpretation id="interp12" emma:lang="en-US" emma:confidence="0">
                  <emma:literal>- R</emma:literal>
                </emma:interpretation>
                <emma:interpretation id="interp13" emma:lang="en-US" emma:confidence="0">
                  <emma:literal>_ R</emma:literal>
                </emma:interpretation>
                <emma:interpretation id="interp14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4384.2157">8467 12 316 0,'-6'-5'327'0,"6"5"-48"0,-6-10-16 15,6 10-23-15,-7-6-13 0,7 6-21 0,-6-7-11 16,6 7-43-16,-5-6-7 0,5 6-41 0,0 0 6 16,-7-9-50-16,7 9 24 0,0 0-43 0,0 0 106 15,0 0 13-15,0 0 2 0,0 0-66 0,-4 14 29 16,4-14-59-16,0 12 6 0,0-12 11 0,0 19-11 16,0-9-9-16,0 3-7 0,0-2-7 0,0 4-7 15,3 0-7-15,-3 0-4 0,0 1-4 0,1-1-5 16,-1 3-1-16,2-2-4 0,-2 1-2 0,1 2 1 15,2-1 40-15,-2 2-57 0,0-1 1 0,2-1 50 16,-2 3-56-16,-1-4 46 0,1 0-66 0,-1-2 40 16,2 2-71-16,0-1-10 0,-1-1-104 0,-1 0-40 15,4-3-11-15,-4 1-25 0,2-3-42 0,-1-1-18 16,-1-9-115-16,5 13-296 0,-5-13-223 0</inkml:trace>
          <inkml:trace contextRef="#ctx0" brushRef="#br0" timeOffset="4942.174">8455 10 222 0,'-1'-15'218'0,"-3"4"-22"0,6 0-44 16,-2 2-7-16,2 1 5 0,-1-2-18 0,4 0-34 15,0 1-10-15,0 1-15 0,3-3-9 0,1 4 0 16,0 1-4-16,3-3-11 0,0 4-7 15,3-3-4-15,2 3-6 0,-1 1 9 0,-2 0-4 0,4 1-4 16,1 3-4-16,-3-3-4 0,3 3-2 0,-2 3-5 16,-1 0 10-16,0-1 8 0,1 3-1 0,-1 1 3 15,-3 2 7-15,1-1 5 0,-5 2-3 16,1 2 2-16,-3-1 0 0,2 2 2 0,-7 0-1 0,2 0-12 16,-2 1-10-16,-2 0 2 0,-4 0-1 0,2 1-3 15,-4-3 0-15,0 5-2 0,-5-3-3 0,3 1-2 16,-3-1-5-16,-1-1-1 0,-3 0-1 0,2-1 4 15,-3-1-5-15,-1-2-1 0,3 0-5 0,-3 0-2 16,2-2 3-16,-2 0-1 0,4-3 2 0,0 1-3 16,-1-3-4-16,14-1 1 0,-25 2 0 0,25-2 4 15,-22 0-1-15,22 0 0 0,-17-3 5 0,17 3-1 16,-14-5 0-16,14 5-4 0,-12-6 0 0,12 6-1 16,-10-5-7-16,10 5 8 0,-6-5 1 0,6 5-3 15,0 0 1-15,0 0 1 0,2-8-6 0,-2 8 3 16,0 0-7-16,0 0 1 0,16 4 8 0,-16-4-1 15,13 7 48-15,-2-2-57 0,0 1 6 0,-1 2 3 16,2-1-6-16,1 2 6 0,2 2-2 0,-1 1 0 16,1-2 2-16,-1 3 2 0,1-2-1 0,-2 3-5 15,3 0 7-15,-2-1 2 0,2 1-7 0,-3-2 6 16,1 0-1-16,-1 1-3 0,0 0 6 0,-3 0 34 16,0-1-29-16,-2-3 21 0,3 1-58 0,-5 1 36 15,0-4-46-15,4 3-7 0,-5-4-28 0,-1 1-40 16,1-1-16-16,-5-6-57 0,9 8-46 0,-9-8-64 15,9 7-334-15,-9-7-138 0</inkml:trace>
          <inkml:trace contextRef="#ctx0" brushRef="#br1" timeOffset="375093.7479">8213 839 363 0,'-23'-2'158'0,"23"2"-89"0,0 0-256 16,-16 2 55-16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B7C1A5C-C46B-4F54-B7F5-6BBAB576BA33}" emma:medium="tactile" emma:mode="ink">
          <msink:context xmlns:msink="http://schemas.microsoft.com/ink/2010/main" type="inkDrawing" rotatedBoundingBox="15278,11022 15296,11038 15293,11041 15275,11024" shapeName="Other"/>
        </emma:interpretation>
      </emma:emma>
    </inkml:annotationXML>
    <inkml:trace contextRef="#ctx0" brushRef="#br0">579 2607 1144 0,'0'0'485'0,"0"0"-320"16,-12-7-274-16,12 7-417 0,-6-10-32 0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02.26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3DF21D8-F819-42DE-9160-E4420B4C8111}" emma:medium="tactile" emma:mode="ink">
          <msink:context xmlns:msink="http://schemas.microsoft.com/ink/2010/main" type="writingRegion" rotatedBoundingBox="10980,1347 16802,1012 16846,1775 11024,2110"/>
        </emma:interpretation>
      </emma:emma>
    </inkml:annotationXML>
    <inkml:traceGroup>
      <inkml:annotationXML>
        <emma:emma xmlns:emma="http://www.w3.org/2003/04/emma" version="1.0">
          <emma:interpretation id="{D56BA867-F4E7-4E39-B4C2-667363F12BDC}" emma:medium="tactile" emma:mode="ink">
            <msink:context xmlns:msink="http://schemas.microsoft.com/ink/2010/main" type="paragraph" rotatedBoundingBox="10980,1347 16802,1012 16846,1775 11024,21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5A3D14-168A-44B1-B94E-A725976FAD08}" emma:medium="tactile" emma:mode="ink">
              <msink:context xmlns:msink="http://schemas.microsoft.com/ink/2010/main" type="line" rotatedBoundingBox="10980,1347 16802,1012 16846,1775 11024,2110"/>
            </emma:interpretation>
          </emma:emma>
        </inkml:annotationXML>
        <inkml:traceGroup>
          <inkml:annotationXML>
            <emma:emma xmlns:emma="http://www.w3.org/2003/04/emma" version="1.0">
              <emma:interpretation id="{9AE827D5-AEE9-43C7-9F76-AF2371024DC0}" emma:medium="tactile" emma:mode="ink">
                <msink:context xmlns:msink="http://schemas.microsoft.com/ink/2010/main" type="inkWord" rotatedBoundingBox="10980,1347 13335,1211 13374,1881 11019,2017"/>
              </emma:interpretation>
              <emma:one-of disjunction-type="recognition" id="oneOf0">
                <emma:interpretation id="interp0" emma:lang="en-US" emma:confidence="0.5">
                  <emma:literal>110%</emma:literal>
                </emma:interpretation>
                <emma:interpretation id="interp1" emma:lang="en-US" emma:confidence="0.5">
                  <emma:literal>= 10%</emma:literal>
                </emma:interpretation>
                <emma:interpretation id="interp2" emma:lang="en-US" emma:confidence="0">
                  <emma:literal>010%</emma:literal>
                </emma:interpretation>
                <emma:interpretation id="interp3" emma:lang="en-US" emma:confidence="0">
                  <emma:literal>=10%</emma:literal>
                </emma:interpretation>
                <emma:interpretation id="interp4" emma:lang="en-US" emma:confidence="0">
                  <emma:literal>= 10%.</emma:literal>
                </emma:interpretation>
              </emma:one-of>
            </emma:emma>
          </inkml:annotationXML>
          <inkml:trace contextRef="#ctx0" brushRef="#br0">10074 71 111 0,'-1'-16'327'16,"1"16"-84"-16,0-13-56 0,0 13-7 0,0-11 11 15,0 11-31-15,1-12-10 0,-1 12-17 0,3-7-21 16,-3 7-17-16,0-8-9 0,0 8-11 0,0 0-14 0,1-10-6 16,-1 10-7-16,0 0-11 0,0 0 6 15,0 0 23-15,1-7 24 0,-1 7 47 0,0 0-54 16,8 6 18-16,-8-6-44 0,3 8 40 0,-3-8-39 0,6 11 27 16,-6-11-4-16,4 16-7 0,-3-7-15 0,4 1-10 15,-3 2-3-15,3 0-2 0,-4 0-8 16,3 1-3-16,0 1 7 0,-2 0-20 0,0 1 0 15,2 0-2-15,0-2-6 0,-2 2-1 0,1 0-1 0,-1 0 40 16,0 0-53-16,1 0 40 0,-1-1-42 0,0-1 38 16,0 1-43-16,-1 0 37 0,3-4-42 0,-4 0 35 15,2-2-48-15,-2 1 36 0,3 0-68 0,-3-9 15 16,3 12-76-16,-3-12-19 0,3 11-34 0,-3-11-52 16,6 6-19-16,-6-6-66 0,0 0-31 0,14-1-311 15,-14 1-164-15</inkml:trace>
          <inkml:trace contextRef="#ctx0" brushRef="#br0" timeOffset="493.8467">10447 78 180 0,'0'0'346'16,"0"-16"-84"-16,0 16-7 0,0-14-11 0,0 14-29 16,-2-10-18-16,2 10-32 0,-1-12-27 0,1 12-20 15,-4-9-25-15,4 9-28 0,0 0-12 0,-1-10-14 0,1 10-9 16,0 0-5-16,0 0 6 0,0 0 14 15,0 0 30-15,0 0-26 0,0 0 13 0,0 0-32 16,-9 4-7-16,9-4 16 0,-3 8 1 0,3-8-5 16,-4 13 0-16,4-13-5 0,0 15 13 0,-1-7 27 0,1 0-39 15,0 1 11-15,1 2-7 0,-1-1-10 0,0 0 2 16,4 2-4-16,-2 0 2 0,-1 2-9 16,1-4-1-16,0 4 5 0,0-1-4 0,2-2-3 0,0 0 9 15,-1 0-1-15,2-1-4 0,1 1 17 0,-2-1 18 16,1-2-41-16,1 0 7 0,0 0 2 0,1-1 6 15,0-1-5-15,0-2-2 0,3-1-3 0,-10-3-2 16,17 5-5-16,-17-5 1 0,22 4 1 0,-22-4-10 16,22-2 7-16,-10 0-4 0,1-1 1 0,-2-1 0 15,1 0-1-15,-1-2 0 0,1-1-4 0,0 2 3 16,-1-2-3-16,1 1 3 0,-3-3 3 0,0 0-4 16,0-1 3-16,-1 0-5 0,1 1 6 0,-2-3 4 15,-2 1-1-15,0 0-1 0,-3 1 3 0,0-2 0 16,0 0 38-16,-2 2-55 0,-2-3 41 0,0 2-41 15,-3-2 35-15,0 2-44 0,1 0 43 0,-5 0-50 16,1-1 62-16,-1 4-65 0,0-2 44 0,-4 1-1 16,2 4-10-16,-1-3-4 0,0 1-10 0,-1 3-9 15,2 1-14-15,-1 0-13 0,-1 2-48 0,13 1-77 0,-20-1 5 16,20 1-6-16,-22 2-24 0,14 3-29 16,8-5-34-16,-13 5-25 0,13-5-444 0,-9 9-226 15</inkml:trace>
          <inkml:trace contextRef="#ctx0" brushRef="#br0" timeOffset="1320.9153">11090 55 201 0,'0'0'279'0,"-9"-8"-80"0,9 8-4 0,0 0-50 15,-4-8-2-15,4 8-42 0,0 0-1 0,0 0-39 16,-8-4 51-16,8 4-20 0,0 0 8 0,0 0-34 16,0 0 15-16,0 0-25 0,0 0 10 0,0 0-12 15,0 0 12-15,0 0-24 0,-6 6 14 0,6-6-24 16,0 0 7-16,0 0-14 0,4 7 11 0,-4-7-16 15,0 0 7-15,7 6-4 0,-7-6 5 0,0 0-5 16,12 5 2-16,-12-5-2 0,0 0-2 0,0 0-1 16,16 2 3-16,-16-2-1 0,0 0-7 0,0 0-2 0,14-6 1 15,-14 6 19-15,0 0-16 0,10-7 10 16,-10 7-13-16,0 0 24 0,5-9-28 0,-5 9 39 16,4-7-41-16,-4 7 29 0,-4-8-35 0,4 8 26 0,-4-9-34 15,4 9 51-15,-7-8-60 0,7 8 39 0,-8-8-38 16,8 8 32-16,-10-5-38 0,10 5 38 0,-12-3-33 15,12 3 31-15,0 0-62 0,-18-3-10 0,18 3-8 16,-12 3-42-16,12-3-26 0,-9 3-62 0,9-3-38 16,-8 8-105-16,8-8-221 0,0 0-74 0</inkml:trace>
          <inkml:trace contextRef="#ctx0" brushRef="#br0" timeOffset="896.4105">11390-108 142 0,'0'0'384'0,"7"-6"-80"0,-7 6-33 0,0 0-19 16,9-5-16-16,-9 5-30 0,0 0-27 0,0 0-34 16,6-5-31-16,-6 5-17 0,0 0-17 0,0 0 15 15,0 0-20-15,0 0 40 0,-6 8-40 0,6-8 53 16,-5 13-44-16,5-13 37 0,-7 14-37 0,2-4 34 16,0 1-45-16,-2 2 65 0,1 2-43 0,-2 2-13 15,2-1-8-15,-2 3-9 0,-3 3 2 0,4 3 0 16,-4-1-5-16,1 0-6 0,-2 2-8 0,2 0 43 15,1 2-65-15,-3-1 46 0,1 1-65 0,0-3 52 0,1 3-62 16,-2-2 51-16,2-2-59 0,2 0 53 16,-2-2-59-16,5 0 55 0,-3-5-57 0,1 0 53 15,2 0-56-15,1-3 58 0,-2-1-58 0,2-2 52 16,1 0-58-16,2-1 48 0,-2-2-69 0,1 1 44 0,2-9-59 16,-4 13 30-16,4-13-71 0,-5 11-29 0,5-11-117 15,0 0-31-15,0 0-43 0,0 0-30 0,0 0-127 16,0 0-289-16,0 0-284 0</inkml:trace>
          <inkml:trace contextRef="#ctx0" brushRef="#br0" timeOffset="1761.1235">11535 291 472 0,'0'0'332'0,"0"0"-28"0,9 4-43 16,-9-4-37-16,0 0-29 0,0 0-31 0,0 0-30 0,0 0-31 15,0 0-17-15,8 4-21 0,-8-4-11 0,0 0-12 16,0 0-3-16,-3 9-7 0,3-9-9 16,0 0 3-16,-2 11-3 0,2-11-1 0,0 0-5 15,-2 12-3-15,2-12 4 0,0 0-1 0,0 12 1 0,0-12-8 16,2 9 0-16,-2-9 1 0,0 0 1 0,5 11-2 16,-5-11-4-16,1 9-2 0,-1-9 5 0,0 0-2 15,11 6 3-15,-11-6-7 0,0 0 6 0,14 4-4 16,-14-4-5-16,0 0 5 0,15-6 0 0,-15 6 1 15,12-2-1-15,-12 2-3 0,10-7 4 0,-10 7-4 16,9-9 2-16,-9 9 4 0,7-8-5 0,-7 8 2 16,1-12 1-16,-1 12-2 0,-1-13-5 0,1 13 5 15,-4-11-3-15,4 11 1 0,-6-13 0 0,6 13-11 16,-8-8 11-16,8 8-12 0,-9-9-1 0,9 9-11 16,-12-4-15-16,12 4-37 0,-12-3-38 0,12 3-55 15,0 0-105-15,-15-2-77 0,15 2-212 0,0 0-76 16</inkml:trace>
          <inkml:trace contextRef="#ctx0" brushRef="#br0" timeOffset="-368.1505">9327 267 72 0,'-10'6'268'0,"10"-6"-84"0,-18 2 13 0,18-2-43 15,-11 5 4-15,11-5-55 0,-10 3 7 0,10-3-35 16,0 0 19-16,-12 5-25 0,12-5 18 16,0 0-26-16,0 0 17 0,4 7-34 0,-4-7 14 15,0 0-24-15,17 4 13 0,-17-4-32 0,18 4 22 0,-18-4-30 16,25 1 22-16,-10-1-26 0,2 3 13 0,1-3-15 15,0 0 24-15,2 0-27 0,1 0 23 0,-3 0-29 16,4 0 24-16,-4 0-1 0,0 0-3 16,1-3-10-16,-4 3-16 0,1 0 28 0,-3 0-28 15,-13 0 28-15,22-1-11 0,-22 1 4 0,21 0-24 0,-21 0 27 16,16 0-3-16,-16 0-8 0,0 0-9 0,22 0-37 16,-22 0-4-16,0 0-67 0,0 0-13 0,18 0-92 15,-18 0-26-15,0 0-152 0,14-5 141 0</inkml:trace>
          <inkml:trace contextRef="#ctx0" brushRef="#br0" timeOffset="-672.8384">9347 179 198 0,'0'0'337'0,"0"0"-85"0,0 0-34 0,-7-4-17 15,7 4-33-15,0 0-24 0,0 0-24 0,0 0-15 16,0 0-20-16,0 0-5 0,0 0-15 0,0 0 5 16,0 0-6-16,0 0-3 0,13-5-10 0,-13 5-6 15,17 2-9-15,-17-2-9 0,22 0-3 0,-9 1 0 16,2-1-3-16,2 0-8 0,0 2-1 0,-1-2-2 15,3 0-3-15,0 0 2 0,-2 3-11 0,4-3 4 16,-6 1-1-16,5-1-4 0,-6 0-29 0,2 2-55 16,-3-2-68-16,-13 0-65 0,22 1-128 0,-22-1-154 15,15 0 2-15</inkml:trace>
        </inkml:traceGroup>
        <inkml:traceGroup>
          <inkml:annotationXML>
            <emma:emma xmlns:emma="http://www.w3.org/2003/04/emma" version="1.0">
              <emma:interpretation id="{1EAB1C9D-C869-445F-9AF4-E5C5C6CFEFC7}" emma:medium="tactile" emma:mode="ink">
                <msink:context xmlns:msink="http://schemas.microsoft.com/ink/2010/main" type="inkWord" rotatedBoundingBox="14328,1786 14380,1783 14388,1916 14336,1919"/>
              </emma:interpretation>
              <emma:one-of disjunction-type="recognition" id="oneOf1">
                <emma:interpretation id="interp5" emma:lang="en-US" emma:confidence="0.5">
                  <emma:literal>,</emma:literal>
                </emma:interpretation>
                <emma:interpretation id="interp6" emma:lang="en-US" emma:confidence="0">
                  <emma:literal>)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;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031.7668">12634 437 19 0,'0'0'479'16,"0"0"-114"-16,9 6-108 0,-9-6-39 0,4 5-66 16,-4-5-11-16,4 11-48 0,-4-11 7 0,0 12-44 15,0-5 8-15,-4 3-32 0,3 1 8 0,-5 0-64 16,0 1-35-16,1 2-90 0,-2-2-59 0,-1 0-286 15,-1 1 13-15</inkml:trace>
        </inkml:traceGroup>
        <inkml:traceGroup>
          <inkml:annotationXML>
            <emma:emma xmlns:emma="http://www.w3.org/2003/04/emma" version="1.0">
              <emma:interpretation id="{D743DFDD-AA72-4DD4-AFB1-550C878A08E2}" emma:medium="tactile" emma:mode="ink">
                <msink:context xmlns:msink="http://schemas.microsoft.com/ink/2010/main" type="inkWord" rotatedBoundingBox="16038,1108 16805,1064 16835,1584 16068,1628"/>
              </emma:interpretation>
              <emma:one-of disjunction-type="recognition" id="oneOf2">
                <emma:interpretation id="interp10" emma:lang="en-US" emma:confidence="0.5">
                  <emma:literal>T</emma:literal>
                </emma:interpretation>
                <emma:interpretation id="interp11" emma:lang="en-US" emma:confidence="0">
                  <emma:literal>7</emma:literal>
                </emma:interpretation>
                <emma:interpretation id="interp12" emma:lang="en-US" emma:confidence="0">
                  <emma:literal>Y</emma:literal>
                </emma:interpretation>
                <emma:interpretation id="interp13" emma:lang="en-US" emma:confidence="0">
                  <emma:literal>?</emma:literal>
                </emma:interpretation>
                <emma:interpretation id="interp1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2906.1653">14355-218 391 0,'0'0'377'16,"-17"0"-87"-16,17 0-60 0,0 0-58 0,0 0-24 15,-14 0-20-15,14 0 8 0,0 0 0 0,0 0-10 16,0 0-14-16,0 0-17 0,-15-3-15 0,15 3-14 16,0 0-13-16,0 0-2 0,0 0-15 0,0 0-3 15,0 0 4-15,23 0-19 0,-8 0 13 0,5-1-23 16,3-2 27-16,4 2-10 0,7-2 1 0,1 0 1 0,1 0-3 15,9-3-31-15,1 2 46 0,-4 0-46 0,4 0 41 16,-5-1-37-16,-2 2 33 0,-4-1-8 16,0 3-4-16,-1-2 4 0,-7 0-10 0,-3 2-6 15,0 0 0-15,-8-1-3 0,3 1 1 0,-3-1 4 0,-3 2 0 16,-13 0-10-16,22-1-3 0,-22 1 2 0,17 0-6 16,-17 0-3-16,0 0-14 0,12 4-31 0,-12-4-17 15,0 0-38-15,-3 10-33 0,3-10-14 16,-9 5-28-16,9-5-38 0,-13 8-24 0,13-8-33 0,-15 7-202 15,15-7 30-15</inkml:trace>
          <inkml:trace contextRef="#ctx0" brushRef="#br0" timeOffset="3272.1354">14861-218 34 0,'0'0'337'0,"-5"-4"-54"15,5 4-37-15,0 0-10 0,0 0-34 0,-6-6-11 16,6 6-5-16,0 0 14 0,0 0-33 0,0 0-11 15,-7-4-36-15,7 4 15 0,0 0-50 0,0 0 36 16,0 0-17-16,0 0-12 0,0 0-11 0,0 0-20 16,0 0-6-16,0 0-15 0,-6-7-7 0,6 7-10 15,0 0-6-15,0 0 33 0,-4 10 56 0,4-10-17 16,4 11-14-16,-4-11-9 0,0 17-50 0,0-7 42 16,0 4-42-16,2-2 38 0,-2 3-45 0,3 1 49 0,-3-1-41 15,1 2 1-15,0 4 3 0,3-2 0 0,-1-1-2 16,-1 4-2-16,1-3-3 0,-3 1 2 15,4 1-7-15,-3-4 1 0,3 0 1 0,-3 0-3 0,1 0-2 16,-1-3 1-16,3 0-1 0,-4 0-4 0,4-3 2 16,-3-2-1-16,0 2 1 0,-1-3 1 0,3-1-2 15,-3-7 2-15,1 16-3 0,-1-16 3 16,2 10 1-16,-2-10-2 0,0 11 2 0,0-11-4 0,0 0 2 16,1 11-14-16,-1-11-4 0,0 0-17 0,2 8-55 15,-2-8-99-15,0 0-38 0,0 0-68 0,0 0-73 16,0 0-61-16,7-5-345 0,-7 5-287 0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05.87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E2266E7-10EC-4A5C-A0A8-38872BE3135E}" emma:medium="tactile" emma:mode="ink">
          <msink:context xmlns:msink="http://schemas.microsoft.com/ink/2010/main" type="writingRegion" rotatedBoundingBox="17156,1343 19079,-326 20472,1275 18549,2946"/>
        </emma:interpretation>
      </emma:emma>
    </inkml:annotationXML>
    <inkml:traceGroup>
      <inkml:annotationXML>
        <emma:emma xmlns:emma="http://www.w3.org/2003/04/emma" version="1.0">
          <emma:interpretation id="{4D9CCDF8-6B41-48EC-AFEB-9B6708585708}" emma:medium="tactile" emma:mode="ink">
            <msink:context xmlns:msink="http://schemas.microsoft.com/ink/2010/main" type="paragraph" rotatedBoundingBox="17199,1294 17529,1288 17532,1408 17202,14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4626C0-7B99-4177-AEF9-F64ACF6AB491}" emma:medium="tactile" emma:mode="ink">
              <msink:context xmlns:msink="http://schemas.microsoft.com/ink/2010/main" type="line" rotatedBoundingBox="17199,1294 17529,1288 17532,1408 17202,1414"/>
            </emma:interpretation>
          </emma:emma>
        </inkml:annotationXML>
        <inkml:traceGroup>
          <inkml:annotationXML>
            <emma:emma xmlns:emma="http://www.w3.org/2003/04/emma" version="1.0">
              <emma:interpretation id="{7F24148C-78FC-42D6-9369-76B40EF1E7D3}" emma:medium="tactile" emma:mode="ink">
                <msink:context xmlns:msink="http://schemas.microsoft.com/ink/2010/main" type="inkWord" rotatedBoundingBox="17199,1294 17529,1288 17532,1408 17202,1414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15484-41 213 0,'0'0'237'0,"0"0"-60"0,0 0-35 0,-15 0 0 15,15 0-5-15,0 0-17 0,0 0-19 0,0 0-17 16,0 0-9-16,0 0-7 0,0 0-1 16,0 0 3-16,0 0 5 0,0 0 1 0,0 0 2 15,0 0 4-15,0 0 0 0,0 0-8 0,0 0-8 0,0 0-8 16,20-3-4-16,-20 3-17 0,21 0-7 0,-21 0-7 15,25-2-3-15,-25 2-3 0,28-1-7 0,-14-1 3 16,1 2-4-16,2-2-2 0,-1 0-2 0,-2 2-1 16,3-1-4-16,-2 1-3 0,0-1-4 0,-15 1-6 15,28 0-40-15,-28 0-40 0,23-2-53 0,-23 2-53 16,17 0-34-16,-17 0-14 0,17 0-213 0,-17 0 62 16</inkml:trace>
          <inkml:trace contextRef="#ctx0" brushRef="#br0" timeOffset="250.9354">15519 48 15 0,'-17'6'327'0,"17"-6"-107"16,-9 4 0-16,9-4-39 0,0 0 19 0,-11 3-43 16,11-3 0-16,0 0-52 0,0 0 7 0,0 0-47 15,0 0 15-15,0 0-32 0,16 2 25 0,-16-2-29 16,15-1 13-16,-15 1-31 0,22 0 15 0,-6-1-18 15,-2 1 14-15,2 0-22 0,2 0 12 0,-3 0-20 0,2 0 14 16,0 0-21-16,0 0 19 0,-3 0-22 16,3 0 18-16,-17 0-24 0,25 0 17 0,-25 0-21 15,22 0 20-15,-22 0-27 0,20 1 2 0,-20-1-63 0,15 0-15 16,-15 0-80-16,0 0-27 0,23-1-324 0,-23 1-33 16</inkml:trace>
        </inkml:traceGroup>
      </inkml:traceGroup>
    </inkml:traceGroup>
    <inkml:traceGroup>
      <inkml:annotationXML>
        <emma:emma xmlns:emma="http://www.w3.org/2003/04/emma" version="1.0">
          <emma:interpretation id="{4DB48EA0-6C6D-4CAF-88A0-8BB1324C1F34}" emma:medium="tactile" emma:mode="ink">
            <msink:context xmlns:msink="http://schemas.microsoft.com/ink/2010/main" type="paragraph" rotatedBoundingBox="18652,1173 18606,1599 18115,1546 18162,112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42F4CC9-630F-4F23-A2E6-B4A7780E2410}" emma:medium="tactile" emma:mode="ink">
              <msink:context xmlns:msink="http://schemas.microsoft.com/ink/2010/main" type="line" rotatedBoundingBox="18652,1173 18606,1599 18115,1546 18162,1120"/>
            </emma:interpretation>
          </emma:emma>
        </inkml:annotationXML>
        <inkml:traceGroup>
          <inkml:annotationXML>
            <emma:emma xmlns:emma="http://www.w3.org/2003/04/emma" version="1.0">
              <emma:interpretation id="{A871253B-7BAA-45C1-BDF9-BD729C8B5727}" emma:medium="tactile" emma:mode="ink">
                <msink:context xmlns:msink="http://schemas.microsoft.com/ink/2010/main" type="inkWord" rotatedBoundingBox="18652,1173 18606,1599 18115,1546 18162,1120"/>
              </emma:interpretation>
              <emma:one-of disjunction-type="recognition" id="oneOf1">
                <emma:interpretation id="interp5" emma:lang="en-US" emma:confidence="0.5">
                  <emma:literal>N</emma:literal>
                </emma:interpretation>
                <emma:interpretation id="interp6" emma:lang="en-US" emma:confidence="0">
                  <emma:literal>°</emma:literal>
                </emma:interpretation>
                <emma:interpretation id="interp7" emma:lang="en-US" emma:confidence="0">
                  <emma:literal>n</emma:literal>
                </emma:interpretation>
                <emma:interpretation id="interp8" emma:lang="en-US" emma:confidence="0">
                  <emma:literal>a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929.8889">16492-60 46 0,'0'0'299'0,"0"0"-90"0,0 0-49 16,14 3-35-16,-14-3-4 0,0 0-15 0,0 0-18 15,0 0-15-15,0 0-15 0,13 3 6 0,-13-3 23 16,0 0 15-16,0 0 15 0,0 0 16 0,0 0-4 16,0 0-13-16,0 0-23 0,0 0-17 0,0 0-12 15,0 0-12-15,0 0 4 0,0 0-2 0,0 0-2 16,-5-8-11-16,5 8-7 0,-5-6-11 0,5 6 8 16,-7-10 6-16,7 10-15 0,-5-8 14 0,5 8-24 0,-6-11 14 15,6 11 8-15,-2-12-11 0,2 12-6 16,0-13 3-16,0 13-8 0,5-12 0 0,1 6-4 15,-2-2 1-15,5 0-6 0,-2 2 17 0,4-1-18 16,-1 2-3-16,0 1-1 0,2-2 3 0,0 1 0 0,-1 1-6 16,2 0 5-16,-1 3-2 0,-2-2-3 0,-10 3 6 15,20-1-4-15,-20 1 0 0,17 0 0 16,-17 0 4-16,18 2 1 0,-18-2-2 0,14 6-1 16,-14-6 0-16,12 10-18 0,-12-10 21 0,6 13-16 0,-5-6 30 15,3 3-27-15,-4-2 24 0,0 4-28 0,-2-2 25 16,0 2-25-16,-3-1 27 0,0 4-24 0,-1 0 6 15,-2-1 2-15,-4-1 1 0,2 2 5 16,-3 1-3-16,-3-1 0 0,-1 0 4 0,1 0-4 0,-2 1 10 16,-1-2-1-16,1 2 3 0,1-5 3 0,2 0-7 15,-2-1 8-15,4 0 7 0,0 0-4 0,2-3-2 16,-1 0-1-16,2 0-5 0,-1 0-4 0,3-2 15 16,-1 0 4-16,9-5-1 0,-11 10-16 0,11-10 13 15,-8 6-4-15,8-6 4 0,-5 6-9 0,5-6 11 16,0 0-9-16,8 7-1 0,-8-7-5 0,16 5-1 15,-16-5 0-15,24 1-6 0,-10-1 6 0,1 2 1 16,5-2-5-16,-1 0-1 0,5 0 4 0,-1 0-5 16,0-2-5-16,3 2 10 0,-1-1-6 0,-2 1 0 15,0-2 0-15,-1 1-1 0,-4-1 2 0,0 1-5 16,-1 1 14-16,0-2-14 0,-1 2 5 0,-2 0 3 16,-14 0-6-16,21-2 1 0,-21 2-7 0,18 0 0 15,-18 0-9-15,15-2-24 0,-15 2-23 0,0 0-23 0,14-1-25 16,-14 1-22-16,0 0-19 0,15-3-58 0,-15 3-85 15,9-4-372-15,-9 4-176 0</inkml:trace>
        </inkml:traceGroup>
      </inkml:traceGroup>
    </inkml:traceGroup>
    <inkml:traceGroup>
      <inkml:annotationXML>
        <emma:emma xmlns:emma="http://www.w3.org/2003/04/emma" version="1.0">
          <emma:interpretation id="{0CAED616-9711-4D82-A957-4CC4BB8DEE8B}" emma:medium="tactile" emma:mode="ink">
            <msink:context xmlns:msink="http://schemas.microsoft.com/ink/2010/main" type="paragraph" rotatedBoundingBox="18357,1742 19793,494 20472,1275 19035,25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2D94E64-045F-45E6-BE39-E4C8B3FDDAF1}" emma:medium="tactile" emma:mode="ink">
              <msink:context xmlns:msink="http://schemas.microsoft.com/ink/2010/main" type="line" rotatedBoundingBox="18357,1742 19793,494 20472,1275 19035,2523"/>
            </emma:interpretation>
          </emma:emma>
        </inkml:annotationXML>
        <inkml:traceGroup>
          <inkml:annotationXML>
            <emma:emma xmlns:emma="http://www.w3.org/2003/04/emma" version="1.0">
              <emma:interpretation id="{224A2BA8-14A9-4A93-ADE2-61E5857121A9}" emma:medium="tactile" emma:mode="ink">
                <msink:context xmlns:msink="http://schemas.microsoft.com/ink/2010/main" type="inkWord" rotatedBoundingBox="18357,1742 19793,494 20472,1275 19035,2523"/>
              </emma:interpretation>
              <emma:one-of disjunction-type="recognition" id="oneOf2">
                <emma:interpretation id="interp10" emma:lang="en-US" emma:confidence="0.5">
                  <emma:literal>Ye.</emma:literal>
                </emma:interpretation>
                <emma:interpretation id="interp11" emma:lang="en-US" emma:confidence="0">
                  <emma:literal>Le.</emma:literal>
                </emma:interpretation>
                <emma:interpretation id="interp12" emma:lang="en-US" emma:confidence="0">
                  <emma:literal>Fr.</emma:literal>
                </emma:interpretation>
                <emma:interpretation id="interp13" emma:lang="en-US" emma:confidence="0">
                  <emma:literal>ye.</emma:literal>
                </emma:interpretation>
                <emma:interpretation id="interp14" emma:lang="en-US" emma:confidence="0">
                  <emma:literal>He.</emma:literal>
                </emma:interpretation>
              </emma:one-of>
            </emma:emma>
          </inkml:annotationXML>
          <inkml:trace contextRef="#ctx0" brushRef="#br0" timeOffset="2452.928">18644-44 337 0,'0'0'659'0,"14"-9"-163"0,-14 9-115 16,12-4-70-16,-12 4-67 0,12-4-58 0,-12 4-39 15,11-7-32-15,-11 7-28 0,15-2-40 0,-15 2-120 16,16 0-121-16,-16 0-136 0,17-1-436 0,-17 1-280 16</inkml:trace>
          <inkml:trace contextRef="#ctx0" brushRef="#br0" timeOffset="2281.8024">17158 1 201 0,'0'0'431'16,"2"-14"-70"-16,-2 14-68 0,-2-10-39 0,2 10-20 15,0-10-20-15,0 10 26 0,-1-11-78 0,1 11 8 16,0 0-72-16,-1-10 20 0,1 10-69 0,0 0 33 16,0 0-58-16,-3-8 40 0,3 8-48 0,0 0 51 15,0 0-21-15,0 0 37 0,-2 8-54 0,2-8 40 16,0 0-41-16,0 14-3 0,0-14 19 0,0 11-6 16,0-11-7-16,0 16-1 0,0-8-5 0,1 1-1 15,0-1-6-15,-1 3-4 0,3-3 2 0,-2 2-5 16,0-1 3-16,3 0-5 0,-1-2 1 0,-1 1-4 15,1 1-2-15,-3-9 0 0,4 12 0 0,-4-12 2 0,6 14-1 16,-6-14 3-16,7 9-5 0,-7-9 3 16,6 9-1-16,-6-9 4 0,11 7-3 0,-11-7-1 15,15 3 6-15,-15-3-7 0,18 0 2 0,-18 0-1 16,18-2 1-16,-18 2-2 0,19-4-2 0,-9-1 3 0,0-2-3 16,-2 1 2-16,2 0 39 0,-2-3-45 0,1 0 43 15,-1-1-44-15,-2-3 38 0,0 1-50 0,-1-1 56 16,0 0-6-16,-1-1-5 0,-2 1 9 0,2-1 6 15,-1 0-14-15,-3 1-5 0,4 0-2 0,-4 2-6 16,1 2 0-16,-1-2-1 0,1 3 1 0,2-1-4 16,-2 2-5-16,-1 7 3 0,2-11-5 0,-2 11 17 15,2-11-29-15,-2 11 1 0,0 0-2 0,0-10 1 16,0 10 7-16,0 0-5 0,0 0 2 0,0 0 1 16,-2 11-1-16,2-11-39 0,0 17 50 0,0-7-42 15,0 4 55-15,0 3-47 0,0-1 4 0,2 5 5 16,-2 0 6-16,1 2 9 0,1 4 1 0,-1 1-3 15,2 2 7-15,-2 2-5 0,0 3 49 0,-1-1-53 16,0 2 46-16,-1 1-51 0,0 6 53 0,-3-1-62 16,2-1 55-16,-1 1-55 0,-3-1 55 0,4-1-56 15,-2-1 8-15,-3 0 1 0,2-1 5 0,-1-1 2 16,1-8 1-16,-1 3 1 0,0-2 2 0,1-1 3 16,-2 0 0-16,2-3 9 0,-1-1-11 0,1-3 10 0,-2-1-10 15,2-2 5-15,2 0-9 0,-1-6 6 0,-1 1-4 16,3-2 11-16,-1 0-11 0,0-2 13 15,0 0-8-15,0-5 6 0,-1 2-11 0,-2-1 10 16,6-6-13-16,-12 7 9 0,12-7-12 0,-16 2 11 0,16-2-11 16,-19-3 1-16,9-3 1 0,-1 0-3 0,0-2-3 15,-1 0 1-15,0-3 1 0,2-3-1 0,1-1-4 16,0-2 5-16,1 1-4 0,2-2-1 0,1-3 0 16,1 0-4-16,4-2 46 0,0-1-56 0,4 0 48 15,1-3-52-15,2-2 1 0,1 1 47 0,6-3-47 16,1-3 39-16,2 4-50 0,3-2 4 0,4-3 4 15,0 2 1-15,5-1 3 0,-1 3 7 0,2 0-1 16,2 0 3-16,-1 1 3 0,2 2 4 0,0 1 1 16,-3 4 2-16,-1-1 5 0,0 2-1 0,0-1 37 15,-1 2-48-15,-3 0 40 0,1-1-41 0,-2 2 39 16,-4 3-42-16,-1-1 42 0,-1 0-6 0,-1 2-3 16,-5 0-4-16,1 3-2 0,-2 0-2 0,0-1 0 15,-4 1-5-15,0 2 0 0,1 0 1 0,-6 1-2 16,5-1-2-16,-5 4 1 0,0-2 0 0,-2 9-11 15,1-13-10-15,-1 13 15 0,-3-13-3 0,3 13 0 16,-7-9 5-16,7 9 0 0,-10-8 1 0,10 8-1 16,-11-1 4-16,11 1-1 0,-16-4 3 0,16 4-5 0,-17 0 3 15,17 0 0-15,-14 2 1 0,14-2-1 0,-17 3 5 16,17-3-1-16,-14 4-7 0,14-4 1 16,-14 7 5-16,14-7-1 0,-12 8-2 0,12-8 2 15,-9 11-40-15,4-6 45 0,5-5-38 0,-6 11 48 0,6-11-44 16,0 12 42-16,0-12-45 0,0 9 49 0,0-9-41 15,5 10 40-15,-5-10-43 0,9 9 48 0,-9-9-42 16,11 7 41-16,-11-7-39 0,15 5 40 0,-15-5-39 16,17 4 43-16,-17-4-46 0,22 2 39 0,-22-2-39 15,22 0 39-15,-22 0-39 0,24 0 41 0,-11-2-32 16,-13 2 34-16,29-2-40 0,-15 1 36 0,-14 1-42 16,26-1 46-16,-26 1-41 0,20-4 38 0,-20 4-42 15,20-1 47-15,-20 1-48 0,15 0 40 0,-15 0-38 16,13 0 43-16,-13 0-41 0,12 3 43 0,-12-3-39 15,0 0 40-15,6 8-39 0,-6-8 43 0,0 0-38 16,-2 12 37-16,2-12-37 0,-9 11 0 0,2-5 6 16,2 0 5-16,0 2-3 0,-2-2 0 0,0 1 5 15,1 1 0-15,0 1 1 0,0-4 2 0,0 5-2 16,1-3 3-16,1-1-3 0,-1 1-1 0,5-7 3 16,-2 15 0-16,2-15 0 0,1 14 3 0,-1-14-5 15,5 13 2-15,0-8-1 0,-5-5-1 0,13 11 3 16,-3-7 0-16,1 0 1 0,0-1-3 0,2-2-3 15,0 1 2-15,-13-2-1 0,24 2 4 0,-24-2-3 0,28-4 3 16,-16 3-7-16,2-1 0 0,-1-1 4 16,0 0 1-16,-3 0-4 0,1 0 2 0,0-2 2 15,-11 5-3-15,17-5-3 0,-17 5 6 0,14-7-5 0,-14 7 6 16,12-7-3-16,-12 7-4 0,12-7 8 0,-12 7-12 16,9-5-7-16,-9 5-28 0,7-5-89 0,-7 5-69 15,4-7-50-15,-4 7-100 0,0 0-539 16,0-10-447-16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03.79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28E097-8C4A-4C82-B7AF-BC6511759973}" emma:medium="tactile" emma:mode="ink">
          <msink:context xmlns:msink="http://schemas.microsoft.com/ink/2010/main" type="writingRegion" rotatedBoundingBox="14948,6805 15053,10941 14935,10944 14830,6808"/>
        </emma:interpretation>
      </emma:emma>
    </inkml:annotationXML>
    <inkml:traceGroup>
      <inkml:annotationXML>
        <emma:emma xmlns:emma="http://www.w3.org/2003/04/emma" version="1.0">
          <emma:interpretation id="{33F952E0-A1B0-4276-A032-E70A602D2452}" emma:medium="tactile" emma:mode="ink">
            <msink:context xmlns:msink="http://schemas.microsoft.com/ink/2010/main" type="paragraph" rotatedBoundingBox="14948,6805 15053,10941 14935,10944 14830,6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DF0EF5-4E69-46E3-A977-B49655D07731}" emma:medium="tactile" emma:mode="ink">
              <msink:context xmlns:msink="http://schemas.microsoft.com/ink/2010/main" type="line" rotatedBoundingBox="14948,6805 15053,10941 14935,10944 14830,6808"/>
            </emma:interpretation>
          </emma:emma>
        </inkml:annotationXML>
        <inkml:traceGroup>
          <inkml:annotationXML>
            <emma:emma xmlns:emma="http://www.w3.org/2003/04/emma" version="1.0">
              <emma:interpretation id="{0D8AE259-FA22-4772-9406-A64BD6658955}" emma:medium="tactile" emma:mode="ink">
                <msink:context xmlns:msink="http://schemas.microsoft.com/ink/2010/main" type="inkWord" rotatedBoundingBox="14840,6807 14841,6845 14831,6846 14830,6808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_</emma:literal>
                </emma:interpretation>
                <emma:interpretation id="interp4" emma:lang="en-US" emma:confidence="0">
                  <emma:literal>r</emma:literal>
                </emma:interpretation>
              </emma:one-of>
            </emma:emma>
          </inkml:annotationXML>
          <inkml:trace contextRef="#ctx0" brushRef="#br0">2914 2442 334 0,'0'0'250'16,"0"0"-54"-16,0 0-48 0,5-7-20 0,-5 7-36 15,0 0-13-15,0 0-22 0,0 0-11 0,0 0-12 0,0 0-2 16,0 0-14-16,0 0 3 0,0 0-8 0,0 0-5 16,0 0-3-16,0 0 7 0,0 0-7 15,0 0 7-15,3 6-7 0,-3-6 1 0,0 0-4 16,2 12-1-16,-2-12-52 0,0 9-70 0,0-9-109 0,0 11-118 15,0-11 195-15</inkml:trace>
        </inkml:traceGroup>
        <inkml:traceGroup>
          <inkml:annotationXML>
            <emma:emma xmlns:emma="http://www.w3.org/2003/04/emma" version="1.0">
              <emma:interpretation id="{2BE15026-4296-4F13-92FB-AC63284AE666}" emma:medium="tactile" emma:mode="ink">
                <msink:context xmlns:msink="http://schemas.microsoft.com/ink/2010/main" type="inkWord" rotatedBoundingBox="14861,7470 14896,7576 14892,7578 14858,7471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~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48.3028">2944 3098 327 0,'0'0'252'0,"2"9"-56"0,-2-9-47 16,0 0-25-16,1 9-30 0,-1-9-11 0,0 0-25 15,2 7-11-15,-2-7-12 0,0 0-4 0,0 0-13 16,4 8 3-16,-4-8-8 0,0 0 1 0,0 0-6 16,2 11-1-16,-2-11-3 0,0 0 5 0,4 7-7 15,-4-7 3-15,3 9-8 0,-3-9 9 0,4 10-9 16,-4-10-15-16,6 14-54 0,-6-14-74 0,1 13-254 15,2-3 140-15</inkml:trace>
        </inkml:traceGroup>
        <inkml:traceGroup>
          <inkml:annotationXML>
            <emma:emma xmlns:emma="http://www.w3.org/2003/04/emma" version="1.0">
              <emma:interpretation id="{1BAED6BF-9A72-42DB-B1F4-A2D823BDF294}" emma:medium="tactile" emma:mode="ink">
                <msink:context xmlns:msink="http://schemas.microsoft.com/ink/2010/main" type="inkWord" rotatedBoundingBox="14970,7974 14973,7890 14976,7890 14974,7975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~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457.9161">3056 3517 10 0,'0'0'407'0,"0"0"-71"0,0 0-72 15,3 10-20-15,-3-10-75 0,0 0-14 0,0 0-49 0,0 0 2 16,0 9-54-16,0-9 18 0,0 0-32 0,0 0 9 16,0 0-30-16,-2 10 19 0,2-10-28 0,0 0 12 15,-1 8-19-15,1-8 15 0,0 0-24 0,0 13 6 16,0-13-68-16,0 11-48 0,0-11-61 0,0 11-130 16,0-11-150-16,0 13 65 0</inkml:trace>
        </inkml:traceGroup>
        <inkml:traceGroup>
          <inkml:annotationXML>
            <emma:emma xmlns:emma="http://www.w3.org/2003/04/emma" version="1.0">
              <emma:interpretation id="{B3AAF32A-508F-4AE2-9417-C1D25C114F44}" emma:medium="tactile" emma:mode="ink">
                <msink:context xmlns:msink="http://schemas.microsoft.com/ink/2010/main" type="inkWord" rotatedBoundingBox="14910,8404 14945,8305 14965,8312 14930,8411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.</emma:literal>
                </emma:interpretation>
                <emma:interpretation id="interp17" emma:lang="en-US" emma:confidence="0">
                  <emma:literal>,</emma:literal>
                </emma:interpretation>
                <emma:interpretation id="interp18" emma:lang="en-US" emma:confidence="0">
                  <emma:literal>\</emma:literal>
                </emma:interpretation>
                <emma:interpretation id="interp1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654.971">3047 3939 342 0,'0'0'318'0,"-8"10"-81"16,8-10-48-16,-9 9-34 0,9-9-41 0,-6 7-23 15,6-7-16-15,-7 5-18 0,7-5-11 0,0 0-11 0,-5 10-3 16,5-10-7-16,-2 9-6 0,2-9-6 15,0 0-11-15,-3 12 6 0,3-12-12 0,3 12 0 16,-3-12-43-16,1 12-48 0,-1-12-75 0,2 13-283 16,-2-13 69-16</inkml:trace>
        </inkml:traceGroup>
        <inkml:traceGroup>
          <inkml:annotationXML>
            <emma:emma xmlns:emma="http://www.w3.org/2003/04/emma" version="1.0">
              <emma:interpretation id="{DC457910-2D29-4B11-97DB-2F16844215DF}" emma:medium="tactile" emma:mode="ink">
                <msink:context xmlns:msink="http://schemas.microsoft.com/ink/2010/main" type="inkWord" rotatedBoundingBox="14903,8773 14916,8864 14906,8866 14893,8774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~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857.931">2986 4400 187 0,'0'0'284'16,"0"0"-68"-16,-2 10-60 0,2-10-18 0,0 0-21 15,0 10-26-15,0-10-17 0,0 0-16 0,-3 9-10 16,3-9-18-16,0 0 4 0,1 9-12 0,-1-9 1 16,2 10-10-16,-2-10 3 0,4 9-7 0,-4-9 4 15,1 11-13-15,-1-11-46 0,5 13-76 0,-5-13-308 16,4 11 100-16</inkml:trace>
        </inkml:traceGroup>
        <inkml:traceGroup>
          <inkml:annotationXML>
            <emma:emma xmlns:emma="http://www.w3.org/2003/04/emma" version="1.0">
              <emma:interpretation id="{E65E34EB-4445-40D2-A2F3-855D8CA0CBF3}" emma:medium="tactile" emma:mode="ink">
                <msink:context xmlns:msink="http://schemas.microsoft.com/ink/2010/main" type="inkWord" rotatedBoundingBox="14933,9193 14945,9309 14935,9310 14923,9193"/>
              </emma:interpretation>
              <emma:one-of disjunction-type="recognition" id="oneOf5">
                <emma:interpretation id="interp25" emma:lang="en-US" emma:confidence="0.5">
                  <emma:literal>-</emma:literal>
                </emma:interpretation>
                <emma:interpretation id="interp26" emma:lang="en-US" emma:confidence="0">
                  <emma:literal>_</emma:literal>
                </emma:interpretation>
                <emma:interpretation id="interp27" emma:lang="en-US" emma:confidence="0">
                  <emma:literal>.</emma:literal>
                </emma:interpretation>
                <emma:interpretation id="interp28" emma:lang="en-US" emma:confidence="0">
                  <emma:literal>,</emma:literal>
                </emma:interpretation>
                <emma:interpretation id="interp2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058.7516">3016 4820 371 0,'0'0'295'0,"-3"10"-68"0,3-10-47 0,0 0-38 0,-1 11-32 15,1-11-19-15,-1 10-17 0,1-10-18 0,1 9-12 16,-1-9-9-16,0 11-6 0,0-11-6 0,4 10-5 16,-4-10-1-16,1 14-6 0,-1-14-8 15,4 13-38-15,-4-13-58 0,3 16-87 0,-3-16-268 0,0 13 79 16</inkml:trace>
        </inkml:traceGroup>
        <inkml:traceGroup>
          <inkml:annotationXML>
            <emma:emma xmlns:emma="http://www.w3.org/2003/04/emma" version="1.0">
              <emma:interpretation id="{8276C138-C8AB-45D2-8FC1-400BB95630D8}" emma:medium="tactile" emma:mode="ink">
                <msink:context xmlns:msink="http://schemas.microsoft.com/ink/2010/main" type="inkWord" rotatedBoundingBox="14973,9789 15002,10943 14959,10944 14929,9790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,</emma:literal>
                </emma:interpretation>
                <emma:interpretation id="interp3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289.9113">3033 5417 160 0,'0'0'274'0,"-4"10"-45"0,4-10-22 16,-1 14-25-16,1-14-22 0,-4 12-41 0,4-12-25 15,-1 11-23-15,1-11-5 0,-2 11-17 0,2-11-9 16,-4 11-8-16,4-11-3 0,0 13-10 0,0-13-2 15,-1 11-4-15,1-11-3 0,0 13-4 0,0-13 0 16,0 13-3-16,0-13-4 0,1 13-16 0,-1-13-48 0,0 15-62 16,0-15-100-16,0 16-200 0,0-16 106 15</inkml:trace>
        </inkml:traceGroup>
        <inkml:traceGroup>
          <inkml:annotationXML>
            <emma:emma xmlns:emma="http://www.w3.org/2003/04/emma" version="1.0">
              <emma:interpretation id="{C894A64C-89B5-4357-8B8D-30C0251C2033}" emma:medium="tactile" emma:mode="ink">
                <msink:context xmlns:msink="http://schemas.microsoft.com/ink/2010/main" type="inkWord" rotatedBoundingBox="14968,10450 14983,10317 14986,10318 14971,10451"/>
              </emma:interpretation>
              <emma:one-of disjunction-type="recognition" id="oneOf7">
                <emma:interpretation id="interp35" emma:lang="en-US" emma:confidence="0.5">
                  <emma:literal>-</emma:literal>
                </emma:interpretation>
                <emma:interpretation id="interp36" emma:lang="en-US" emma:confidence="0">
                  <emma:literal>_</emma:literal>
                </emma:interpretation>
                <emma:interpretation id="interp37" emma:lang="en-US" emma:confidence="0">
                  <emma:literal>.</emma:literal>
                </emma:interpretation>
                <emma:interpretation id="interp38" emma:lang="en-US" emma:confidence="0">
                  <emma:literal>,</emma:literal>
                </emma:interpretation>
                <emma:interpretation id="interp3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485.9788">3070 5945 276 0,'0'0'352'0,"-2"12"-91"0,2-12-56 16,-3 10-42-16,3-10-39 0,-1 13-25 0,1-13-17 15,-1 9-17-15,1-9-11 0,-2 9-15 0,2-9-4 16,-2 12-8-16,2-12-4 0,0 11-4 0,0-11-3 16,0 10-8-16,0-10 0 0,-2 12-3 0,2-12-4 15,-1 10-3-15,1-10-40 0,0 11-54 0,0-11-59 16,-2 14-337-16,2-14 18 0</inkml:trace>
        </inkml:traceGroup>
        <inkml:traceGroup>
          <inkml:annotationXML>
            <emma:emma xmlns:emma="http://www.w3.org/2003/04/emma" version="1.0">
              <emma:interpretation id="{27AD467F-F773-4380-9FA2-0DC138F567AB}" emma:medium="tactile" emma:mode="ink">
                <msink:context xmlns:msink="http://schemas.microsoft.com/ink/2010/main" type="inkWord" rotatedBoundingBox="14973,10944 14979,10895 14980,10896 14974,10944"/>
              </emma:interpretation>
              <emma:one-of disjunction-type="recognition" id="oneOf8">
                <emma:interpretation id="interp40" emma:lang="en-US" emma:confidence="0.5">
                  <emma:literal>-</emma:literal>
                </emma:interpretation>
                <emma:interpretation id="interp41" emma:lang="en-US" emma:confidence="0">
                  <emma:literal>.</emma:literal>
                </emma:interpretation>
                <emma:interpretation id="interp42" emma:lang="en-US" emma:confidence="0">
                  <emma:literal>_</emma:literal>
                </emma:interpretation>
                <emma:interpretation id="interp43" emma:lang="en-US" emma:confidence="0">
                  <emma:literal>,</emma:literal>
                </emma:interpretation>
                <emma:interpretation id="interp4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663.9917">3063 6523 138 0,'0'0'563'0,"-2"11"-138"16,2-11-117-16,0 9-48 0,0-9-75 15,0 0-14-15,-2 11-31 0,2-11-31 0,0 0-38 16,0 8-10-16,0-8-26 0,0 0 14 0,0 0-48 16,0 0-69-16,-3 9-158 0,3-9-480 0,0 0-209 0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15.52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FC7683-48B7-4C82-8713-03E9FAADA4EE}" emma:medium="tactile" emma:mode="ink">
          <msink:context xmlns:msink="http://schemas.microsoft.com/ink/2010/main" type="writingRegion" rotatedBoundingBox="16680,5541 17869,5739 17754,6431 16565,6232"/>
        </emma:interpretation>
      </emma:emma>
    </inkml:annotationXML>
    <inkml:traceGroup>
      <inkml:annotationXML>
        <emma:emma xmlns:emma="http://www.w3.org/2003/04/emma" version="1.0">
          <emma:interpretation id="{417376D2-F176-4C7C-9987-88ED7C2F454A}" emma:medium="tactile" emma:mode="ink">
            <msink:context xmlns:msink="http://schemas.microsoft.com/ink/2010/main" type="paragraph" rotatedBoundingBox="16680,5541 17869,5739 17754,6431 16565,62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F73C6D-3E48-4AC7-A8D0-50AFDDE375E0}" emma:medium="tactile" emma:mode="ink">
              <msink:context xmlns:msink="http://schemas.microsoft.com/ink/2010/main" type="line" rotatedBoundingBox="16680,5541 17869,5739 17754,6431 16565,6232"/>
            </emma:interpretation>
          </emma:emma>
        </inkml:annotationXML>
        <inkml:traceGroup>
          <inkml:annotationXML>
            <emma:emma xmlns:emma="http://www.w3.org/2003/04/emma" version="1.0">
              <emma:interpretation id="{C5756414-212C-4363-887B-AAF36CF68ADC}" emma:medium="tactile" emma:mode="ink">
                <msink:context xmlns:msink="http://schemas.microsoft.com/ink/2010/main" type="inkWord" rotatedBoundingBox="16680,5541 17869,5739 17754,6431 16565,6232"/>
              </emma:interpretation>
              <emma:one-of disjunction-type="recognition" id="oneOf0">
                <emma:interpretation id="interp0" emma:lang="en-US" emma:confidence="0.5">
                  <emma:literal>10%</emma:literal>
                </emma:interpretation>
                <emma:interpretation id="interp1" emma:lang="en-US" emma:confidence="0.5">
                  <emma:literal>10 %</emma:literal>
                </emma:interpretation>
                <emma:interpretation id="interp2" emma:lang="en-US" emma:confidence="0">
                  <emma:literal>10 (</emma:literal>
                </emma:interpretation>
                <emma:interpretation id="interp3" emma:lang="en-US" emma:confidence="0">
                  <emma:literal>10 F</emma:literal>
                </emma:interpretation>
                <emma:interpretation id="interp4" emma:lang="en-US" emma:confidence="0">
                  <emma:literal>10 &amp;</emma:literal>
                </emma:interpretation>
              </emma:one-of>
            </emma:emma>
          </inkml:annotationXML>
          <inkml:trace contextRef="#ctx0" brushRef="#br0">300 23 514 0,'7'-4'450'0,"-7"4"-45"0,9-8-73 16,-9 8-84-16,8-5 27 0,-8 5-59 0,0 0-19 16,6-7-22-16,-6 7-2 0,0 0 0 0,0 0-7 15,0 0-15-15,-1 11 0 0,1-11 3 0,-5 11 2 16,3-4 3-16,-1 2 6 0,-4 1-11 0,5 2-18 16,-4 1-10-16,0 3-7 0,-3-1-3 0,2 4 2 15,-3-2-7-15,0 6-6 0,1 1-15 0,-6-1-22 16,2 1 4-16,2 1-22 0,-6 3 5 0,3 1-19 15,-2-2 4-15,3-3-16 0,-1 0 6 0,0 0-16 16,2 0 1-16,-2-1-3 0,2 0-3 0,1-2-6 16,1-3 15-16,1 1-16 0,2-2 12 0,-2-3-22 15,2 1-3-15,2-3-28 0,0 0-27 0,-2-3-16 16,5 0-24-16,-1-1 3 0,-2-1-34 0,5-7-58 16,-5 10-93-16,5-10-54 0,0 0-43 0,0 0-70 15,0 0-102-15,0 0-390 0,-4-10-528 0</inkml:trace>
          <inkml:trace contextRef="#ctx0" brushRef="#br0" timeOffset="385.8254">53 61 378 0,'-2'-7'396'0,"-2"-1"-88"0,4 8-27 0,-5-11-79 16,5 11-8-16,-6-8-65 0,6 8 32 0,0 0-52 15,-9-6 35-15,9 6-59 0,0 0 21 16,-14 3-40-16,14-3 36 0,-12 7-47 0,12-7 35 16,-11 7-32-16,11-7 28 0,-8 10-26 0,3-3 23 0,5-7-34 15,-7 9 12-15,7-9-20 0,-5 12 17 0,5-12-20 16,-4 9 16-16,4-9-20 0,3 9 16 0,-3-9-16 16,3 10 13-16,-3-10-18 0,9 7 10 15,-9-7-18-15,13 4 6 0,-13-4-15 0,14 3 10 16,-14-3-13-16,19 0 10 0,-19 0-17 0,20-3 9 0,-20 3-7 15,16-6 7-15,-16 6-13 0,17-7 18 0,-10 1-14 16,-1 1 14-16,-1-3-10 0,-5 8 13 0,7-13-17 16,-7 13 19-16,0-12-21 0,0 12 8 15,-5-15-11-15,5 15 14 0,-7-11-16 0,7 11 15 0,-11-8-19 16,11 8 9-16,-17-7-12 0,17 7-4 0,-17-2-30 16,17 2-39-16,-18 4-66 0,18-4 20 0,-18 8-34 15,10-3-71-15,-1 0-33 0,1 3-83 0,3-1-408 16,-2-1-273-16</inkml:trace>
          <inkml:trace contextRef="#ctx0" brushRef="#br0" timeOffset="-344.1058">-358 155 318 0,'2'-8'457'0,"0"0"-107"0,-2 8-22 15,5-12-82-15,-5 12 3 0,4-10-76 0,-4 10 4 16,1-10-81-16,-1 10 37 0,0 0-16 0,0 0 32 16,0 0-20-16,0 0 10 0,0 0-20 0,0 0 25 15,-5 11-10-15,5-11-6 0,-3 12-8 0,-1-3-1 16,4-2-13-16,-2 0 6 0,-1 3-3 0,3-2-3 15,-2 4-2-15,-2 0-15 0,4-2-11 0,-2 4-9 16,1-2-4-16,1 0-9 0,-3 3-4 0,3-3-7 16,0 2-8-16,0-1-5 0,0 0-7 0,3 0-3 15,-3 0-8-15,1-2 1 0,1 0-1 0,2 0 11 16,-2 0-14-16,2-2 7 0,-1-2-9 0,2 3 12 16,0-5-14-16,-5-5 15 0,12 8-6 0,-12-8-5 15,16 5-4-15,-16-5 1 0,19 4 0 0,-19-4-4 16,20-5 1-16,-9 1 0 0,-2 0-1 0,1-2 0 15,-2 1-1-15,2-3 0 0,-1-1 0 0,-2 0-2 16,0 0 1-16,-3-1-1 0,1-1-2 0,-2 0 3 16,0-2 1-16,-2 2-5 0,-1 0 3 0,-1-2-1 0,-2 2 0 15,0 0-1-15,0 1-1 0,-3 0-1 16,0 1-1-16,-2 2 1 0,-1-1-8 0,-1 3-4 16,1-2-14-16,0 3-23 0,-3-1-38 0,0 2-39 15,12 3-18-15,-16-4-29 0,16 4-31 0,-20 0-35 0,20 0-12 16,0 0-27-16,-22 0-57 0,22 0-52 0,0 0-100 15,-17 0-245-15,17 0-241 0</inkml:trace>
          <inkml:trace contextRef="#ctx0" brushRef="#br0" timeOffset="-773.5522">-558 129 83 0,'-5'-9'388'0,"3"4"-79"0,-4-4-9 0,3 3-60 0,-3-1-3 16,4 1-40-16,-2-1 26 0,4 7-15 15,-5-11-15-15,5 11-23 0,-7-11-3 0,7 11-8 16,-5-10 0-16,5 10-8 0,0 0-11 0,-6-8-5 0,6 8 13 16,0 0 29-16,0 0 6 0,0 0-7 15,-8 8 0-15,8-8-19 0,-3 11-12 0,2-1-12 16,0 0-11-16,1-1-4 0,-3 5-10 0,2-1-1 16,1 1-25-16,0-1 3 0,1 2-18 0,-1 2 4 0,3-4-19 15,-2 4 4-15,0-2-25 0,-1 1 15 0,3 0-26 16,-3-2 11-16,2 2-18 0,-2-1 9 0,2-1-14 15,0 0 15-15,-2-1-22 0,0 1 15 16,0-2-16-16,0 1 6 0,0-2-26 0,0 1-20 0,0-2-31 16,2-2-49-16,-2 3-30 0,0-11-58 0,0 15-18 15,0-15-32-15,0 12-13 0,0-12-41 0,4 11-86 16,-4-11-52-16,0 0-120 0,0 0-295 0,0 0-414 16</inkml:trace>
          <inkml:trace contextRef="#ctx0" brushRef="#br0" timeOffset="829.7537">376 437 294 0,'0'0'543'0,"0"0"-111"0,0 0-78 0,12 3-35 16,-12-3-3-16,0 0-20 0,0 0-31 0,0 0-48 15,0 0-37-15,0 0-27 0,13 1 3 0,-13-1 7 16,0 0-6-16,0 9-17 0,0-9-11 0,0 0-13 16,-2 13-12-16,2-13 7 0,-1 8-23 0,1-8 7 15,-2 13-25-15,2-13-2 0,-2 11-20 0,2-11 5 16,0 13-21-16,0-13 10 0,2 10-16 0,-2-10 11 15,3 11-14-15,-3-11 12 0,4 9-7 0,-4-9 9 16,6 8-1-16,-6-8 7 0,8 5-6 0,-8-5 5 16,15 2-12-16,-15-2 8 0,17-2-8 0,-17 2 8 15,17-5 6-15,-7 2-5 0,-2-1 19 0,-1 0-15 16,3 0 4-16,-3-3-16 0,-1-1 10 0,-1 0-17 0,2 3 14 16,-5-4-26-16,1 2 19 0,-3 7-28 15,0-16 16-15,0 16-22 0,-1-16 17 0,1 16-20 16,-6-14 16-16,6 14-18 0,-7-10 22 0,1 3-25 15,6 7 12-15,-10-8-29 0,10 8-4 0,-10-9-37 0,10 9-37 16,-13-5-43-16,13 5-48 0,-13-3-55 0,13 3-51 16,0 0-39-16,-14-4-45 0,14 4-90 15,0 0-130-15,-13-2-307 0,13 2-484 0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44.98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ECAD2B-8FDC-4FD6-89D6-5BA8FF0ECCF2}" emma:medium="tactile" emma:mode="ink">
          <msink:context xmlns:msink="http://schemas.microsoft.com/ink/2010/main" type="writingRegion" rotatedBoundingBox="12534,4646 16644,4521 16698,6301 12588,6425"/>
        </emma:interpretation>
      </emma:emma>
    </inkml:annotationXML>
    <inkml:traceGroup>
      <inkml:annotationXML>
        <emma:emma xmlns:emma="http://www.w3.org/2003/04/emma" version="1.0">
          <emma:interpretation id="{AAE3EE48-58C2-4D6C-8F51-7BCB1E5790DA}" emma:medium="tactile" emma:mode="ink">
            <msink:context xmlns:msink="http://schemas.microsoft.com/ink/2010/main" type="paragraph" rotatedBoundingBox="13098,4629 16644,4521 16665,5208 13118,53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AEDBC6-6A2B-43EB-8AFF-32677907B418}" emma:medium="tactile" emma:mode="ink">
              <msink:context xmlns:msink="http://schemas.microsoft.com/ink/2010/main" type="line" rotatedBoundingBox="13098,4629 16644,4521 16665,5208 13118,5315">
                <msink:destinationLink direction="with" ref="{EE6C3D30-D2E9-4E59-BDEF-385F84F5ABD9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2FEA8DB-8FF1-4409-B475-9A1EDA9E3DF4}" emma:medium="tactile" emma:mode="ink">
                <msink:context xmlns:msink="http://schemas.microsoft.com/ink/2010/main" type="inkWord" rotatedBoundingBox="13098,4629 16644,4521 16665,5208 13118,5315"/>
              </emma:interpretation>
              <emma:one-of disjunction-type="recognition" id="oneOf0">
                <emma:interpretation id="interp0" emma:lang="en-US" emma:confidence="0.5">
                  <emma:literal>10,000</emma:literal>
                </emma:interpretation>
                <emma:interpretation id="interp1" emma:lang="en-US" emma:confidence="0">
                  <emma:literal>10.000</emma:literal>
                </emma:interpretation>
                <emma:interpretation id="interp2" emma:lang="en-US" emma:confidence="0">
                  <emma:literal>101000</emma:literal>
                </emma:interpretation>
                <emma:interpretation id="interp3" emma:lang="en-US" emma:confidence="0">
                  <emma:literal>10.00</emma:literal>
                </emma:interpretation>
                <emma:interpretation id="interp4" emma:lang="en-US" emma:confidence="0">
                  <emma:literal>100000</emma:literal>
                </emma:interpretation>
              </emma:one-of>
            </emma:emma>
          </inkml:annotationXML>
          <inkml:trace contextRef="#ctx0" brushRef="#br0">2862 481 208 0,'0'0'419'0,"-4"-15"-38"0,4 15-95 16,-1-14 2-16,1 14-67 0,-5-10 14 0,5 10-66 15,-3-11 26-15,3 11-61 0,-4-9 15 16,4 9-47-16,-2-5 27 0,2 5-13 0,0 0 33 0,-9-6-14 16,9 6 15-16,0 0-11 0,0 0 2 0,-17 3 0 15,17-3-9-15,-8 6-19 0,8-6-9 0,-10 9-1 16,4-2-9-16,1 1-10 0,-1 0-7 0,1 3-4 15,-1-2-4-15,3 2-5 0,-1 0-2 0,-1 2-6 16,3 0-6-16,-2 1 6 0,-1-2 1 0,4 2-5 16,0-1-5-16,1 2-11 0,0-1-2 0,1 0-3 15,-1 0-4-15,6 1-3 0,-6-2 2 0,6 1-2 16,0-2 2-16,-2 2-2 0,4-3-9 0,-3 2 3 16,4-4-4-16,-1 1-3 0,-1-2 0 0,4 0 1 15,0 1 2-15,1-2-4 0,-2-1 0 0,2-2-1 16,4 2 1-16,-5-5-3 0,3 1 4 0,1 0-4 15,-1-4 4-15,1 0-15 0,-2 1 8 0,3-3-2 16,-3-1-3-16,-1-2 0 0,0 2 1 0,3-2 3 16,-4-5-2-16,1 4 1 0,-2-5-2 0,-1-1 1 15,0 1-2-15,-3-3-1 0,-2 0 6 0,-1 0-5 16,-3-1 0-16,0 0 2 0,-1-1-2 0,-3-1-2 16,-1-1-2-16,-1 1 3 0,-1 0 13 0,-3 3-16 15,2 0 1-15,-4 0-2 0,2 3 3 0,-2-1-2 16,2 4-2-16,-2 2 5 0,1 1 10 0,-2 1-23 15,0 2-10-15,-1 1-11 0,2 1-12 0,12 2-20 16,-23 0-18-16,23 0-24 0,-22 5-28 0,13-2-31 16,0 1-31-16,-3 3-56 0,5-4-15 0,2 4-40 15,5-7 13-15,-5 11-64 0,5-11-59 0,0 11-452 0,0-11-424 16</inkml:trace>
          <inkml:trace contextRef="#ctx0" brushRef="#br0" timeOffset="549.815">3447 465 205 0,'0'0'433'0,"9"-5"-64"0,-9 5-72 0,0 0-3 16,0 0-68-16,5-7 19 0,-5 7-75 0,0 0-7 15,0 0-46-15,0 0 23 0,0 0-29 0,0 0 26 16,0 0-12-16,0 0 31 0,-8-4-13 0,8 4 7 15,0 0-12-15,-11 6 8 0,11-6-17 0,-9 7-1 16,9-7-16-16,-12 8-5 0,12-8-11 0,-10 13-11 16,6-8-9-16,-4 1-3 0,4 5 1 0,-1-3-3 15,0 2-8-15,1 1-7 0,-1-1-9 0,2 0-5 16,-1 1-5-16,4 2-3 0,-1-3-4 0,0 3 2 16,1-4-7-16,1 5-4 0,0-4 1 0,3 4-3 0,-2-4-1 15,3 3 0-15,-1-3 0 0,-2 2 0 16,5-4 3-16,-2 0 1 0,4 3-3 0,-1-5 0 15,-1 1-2-15,4 1 0 0,0-3-2 0,0-2 0 16,0 0 3-16,1 0-4 0,-12-3-7 0,25 1 3 0,-25-1-4 16,27-1-2-16,-12-2-1 0,0 0 2 15,-4 0-4-15,4-2 2 0,-1-3 1 0,-3 1-4 16,1 1 0-16,2-5 2 0,-2 2-1 0,-4-1 0 16,3-2-3-16,0-2 7 0,-5 0-3 0,1-2-3 0,-2 1 2 15,0 1-1-15,-4-3-2 0,-1 0 0 0,0 2 3 16,0-3-3-16,-2 2 0 0,-3 0 2 15,1-2 0-15,-4 2-2 0,1-1 1 0,-2 4 3 0,-1-1-4 16,2 4-2-16,-2-3 2 0,2 5 0 0,-2 1 0 16,-1 0 0-16,-2 1 14 0,1 2-16 0,0 1 0 15,-2 3-4-15,14 0-11 0,-26 0-13 0,12 0-15 16,2 3-28-16,0 0-19 0,1 1-30 0,-1 3-40 16,4-1-33-16,-1-1-71 0,1 1-5 0,3 2-37 15,5-8 19-15,-5 10-70 0,5-10-87 0,1 13-408 16,-1-13-403-16</inkml:trace>
          <inkml:trace contextRef="#ctx0" brushRef="#br0" timeOffset="1203.6439">4088 405 334 0,'0'0'354'0,"10"-1"-71"0,-10 1 1 0,8-7-61 0,-8 7 30 16,6-4-60-16,-6 4 29 0,5-6-65 16,-5 6 18-16,0 0-44 0,0-10 32 0,0 10-32 15,0 0 32-15,-1-11-7 0,1 11 11 0,-6-7-21 0,6 7 7 16,-9-6-15-16,9 6 1 0,-8-5-19 0,8 5-3 16,-11-6-13-16,11 6-11 0,-11-5-15 15,11 5 1-15,-11 0-8 0,11 0 0 0,0 0-4 16,-20 0-1-16,20 0-6 0,-14 5-4 0,14-5 2 15,-15 6-3-15,6-2-4 0,1 2-3 0,-1 2-4 0,3-1-10 16,-2 0 5-16,-1 3-7 0,4-2 0 0,-2 3 3 16,2 0-1-16,-1 0 3 0,1 2-1 15,-2-2 1-15,2 3 0 0,2 0-4 0,0-1-1 16,-1 1-10-16,2-1 11 0,2 1-17 0,-1 0 14 0,1-1-13 16,1 1 15-16,-1-3-24 0,4 2 24 0,-2-2-23 15,4 2 22-15,-1-5-25 0,2 3 30 0,-2-2-23 16,4-2 36-16,0 3-37 0,0-3 32 15,0-1-33-15,4 0 31 0,-1-1-32 0,2 0 30 0,-2-3-5 16,3 0-10-16,-2-1-4 0,3 1-4 0,-2-2 3 16,3-2-7-16,-3 1-2 0,0-1-2 0,2 0 1 15,-2-2 4-15,1-2-6 0,1 1-2 0,-2 0-1 16,-2-1 1-16,3-4 9 0,-2 3-18 0,-1 0 3 16,2-4 2-16,-2 1-2 0,-3-2 2 0,1 3 0 15,-1-2 0-15,-2-1-1 0,0 0 1 0,0 0 1 16,-2-2 3-16,-1 3 9 0,1-3 1 0,-2 0-1 15,-3 0-7-15,0 1 0 0,0 0-2 0,0-2 0 16,-3 4-3-16,-1-2 1 0,-1 2-3 0,0 0 2 16,-2 1-2-16,2 0-3 0,-2 0 2 0,-3 3-2 15,3-2 9-15,-4 1-10 0,0 3 2 0,0-1 0 16,-2 1-4-16,2 2-5 0,-1-2-6 0,-3 4 0 16,2-1-27-16,0 1-17 0,13 1-27 0,-27-1-25 15,27 1-18-15,-20 0-18 0,20 0-17 0,-21 0-35 16,21 0-42-16,-16 1-56 0,16-1-75 0,-15 0 36 15,15 0-58-15,0 0-44 0,0 0-168 0,-15 1-259 16,15-1-414-16</inkml:trace>
          <inkml:trace contextRef="#ctx0" brushRef="#br0" timeOffset="1375.0311">4653 302 521 0,'0'0'647'0,"22"0"-164"0,-22 0-110 0,17-1-69 16,-17 1-74-16,0 0-43 0,17-1-39 0,-17 1-33 16,0 0-22-16,13 1-36 0,-13-1-61 0,0 0-84 15,10 4-138-15,-10-4-178 0,0 0-369 0,0 0-289 16</inkml:trace>
          <inkml:trace contextRef="#ctx0" brushRef="#br0" timeOffset="-1369.1679">1185 313 13 0,'0'0'467'16,"0"-11"-66"-16,0 11-78 0,0 0-3 0,-3-13-76 16,3 13 9-16,0 0-55 0,3-12 33 0,-3 12-5 0,0 0-4 15,-3-12-17-15,3 12-29 0,0 0-25 0,0 0-16 16,0-9-23-16,0 9-19 0,0 0-7 15,0 0-16-15,0 0-6 0,0 0 0 0,0 0 21 0,0 0 10 16,0 0 15-16,5 9 0 0,-5 0 1 0,6-1-9 16,-3 7 0-16,0-4-8 0,2 5-9 0,-1 2 5 15,-1-1 1-15,2 4-6 0,1-3-7 0,-2 4-3 16,-1-1-10-16,1 3-10 0,0-1 0 16,-2-1-12-16,2 0-15 0,-1 0 7 0,0 1-21 0,-1-3 14 15,2 0-18-15,-3 0 11 0,0 0-16 0,3 0 13 16,-3-2-16-16,1-4 17 0,2 2-21 0,-4 0 17 15,3-4-15-15,-1 1 8 0,-1 0-16 0,-1-3-8 16,3-2-15-16,-2 4-25 0,0-5-13 0,-1-7-31 16,0 14-6-16,0-14-45 0,5 12-39 0,-5-12-107 15,4 6-64-15,-4-6-84 0,0 0-16 0,15-3-96 16,-15 3-365-16,16-8-493 0</inkml:trace>
          <inkml:trace contextRef="#ctx0" brushRef="#br0" timeOffset="-844.5503">1674 444 395 0,'0'0'333'0,"-3"-11"-90"0,3 11 2 0,-1-11-44 16,1 11 8-16,-1-7-39 0,1 7 21 16,-4-8-59-16,4 8 11 0,0 0-18 0,-1-9-30 15,1 9-6-15,0 0-40 0,0 0 53 0,0 0-34 16,0 0 50-16,-9-4-1 0,9 4-22 0,0 0 25 0,-7 4 2 15,7-4-1-15,-6 6-9 0,6-6 2 0,-8 10-3 16,8-10 4-16,-8 11 8 0,6-5-8 16,-2 4-12-16,-2-3-15 0,4 4-7 0,-2-1 5 15,1 2 1-15,0-1-12 0,1 3-2 0,-2-3 0 0,4 4 0 16,-2-3-6-16,2 2-8 0,-3 1-2 0,3-2-4 16,3 3 11-16,-2-3-13 0,0 1 6 0,1-1 0 15,2 0-9-15,2 3-1 0,-2-5-8 0,4 2 1 16,-3-1-9-16,1-2 0 0,3 1-5 0,-1-2 9 15,1 0-14-15,0-2 34 0,2 1-39 0,0-3 16 16,1 1-19-16,3-2 15 0,-2-1-21 0,3-2 18 16,-3 1-28-16,-13-2 26 0,30-2-24 0,-15 1 19 15,-2-2-21-15,3-1 17 0,-3-2-27 0,-2-1 31 16,2 0-5-16,-1-1-2 0,2-3-1 0,-4 2-7 16,-1-6-1-16,0 2 0 0,-1-3-1 0,-3 0 4 15,2 0-9-15,-7-2 3 0,2 1-1 0,-2-1-2 16,-2 1 3-16,-1-3-3 0,-4 0 8 0,0 2-10 15,1 3 2-15,-5-2 2 0,2 1-5 0,0 3 4 16,-3-1-1-16,1 4-3 0,-1-1-2 0,1 5-20 16,0 0-9-16,0-1-15 0,1 6-20 0,10 1-16 0,-22-3-16 15,22 3-28-15,-20 3-25 0,11 0-23 16,0 4-30-16,-2-1-60 0,5-1-62 0,-1 3 24 16,2 0-41-16,4-1-21 0,0 0-72 0,1-7-429 0,2 15-425 15</inkml:trace>
          <inkml:trace contextRef="#ctx0" brushRef="#br0" timeOffset="-552.1006">2334 624 417 0,'0'0'433'15,"0"0"-35"-15,0 0-118 0,16-1 1 0,-16 1-71 16,0 0 37-16,0 0-39 0,0 0-2 0,0 0-53 15,0 0-6-15,15 0-49 0,-15 0 25 0,0 0 41 16,0 0 22-16,7 6-15 0,-7-6-14 0,2 7-14 16,-2-7-13-16,3 12-14 0,-3-12-11 0,-3 13-15 15,2-3-17-15,1-1-8 0,-1 4-12 0,-3-4-9 16,1 3-10-16,-1 2-6 0,-1-1-8 0,4-1-1 16,-3 1-5-16,-3 1 14 0,6 0-22 0,-3-2 7 15,2 2-33-15,-2-1-10 0,1-1-54 0,1-1-38 16,0-1-69-16,1-1-46 0,2 2-42 0,-1-11-90 15,4 13-43-15,-4-13-563 0,9 9-565 0</inkml:trace>
        </inkml:traceGroup>
      </inkml:traceGroup>
    </inkml:traceGroup>
    <inkml:traceGroup>
      <inkml:annotationXML>
        <emma:emma xmlns:emma="http://www.w3.org/2003/04/emma" version="1.0">
          <emma:interpretation id="{51B12897-E2EC-47AD-97B1-405486C893FB}" emma:medium="tactile" emma:mode="ink">
            <msink:context xmlns:msink="http://schemas.microsoft.com/ink/2010/main" type="paragraph" rotatedBoundingBox="12571,5923 13567,5857 13601,6382 12605,64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F6B05DB-1A31-4F2B-8C2B-A2CCE7D11979}" emma:medium="tactile" emma:mode="ink">
              <msink:context xmlns:msink="http://schemas.microsoft.com/ink/2010/main" type="line" rotatedBoundingBox="12571,5923 13567,5857 13601,6382 12605,6448"/>
            </emma:interpretation>
          </emma:emma>
        </inkml:annotationXML>
        <inkml:traceGroup>
          <inkml:annotationXML>
            <emma:emma xmlns:emma="http://www.w3.org/2003/04/emma" version="1.0">
              <emma:interpretation id="{5995298E-65A5-4B49-AB58-D1AD592F5854}" emma:medium="tactile" emma:mode="ink">
                <msink:context xmlns:msink="http://schemas.microsoft.com/ink/2010/main" type="inkWord" rotatedBoundingBox="12571,5923 13567,5857 13601,6382 12605,6448"/>
              </emma:interpretation>
              <emma:one-of disjunction-type="recognition" id="oneOf1">
                <emma:interpretation id="interp5" emma:lang="en-US" emma:confidence="0.5">
                  <emma:literal>10%</emma:literal>
                </emma:interpretation>
                <emma:interpretation id="interp6" emma:lang="en-US" emma:confidence="0.5">
                  <emma:literal>10 %</emma:literal>
                </emma:interpretation>
                <emma:interpretation id="interp7" emma:lang="en-US" emma:confidence="0">
                  <emma:literal>10 g</emma:literal>
                </emma:interpretation>
                <emma:interpretation id="interp8" emma:lang="en-US" emma:confidence="0">
                  <emma:literal>10 9</emma:literal>
                </emma:interpretation>
                <emma:interpretation id="interp9" emma:lang="en-US" emma:confidence="0">
                  <emma:literal>10 1</emma:literal>
                </emma:interpretation>
              </emma:one-of>
            </emma:emma>
          </inkml:annotationXML>
          <inkml:trace contextRef="#ctx0" brushRef="#br0" timeOffset="27351.7006">667 1618 253 0,'-4'-8'427'0,"4"8"-105"15,0 0-4-15,0 0-40 0,-4-7-29 16,4 7-22-16,0 0-27 0,0 0-29 0,0 0-18 0,0 0-15 16,-1-8 0-16,1 8-10 0,0 0-8 0,0 0-2 15,0 0-5-15,0 0-13 0,0 0-3 0,0 0 21 16,0 0 24-16,0 0 3 0,0 0 5 15,0 0-3-15,0 13-4 0,0-13-10 0,4 13-8 0,-3-6-13 16,3 2-17-16,-1 2-9 0,1 0 1 0,-3 3-7 16,3 0-3-16,-2-3-16 0,1 4-6 0,0 0-14 15,0-2 3-15,0 1-7 0,0 1-9 0,-1 0-3 16,-2-1-3-16,1 1-10 0,3 0 7 0,-4 0-16 16,2-2 11-16,0 1-3 0,-2 0-1 0,2-2-3 15,-1 1-2-15,-1 0 0 0,0-3-6 0,0 2 2 16,0-4-10-16,0 0-26 0,0-8-16 0,0 16-34 15,0-16-3-15,4 14-46 0,-4-14-6 0,0 10-57 16,0-10-66-16,0 0-66 0,1 9-83 0,-1-9-24 16,0 0-63-16,6-6-415 0,-6 6-482 0</inkml:trace>
          <inkml:trace contextRef="#ctx0" brushRef="#br0" timeOffset="27844.5524">874 1729 122 0,'0'0'429'0,"0"-11"-98"0,0 11-17 16,0-11-89-16,0 11 5 0,-2-9-41 0,2 9-21 16,0 0-25-16,-2-11-23 0,2 11-19 0,0 0-18 0,0 0-11 15,0-11-14-15,0 11 8 0,0 0 5 0,0 0 4 16,0 0-3-16,0 0-7 0,-6 4 2 16,6-4-5-16,0 0 12 0,-4 10 4 0,4-10-4 15,-5 8-1-15,5-8-4 0,-2 13-11 0,2-13 1 0,-1 15 0 16,1-15 3-16,-1 13 2 0,1-4-3 0,1-2-5 15,-1-7 2-15,0 19-15 0,1-11 6 0,1 0-17 16,0 1 15-16,1-2-17 0,0 1 9 0,-1 1-15 16,2-2 17-16,-4-7-16 0,8 14 18 0,-8-14-18 15,6 10 15-15,2-3-14 0,-8-7 12 0,12 8-13 16,-12-8 15-16,13 8-16 0,-13-8 9 0,16 1-16 16,-16-1 12-16,20 3-19 0,-20-3 13 0,18-3-15 15,-18 3 15-15,22-5-15 0,-13 0 20 0,0-1-18 16,1 1 5-16,1-1 12 0,-5-1 12 0,2 0-1 15,1 0-3-15,-4-3-3 0,0 2-3 0,1-3-4 16,-4 2-1-16,2-1-3 0,-1-2 5 0,-3 4-2 16,0-1-2-16,-3-2-1 0,-1 0-4 0,2 1-1 15,-4 2-7-15,1 0 1 0,-4-1-4 0,1 2 1 16,-2-1-2-16,-2 1-2 0,1 3 1 0,0 1-2 0,-2-1-2 16,1 2 0-16,-3 0-1 0,15 2-6 15,-24-1-11-15,24 1-14 0,-22 1-22 0,22-1-31 16,-20 2-29-16,20-2-38 0,-18 4-35 0,18-4-14 15,-14 5-6-15,14-5-7 0,-9 4 7 0,9-4-7 0,0 0-31 16,0 0-70-16,2 7-31 0,-2-7-460 0,0 0-333 16</inkml:trace>
          <inkml:trace contextRef="#ctx0" brushRef="#br0" timeOffset="28191.6756">1469 1538 324 0,'7'-11'502'0,"-7"11"-81"0,5-6-69 0,-5 6-39 16,5-9-13-16,-5 9-27 0,0 0-31 0,7-7-38 15,-7 7-34-15,0 0-23 0,0 0-18 0,4-8-20 16,-4 8-3-16,0 0 34 0,0 0 21 0,0 0 0 16,0 0-9-16,-4 12-12 0,4-12-15 0,-3 12-3 15,-1-2 4-15,3-1-11 0,-3 1-6 0,2 2-5 16,-2 2-13-16,-2-1-10 0,4 4-4 0,-6 1 10 15,4 1-17-15,-1 1 0 0,0-2-19 0,-2 5-14 16,2-5 5-16,-1 4-9 0,-2-1-1 0,4 0-9 16,-4-1-2-16,4 3-7 0,-3-3-7 0,3-1-8 0,-4 1 25 15,3-2-18-15,4-3 13 0,-6 4-16 16,3-8 12-16,3 2-30 0,-4 0 32 0,2-2-43 16,-1-3-9-16,3 1-16 0,0 1-22 0,-2-5-1 0,3-5-23 15,-2 12-23-15,2-12-121 0,0 0-80 0,0 0-42 16,0 0-50-16,0 0 1 0,0 0-58 0,-4-8-516 15,2-1-582-15</inkml:trace>
          <inkml:trace contextRef="#ctx0" brushRef="#br0" timeOffset="28586.8987">1290 1574 264 0,'-6'-6'357'0,"6"6"-51"15,-10-11-59-15,10 11-7 0,-8-7-64 0,8 7 9 16,-9-9-53-16,9 9 11 0,-6-3-50 0,6 3 35 16,-12-4-16-16,12 4-6 0,0 0-46 0,-17 4 33 15,17-4-47-15,-10 3 38 0,10-3-9 0,-8 6-6 16,8-6-5-16,-8 8 0 0,8-8-5 0,-5 7 1 16,5-7-5-16,-4 9 2 0,4-9-5 0,0 9-1 15,0-9-6-15,4 9-4 0,-4-9-6 0,8 9 1 16,-8-9-5-16,9 6 0 0,-9-6-17 0,12 6 11 15,-12-6-1-15,14 4-5 0,-14-4-8 0,17 0 3 16,-17 0-2-16,17-1-4 0,-17 1 1 0,16-3 1 16,-16 3-3-16,13-6-1 0,-13 6 0 0,12-9 7 15,-12 9 0-15,10-9 9 0,-10 9 1 0,7-12-1 0,-7 12-9 16,0-12 4-16,0 12-5 0,0-13-6 0,-5 5 2 16,2 3 0-16,-1-2-3 0,4 7-3 15,-11-8-4-15,11 8 2 0,-12-7 0 0,12 7-13 16,-14-4-7-16,14 4-21 0,-15 0-36 0,15 0-46 0,-14 7-55 15,14-7 13-15,-11 7-60 0,11-7-47 0,-11 10-65 16,11-10-447-16,-6 13-304 0</inkml:trace>
          <inkml:trace contextRef="#ctx0" brushRef="#br0" timeOffset="29045.606">1608 1806 241 0,'0'0'379'0,"0"0"-79"0,0 0-30 0,0 0-34 16,0 0-38-16,0 0-24 0,0 0-29 0,0 0-30 15,0 0 1-15,0 0 13 0,0 0 3 0,0 0-11 16,0 0-1-16,0 0-16 0,3 8 4 0,-3-8-23 15,0 0 1-15,-6 6-16 0,6-6 5 0,0 0-15 16,0 0-8-16,-3 10-12 0,3-10 0 0,0 0-13 0,-2 7 2 16,2-7-10-16,0 0 2 0,0 10-6 15,0-10 4-15,0 0-14 0,0 0 8 0,0 7-1 16,0-7 4-16,0 0-5 0,0 0 4 0,7 8-1 0,-7-8 5 16,0 0-4-16,10 3 4 0,-10-3-11 0,0 0 5 15,14-3-5-15,-14 3 4 0,9-4-9 0,-9 4 10 16,8-4-4-16,-8 4 3 0,9-5 10 0,-9 5 3 15,7-8 1-15,-7 8 2 0,5-8-8 0,-5 8 10 16,2-10-7-16,-2 10 5 0,0-10-1 0,0 10-15 16,0-12 8-16,0 12-2 0,-2-8-1 0,2 8-1 15,-5-8-7-15,5 8 0 0,-7-8-4 0,7 8 0 16,-9-5-1-16,9 5-8 0,-8-3-4 0,8 3-22 16,0 0-32-16,0 0-41 0,-18-1-49 0,18 1-43 15,0 0-81-15,-10 4-115 0,10-4-509 0,0 0-465 16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33.347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2053 180 163 0,'0'0'354'0,"0"0"-50"0,0 0-108 15,0 0 22-15,0 0-68 0,0 0 28 0,0 0-46 16,9-5 24-16,-9 5-50 0,0 0 19 0,0 0-43 16,0 0 25-16,0 0-22 0,0 0 11 0,0 0-2 15,0 0 2-15,0 0 24 0,0 0-5 0,0 0 9 16,0 0 0-16,0 0 11 0,0 0-7 0,0 0 13 15,0 0-16-15,0 0 21 0,0 0-18 0,0 0 21 16,0 0-23-16,0 0 5 0,0 0-46 0,0 0 10 16,0 0-19-16,0 0 13 0,0 0-15 0,-9-6 10 15,9 6-8-15,0 0 0 0,-10-4-9 0,10 4-23 16,-9-3 21-16,9 3-11 0,-11-4 5 0,11 4-1 16,-13-6-5-16,13 6 0 0,-14-5-7 0,14 5 3 15,-18-4 2-15,18 4-5 0,-17-4 0 0,17 4-8 16,-17-5 1-16,4 3-7 0,3-3-3 0,-2 1 0 0,2 2 0 15,-3-1 3-15,13 3-2 0,-19-4 5 16,7 1 3-16,0-2-2 0,1 4 2 0,-3-3-3 16,2 1-3-16,-1 0-10 0,-3 0 10 0,5 2-6 0,-6-2 1 15,3 2 1-15,-2-4-4 0,-1 4 1 0,1-1 0 16,-3-2 1-16,3 3-1 0,-3-2 13 0,1 2 2 16,0-1 2-16,-1 1-2 0,1-2 0 15,0 2-1-15,-2-2-7 0,-1 0-2 0,5 3-2 0,-4-2-4 16,-1-2-6-16,3 3 1 0,0-2-6 0,0 2 2 15,-3 1-1-15,5-3-3 0,-4 2 1 0,-2-1 0 16,4 2-3-16,-4-4 32 0,5 3-41 0,-2-1 3 16,-2 2 0-16,3-2 8 0,0 0-2 0,0 0 1 15,-2 1-1-15,2 0 2 0,0-1 0 0,1 2-1 16,-2-1 1-16,-1-1-2 0,2 1-3 0,0-4 3 16,0 5-2-16,0-2 1 0,0 1 1 0,1-1-2 15,-2 2 1-15,3 0-4 0,-3-4 4 0,1 4-3 16,1 0-3-16,-1-1 3 0,0-1-5 0,-3 2 1 0,3-1 1 15,-2 1-1-15,2 0 2 0,-3-2-1 16,5 2 3-16,-4 0-3 0,-1 0 29 0,-2 0-38 16,-1 2 2-16,-4-2 0 0,5 1 2 0,-1 1 0 15,0-1 0-15,1-1 0 0,2 4 2 0,-1-4 2 0,4 2-2 16,0-1 1-16,1 1-1 0,0 0 31 16,1 0-37-16,-1-1 3 0,4 0-2 0,0 1 2 0,13-2 3 15,-22 1-1-15,22-1 36 0,-22 2-44 0,22-2 6 16,-14 1-2-16,14-1 4 0,-15 1-3 0,15-1 4 15,0 0-4-15,-18 2 4 0,18-2 2 0,0 0-1 16,-15 2-2-16,15-2 32 0,0 0-37 0,0 0 1 16,-13 2 3-16,13-2 1 0,0 0 1 0,0 0-2 15,0 0 10-15,0 0-10 0,-14 0 2 0,14 0-2 16,0 0 6-16,0 0-3 0,0 0 1 0,0 0-1 16,0 0-1-16,0 0 0 0,0 0 0 0,-15 0 0 15,15 0 3-15,0 0-3 0,0 0 0 0,0 0 0 16,0 0 0-16,0 0-1 0,-11 3 1 0,11-3-2 15,0 0-2-15,0 0 0 0,0 0 0 0,0 0 5 16,-8 6-5-16,8-6 5 0,-5 5 6 0,5-5-8 16,-7 10-3-16,2-3 4 0,1 0 2 0,-1 3-1 15,2 0 4-15,-2 0-4 0,0 3 1 0,0 0 17 0,-2 1-19 16,2 1 2-16,3 2 0 0,-4 1 1 0,3 2-2 16,-3-1-2-16,1-1 4 0,3 0-3 15,-2 2 2-15,1-2 3 0,-1 0-3 0,3-5 0 0,-3 3-1 16,4 1 0-16,-2-6 1 0,-1 4-2 0,2-6 2 15,-1 4 1-15,2-6-2 0,-2 2 0 0,0 1 0 16,2-10 0-16,0 12 1 0,0-12 1 0,-1 13 1 16,1-13-2-16,-1 8 4 0,1-8-1 0,0 11 3 15,0-11-2-15,0 0 1 0,-3 9-2 0,3-9-1 16,0 0 1-16,0 0-9 0,-1 11 11 0,1-11 0 16,0 0-3-16,0 0-2 0,0 0 0 0,0 0-1 15,0 0 0-15,0 0 1 0,1-12 0 0,-1 12-2 16,3-11-4-16,-1 3 4 0,-2 8-1 0,0-15 0 15,4 5 1-15,-2 0-1 0,2-3 8 0,-2 4-12 16,1-6 0-16,-1 6 1 0,2-6 17 0,-1 4-15 16,1-2 10-16,-3 2-20 0,4-3 18 0,-1 4-17 15,-1-3 2-15,0 2 0 0,0-2 0 0,2 4 3 0,-3-3-1 16,1 4 3-16,3-5 0 0,-5 3 0 0,3 3 8 16,-2-2-7-16,2 1 1 0,0 0 1 15,-4 8 0-15,4-16-2 0,0 8 3 0,-4 8-3 16,5-12 2-16,-5 12-1 0,3-12 4 0,-3 12-2 0,4-9-1 15,-4 9 2-15,5-6-1 0,-5 6-2 0,1-9 2 16,-1 9-3-16,0 0 2 0,5-9-2 0,-5 9 2 16,0 0-1-16,1-7-4 0,-1 7 7 0,0 0-6 15,6-6-2-15,-6 6 10 0,0 0-11 0,0 0 6 16,9-7-3-16,-9 7 5 0,13-3-1 0,-13 3 0 16,18-3 1-16,-18 3 0 0,23-2 0 0,-11 0-1 15,3 2 1-15,-2-1 1 0,3 1 1 0,-2 0-1 16,1 0 1-16,2-3 3 0,-1 6-4 0,-2-3 1 15,3 0-2-15,1 0 2 0,-1 0-1 0,0 1 1 16,1-1-2-16,-3 0 3 0,2 0-1 0,1 2 0 16,-1-2-1-16,1 0 1 0,0 0 0 0,3-2-3 15,-2 2 3-15,-2 0-1 0,5-1 3 0,-4 1-2 16,6-3-1-16,-2 3-3 0,0-2 4 0,1 2 0 0,-2-1-2 16,3-1 1-16,-3 0 0 0,1 2 0 15,1-2-4-15,1 1 4 0,-1 1 0 0,-1-3 0 16,2 3 4-16,0-1-1 0,-2 1-5 0,1-2-2 0,0 1 4 15,-1 1 2-15,2-1-4 0,-1-1 4 0,0 1-3 16,-1-2-2-16,2 0 3 0,-1 3 1 0,-2-2-1 16,-2 2 0-16,-1-2-1 0,0 0 2 0,2 1 32 15,-2 0-40-15,0 1 2 0,-1-2 0 0,1 1 3 16,-1-1-1-16,-1 1 1 0,1 0-3 0,0-1 5 16,0 1 0-16,0-2-1 0,1 3 0 0,-1-3 0 15,-3 3-1-15,3-2 2 0,-2 0-2 0,2 0 3 16,-3 1 0-16,3 0 0 0,-1-1-1 0,0 2-3 15,-3-3 3-15,6 3 1 0,-5-1-1 0,0 0 12 16,2 1-14-16,-3-2 0 0,2 2 0 0,-15 0 0 16,23-2 0-16,-23 2 2 0,22-2 2 0,-22 2-4 15,20 0-2-15,-20 0 4 0,18-1 0 0,-18 1 0 16,15 1 0-16,-15-1 0 0,15 0 0 0,-15 0-2 0,15-1 2 16,-15 1 0-16,13-2 1 0,-13 2 0 15,0 0-1-15,21 0 31 0,-21 0-36 0,0 0 1 16,17 0-1-16,-17 0 0 0,0 0 4 0,16-2 0 15,-16 2 34-15,0 0-41 0,15-2 2 0,-15 2 0 0,0 0 2 16,15 0 1-16,-15 0 32 0,0 0-39 0,0 0 32 16,17-1-33-16,-17 1 33 0,0 0-36 0,0 0 34 15,17 0-35-15,-17 0 34 0,0 0-34 0,0 0 33 16,19 0-34-16,-19 0 35 0,0 0-36 0,21-2 37 16,-21 2-38-16,0 0 35 0,18 0-34 0,-18 0 32 15,0 0-31-15,13-1 32 0,-13 1-36 0,0 0 37 16,0 0-35-16,0 0 36 0,18 0-35 0,-18 0 34 15,0 0-34-15,0 0 34 0,0 0-39 0,0 0 34 16,0 0-34-16,14 1 34 0,-14-1-34 0,0 0 36 16,0 0-32-16,4 7 6 0,-4-7 2 0,3 9 3 15,-3-9 1-15,1 8 2 0,-1-8-2 0,0 10 4 16,0-10 1-16,0 13-1 0,0-13 2 0,0 14-1 16,0-14 0-16,0 14 1 0,0-14 0 0,0 15 1 15,0-15-1-15,0 19 3 0,0-19-2 0,0 14-1 16,0-4-1-16,0-10 14 0,0 14-15 0,0-14 16 15,0 17-18-15,0-17 5 0,0 17-6 0,-1-10 7 0,1-7-4 16,0 17 2-16,0-17-3 0,0 14 2 0,0-14 1 16,-3 13-4-16,3-13 5 0,0 11 0 15,0-11-1-15,-1 11 1 0,1-11-1 0,0 9-4 0,0-9 6 16,0 9 0-16,0-9-1 0,0 0 1 0,0 9-1 16,0-9 0-16,0 0-1 0,-1 10 0 0,1-10 2 15,0 0 0-15,0 0-1 0,0 0 2 0,-2 7-3 16,2-7 1-16,0 0 0 0,0 0-1 0,0 0 1 15,-3 7 3-15,3-7-5 0,0 0 3 0,0 0 0 16,0 0-2-16,-6 7 1 0,6-7 0 0,0 0 0 16,-7 8-2-16,7-8 0 0,-11 2 1 0,11-2 0 15,-13 4 0-15,13-4 1 0,-15 2 0 0,15-2-1 16,-17 3 1-16,17-3 0 0,-17 4 0 0,17-4 0 16,-19 5 0-16,19-5-1 0,-24 4-5 0,24-4 5 15,-27 2 1-15,14-1 0 0,-2 1 1 0,2 0-1 16,-3-1-1-16,-1-2-1 0,5 5 2 0,-7-4 0 15,3 1 0-15,-5-1 2 0,3 1-2 0,-2-1 2 0,0 0-3 16,-4 2-2-16,6-2 0 0,-5 0 2 0,1 0 0 16,-1 0 0-16,1 0-3 0,1-2 10 15,-1 2-8-15,0 0-2 0,2 0 3 0,0 0 0 16,0 0-1-16,0-1-2 0,3 1 3 0,-3 0 0 0,2 0 0 16,-2-1-1-16,3 1 1 0,0-2-1 0,-1 2 0 15,1-1 2-15,-1 1-1 0,0 1 0 0,2-1 3 16,-2 2-4-16,1-2-2 0,0 0 2 0,1 1 0 15,-2-1 1-15,1 1 0 0,0-1 2 0,3 0-2 16,-3 2-4-16,1-2 5 0,-1 0 2 0,3 2 1 16,-1-1-4-16,15-1 0 0,-29 0 3 0,29 0-3 15,-27 2 0-15,27-2 0 0,-25 0 0 0,25 0 0 16,-24 0 0-16,24 0-3 0,-27-2 4 0,27 2-2 16,-25 0 1-16,10 0 2 0,3-1-15 0,12 1 15 15,-25-2-2-15,25 2 2 0,-27 2 1 0,27-2-1 16,-23-2 0-16,23 2-1 0,-29-2-3 0,16 2 3 15,13 0-1-15,-28-1 0 0,28 1 1 0,-30 0 1 16,30 0-2-16,-28 0-2 0,12 0 3 0,-1 0 8 0,3 0-11 16,-1 0 1-16,-2 1 0 0,3-1 0 15,-2 2-1-15,-1-2 1 0,0 0 1 0,2 3-2 16,2-3 7-16,-4 2-6 0,3 0-1 0,14-2 2 0,-27 2 0 16,27-2 1-16,-29 1 2 0,29-1-2 0,-23 0 0 15,23 0-1-15,-20 2 2 0,20-2 0 0,-22 2-1 16,22-2 2-16,-18 2-2 0,18-2 1 0,-20 1-2 15,20-1 1-15,-17 0 0 0,17 0 0 0,-18 1 0 16,18-1 0-16,-16 2-3 0,16-2 3 0,-14 0 0 16,14 0-1-16,-16 1 9 0,16-1-11 0,0 0-1 15,-18 2 0-15,18-2 4 0,0 0-1 0,-22 0-1 16,22 0 3-16,-14 1-3 0,14-1 2 0,-17 2-1 16,17-2-2-16,-17 0 3 0,17 0-2 0,-18 1 2 15,18-1 0-15,-20 2-3 0,20-2 2 0,-17 2 0 16,17-2 2-16,-18 0-1 0,18 0 0 0,-13 2-2 15,13-2-5-15,0 0-1 0,-18 0-17 0,18 0-28 16,0 0-46-16,-15 1-51 0,15-1-51 0,0 0-54 0,0 0-101 16,0 0-115-16,0 0-86 0,-11 0-200 15,11 0-561-15,0 0-922 0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36.99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B25EE9-46BA-41D9-946F-E1AB6DCF7B22}" emma:medium="tactile" emma:mode="ink">
          <msink:context xmlns:msink="http://schemas.microsoft.com/ink/2010/main" type="inkDrawing" rotatedBoundingBox="13677,9553 16096,10309 16080,10360 13661,9605" semanticType="callout" shapeName="Other"/>
        </emma:interpretation>
      </emma:emma>
    </inkml:annotationXML>
    <inkml:trace contextRef="#ctx0" brushRef="#br0">79 14 98 0,'0'0'498'0,"-13"-3"-149"0,13 3-44 0,0 0-32 0,-18-1-16 16,18 1-19-16,0 0-10 0,-14-2-22 0,14 2-30 15,0 0 8-15,-12-2 0 0,12 2-28 0,0 0-5 16,0 0-20-16,0 0 4 0,-13-4-19 0,13 4 14 16,0 0-28-16,0 0 23 0,0 0-27 0,0 0 15 15,-10-3-30-15,10 3 12 0,0 0-33 0,0 0 11 16,0 0-23-16,0 0 14 0,0 0-28 0,0 0 10 15,0 0-22-15,0 0 14 0,0 0-25 0,0 0 21 16,0 0-22-16,0 0 36 0,0 0 1 0,9 7 17 16,-9-7-14-16,14 8-3 0,-3-5-9 0,0 1 3 15,1 0-17-15,4 2 6 0,-3 1-16 0,3-2 12 16,2 1-12-16,-1 1 13 0,0-1-8 0,1 2 10 16,3 0-4-16,-2-1-2 0,2 1 6 0,0-1 3 15,1 1-4-15,0-1-3 0,0 1 2 0,-3-1-10 16,4 0 14-16,-2 0-12 0,-1 0 14 0,2 1-16 0,0-3 22 15,-3 3-28-15,3-1 27 0,1-1-21 16,-1 1 19-16,0 0-28 0,-1-1 25 0,1-1-28 16,1 4 22-16,1-2-25 0,-4 0 22 0,2 0-23 0,4 0 0 15,-5-1-1-15,-2 3 1 0,5-1-14 0,-4-3 14 16,0 4 3-16,3 0-1 0,0-3-3 0,-1 5 3 16,2-3-5-16,-1-1 4 0,0 3 3 0,-1-3-5 15,0 0 2-15,-2 0 0 0,2 2 2 0,0-1-7 16,-3-1 7-16,3 0 1 0,-1-1-2 0,-1 1 0 15,2 1 2-15,-1-1-3 0,-1 0 8 0,2-1-4 16,0 1 2-16,-3-1-2 0,2 1 2 0,-1 0-2 16,2-1 0-16,-1-2 4 0,-1 5 0 0,3-4-2 15,-2 1 4-15,-1-2-3 0,2 3 4 0,2 0 1 16,-1-1 7-16,0-2-1 0,-1 3 2 0,0 0-3 16,3-1-1-16,-3 0 22 0,1-1-26 0,-1 2 28 15,0-1-24-15,1 0 23 0,-3 1-20 0,3-2 14 16,-2 1-20-16,-2 0 21 0,3-1-13 0,-4 1 20 0,4-1-10 15,-4-2-1-15,3 3 0 0,-3 1-2 16,-1-3-2-16,1 0-3 0,-1 1 2 0,-3-1 5 16,3 1-4-16,-1 0 3 0,-2-1 2 0,1-1-12 0,1 2-1 15,-2-1 0-15,3 1-2 0,-5-1-2 0,4-1 3 16,-4 1-7-16,4 0 0 0,-3 0 4 0,-2 1-5 16,5-2 3-16,-2-2 1 0,-4 6 2 0,1-5-1 15,0 1 3-15,2 1 1 0,-1 2 4 0,0-4 3 16,-1 1-4-16,0 1-1 0,-11-4-7 0,18 4 4 15,-18-4-4-15,15 5-4 0,-15-5-2 0,13 6 6 16,-13-6-10-16,12 1 1 0,-12-1-1 0,11 4-2 16,-11-4 1-16,0 0-3 0,12 5 6 0,-12-5-9 15,0 0 5-15,12 3-3 0,-12-3 0 0,0 0 0 16,0 0 0-16,11 4 1 0,-11-4-2 0,0 0 1 16,0 0-2-16,0 0 1 0,0 0 0 0,11 3 0 15,-11-3-1-15,0 0 1 0,0 0-1 0,0 0 0 16,0 0-1-16,0 0 5 0,0 0-4 0,0 0-7 0,0 0 6 15,0 0-10-15,0 0-8 0,0 0-16 16,0 0-18-16,0 0-23 0,0 0-27 0,0 0-33 16,0 0-21-16,10 4-41 0,-10-4-28 0,0 0-23 15,0 0-70-15,0 0-43 0,0 0-72 0,0 0-27 0,-9-7-32 16,9 7-96-16,-6-6-575 0,6 6-780 0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49.40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5354BDE-897B-4A49-B185-D0D0EFA5CF20}" emma:medium="tactile" emma:mode="ink">
          <msink:context xmlns:msink="http://schemas.microsoft.com/ink/2010/main" type="inkDrawing" rotatedBoundingBox="11471,6647 13247,6696 13207,8106 11432,8057" hotPoints="13138,7433 12333,8238 11528,7433 12333,6627" semanticType="underline" shapeName="Circle">
            <msink:sourceLink direction="with" ref="{E1CB5C84-4CD6-4F7E-903A-D88DF9B73E68}"/>
            <msink:destinationLink direction="with" ref="{C6CEAEAE-3E45-487E-99FF-9FD61DD7A44E}"/>
          </msink:context>
        </emma:interpretation>
      </emma:emma>
    </inkml:annotationXML>
    <inkml:trace contextRef="#ctx0" brushRef="#br0">1096 191 46 0,'0'0'373'0,"3"-6"-88"0,-3 6-36 15,4-8-49-15,-4 8 9 0,4-9-38 0,-4 9 16 16,2-8-43-16,-2 8 45 0,0-12-8 0,0 12-17 16,0-11-13-16,0 11-7 0,0-11 4 0,0 11-9 0,-2-13-3 15,2 13-4-15,-5-13-14 0,5 13-1 0,-9-12 5 16,2 4-10-16,2 2-3 0,-3 0-5 0,-2 0 4 15,2 0 2-15,-2 0-6 0,-2 2-8 16,0-2-6-16,1 1-4 0,-1 0-1 0,-3 1 0 0,3 1-4 16,-1 0-1-16,-3-2 1 0,5 1-3 0,-3 3-6 15,-1-3-3-15,2 2-3 0,-2 1-5 0,2 0 2 16,-3 0-8-16,3-1-4 0,-3 2-3 0,16 0-4 16,-29 0-2-16,29 0-2 0,-28 0-5 0,15 0 2 15,-4 2-1-15,4-1 6 0,-3 0-3 0,0 0 5 16,1 1 15-16,1 2-12 0,-3-3-4 0,3 3-2 15,-1 0-5-15,-2-1-2 0,2 0-1 0,0 0-6 16,-2 1-1-16,0 4 2 0,-1-4 6 0,1 2 5 16,1 1-1-16,-3 1 6 0,3-2 1 0,1 1-5 15,0 2-1-15,-2-4-2 0,4 3-4 0,-2 1-3 0,2-3 6 16,-3 1-11-16,4 0 0 0,1 1-5 16,-1-1-2-16,0 0-1 0,2 2 3 0,1-2-6 15,-3 1 3-15,2 2 4 0,0-3-2 0,-2 5 4 16,4-5 4-16,-2 2-4 0,0 2-3 0,2-3 1 15,-1 4 2-15,-2-4-3 0,4 2-34 0,-1 1 38 16,-1-1-34-16,1 0 37 0,-1 1-31 0,1 2 39 16,-1-3-31-16,3 2 39 0,-1-2-32 0,-1 3 36 0,1-3-41 15,0 2 35-15,1-1-36 0,1 2 34 0,-2-5-38 16,2 4 5-16,2-1 8 0,-2-1-3 0,0 2-1 16,1-2 2-16,-1 2 1 0,2-4-3 15,2 6 1-15,-3-3 1 0,-1 2-2 0,4-3-1 0,-3 2-1 16,2 0 1-16,-1 2-2 0,1-4 1 0,1 4-2 15,-3-4 37-15,4 4-44 0,-1-2 40 0,0 0-43 16,-2 1 36-16,2 1-36 0,1-2 42 0,0 0-43 16,0 4 46-16,0-5-49 0,0 2 47 0,1-2-46 15,-1 2 46-15,3 1-50 0,-2-1 56 0,0-2-56 16,-1 2 53-16,4 1-51 0,-3-2 51 0,1 3-56 16,1-3 56-16,-1 1-50 0,3 0 50 0,-1-2-49 15,1 2 60-15,-2 0-59 0,2-2 64 0,0 2-72 16,0 0 69-16,0-2-77 0,2-1 79 0,-1 4-71 0,-1-4 70 15,2 1-73-15,-2 2 74 0,3-3-79 16,-3 1 75-16,1-1-77 0,0-2 75 0,3 5-76 16,-2-6 71-16,0 3-72 0,2 0 82 0,-1 0-82 15,2-2 65-15,-2 1-47 0,2 0 16 0,1 0-8 0,0-1 0 16,0 0 0-16,3 2 0 0,-2-3 0 0,3 2 0 16,-2 0 0-16,4-1 0 0,-4 1 0 15,4-2 0-15,-2 1 0 0,-1 0 0 0,2-1 0 0,2 0 0 16,-2 0 0-16,-2 0 0 0,1-1 0 0,1 0 0 15,1 2 0-15,-3-3 0 0,0 0 0 0,-1 1 0 16,0-3 0-16,3 3 0 0,-2-2 0 0,1 1 0 16,1-2 0-16,-2 2 0 0,0 0 0 0,1-1 0 15,0-2 0-15,-2 2 0 0,5-1 0 0,-4 1 0 16,1-1 0-16,1 1 0 0,1-2 0 0,1 1 0 16,-1 0 0-16,1-1 0 0,-1 1 0 0,0 1 0 15,1-3 0-15,-1 3 0 0,1-2 0 0,1-1 0 16,0 2 0-16,-3-2 0 0,2 1 0 0,-1 0 0 15,1-1 0-15,-1 0 0 0,1-1 0 0,0 2 0 16,-1-2 0-16,0 0 0 0,1 1 0 0,-2-1 0 16,1 0 0-16,-1-1 0 0,3 1 0 0,-3-2 0 15,1 1 0-15,-3 0 0 0,3-1 0 0,0 0 0 0,1-1 0 16,-1 1 0-16,0-4 0 0,1 2 0 16,0 0 0-16,2-1 0 0,-2 0 0 0,-2-2 0 0,3 0 0 15,-3-1 0-15,3 1 0 0,-3-3 0 0,1 3 0 16,0-2 0-16,-3 0 0 0,3 2 0 0,-4-4 0 15,3 2 0-15,-1-1 0 0,-2-1 0 0,0 1 0 16,1-1 0-16,-1 2 0 0,-1-3 0 0,-2 2 0 16,2-3 0-16,-2 2 0 0,-1-2 0 0,2 2 0 15,-1-4 0-15,-2 2 0 0,1 1 0 0,-2-1 0 16,3-1 0-16,-4 0 0 0,-1 3 0 0,2-4 0 16,-2 4 0-16,1-3 0 0,-1 0 0 0,-2 1 0 15,2 1 0-15,-1-1 0 0,-1 0 0 0,1 0 0 16,-3-1 0-16,3 1 0 0,-2 0 0 0,1 0 0 15,-2 0 0-15,1-2 0 0,-1 3 0 0,1-3 0 16,-2 3 0-16,2-2 0 0,-2 1 0 0,0 2 0 16,0-3 0-16,0 1 0 0,0 2 0 0,-2-1 0 15,2 1 0-15,-2 0 0 0,1-2 0 0,-1 2 0 0,1 0 0 16,-2 0 0-16,2-1 0 0,0 0 0 0,-3 1 0 16,3 1 0-16,-3-1 0 0,1 1 0 0,-1-1 0 15,2 0 0-15,-1 1 0 0,-3-1 0 0,4 0 0 16,-2 2 0-16,-2 0 0 0,2 0 0 0,0-2 0 15,-1 1 0-15,0 0 0 0,1 2 0 0,-3-1 0 16,2-1 0-16,-1 1 0 0,1 0 0 0,-2 0 0 16,2 1 0-16,-3-2 0 0,2 2 0 0,-2 1 0 15,2-5 0-15,-1 5 0 0,-1-3 0 0,-1 0 0 16,3 3 0-16,-2-4 0 0,-1 4 0 0,4-3 0 16,-6 1 0-16,4 1 0 0,-1-1 0 0,-1 2 0 15,1-1 0-15,-1 1 0 0,0 0 0 0,0 1 0 16,-3 1 0-16,4-4 0 0,-1 2 0 0,-1 3 0 15,2-4 0-15,-2 1 0 0,0 2 0 0,1-1 0 16,-1 0 0-16,-1-1 0 0,-1 2 0 0,1 1 0 16,0-4 0-16,0 3 0 0,-1-1 0 0,0 2 0 15,-1 0 0-15,3-2 0 0,-3 0 0 0,0 2 0 0,-2 0 0 16,3-1 0-16,-4 1 0 0,3 1 0 0,0-2 0 16,2 2 0-16,-5 0 0 0,5 1 0 15,-1-4 0-15,0 3 0 0,-1 1 0 0,-1 0 0 16,1-1 0-16,2 0 0 0,-1 2 0 0,12 1 0 0,-19-3 0 15,19 3 0-15,-21-3 0 0,21 3 0 0,-18-4 0 16,18 4 0-16,-22-3 0 0,22 3 0 0,-20 0 0 16,20 0 0-16,-20 0 0 0,20 0 0 0,-17 0 0 15,17 0 0-15,-17 0 0 0,17 0 0 0,0 0 0 16,-20 0 0-16,20 0 0 0,0 0 0 0,-15 2-2 16,15-2-366-16,-12 3-60 0,12-3-28 0,-6 6-34 15,6-6-46-15,-1 9-75 0,1-9-44 0,1 15-819 16,0-9-1096-16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11.70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5692337-3D92-49D7-909F-FB1196E22CE7}" emma:medium="tactile" emma:mode="ink">
          <msink:context xmlns:msink="http://schemas.microsoft.com/ink/2010/main" type="writingRegion" rotatedBoundingBox="21755,7454 33121,7531 33108,9444 21742,9366"/>
        </emma:interpretation>
      </emma:emma>
    </inkml:annotationXML>
    <inkml:traceGroup>
      <inkml:annotationXML>
        <emma:emma xmlns:emma="http://www.w3.org/2003/04/emma" version="1.0">
          <emma:interpretation id="{0AB9142E-F4B2-40F6-8F39-0D76952604CA}" emma:medium="tactile" emma:mode="ink">
            <msink:context xmlns:msink="http://schemas.microsoft.com/ink/2010/main" type="paragraph" rotatedBoundingBox="21755,7454 33121,7531 33108,9444 21742,9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F9CE20-9C02-40F9-8B82-7CC2AF412F9B}" emma:medium="tactile" emma:mode="ink">
              <msink:context xmlns:msink="http://schemas.microsoft.com/ink/2010/main" type="line" rotatedBoundingBox="21755,7454 33121,7531 33117,8119 21751,8042"/>
            </emma:interpretation>
          </emma:emma>
        </inkml:annotationXML>
        <inkml:traceGroup>
          <inkml:annotationXML>
            <emma:emma xmlns:emma="http://www.w3.org/2003/04/emma" version="1.0">
              <emma:interpretation id="{CE07144C-DA04-4BE1-9FFD-A994E4A82892}" emma:medium="tactile" emma:mode="ink">
                <msink:context xmlns:msink="http://schemas.microsoft.com/ink/2010/main" type="inkWord" rotatedBoundingBox="21753,7541 23583,7465 23604,7956 21774,8033">
                  <msink:destinationLink direction="to" ref="{78CABBA8-E999-47D0-B5FF-5B28B5F53496}"/>
                </msink:context>
              </emma:interpretation>
              <emma:one-of disjunction-type="recognition" id="oneOf0">
                <emma:interpretation id="interp0" emma:lang="en-US" emma:confidence="0.5">
                  <emma:literal>It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Its</emma:literal>
                </emma:interpretation>
                <emma:interpretation id="interp3" emma:lang="en-US" emma:confidence="0">
                  <emma:literal>If</emma:literal>
                </emma:interpretation>
                <emma:interpretation id="interp4" emma:lang="en-US" emma:confidence="0">
                  <emma:literal>ITS</emma:literal>
                </emma:interpretation>
              </emma:one-of>
            </emma:emma>
          </inkml:annotationXML>
          <inkml:trace contextRef="#ctx0" brushRef="#br0">9862 3195 60 0,'0'0'496'0,"0"0"-142"16,-11 4-25-16,11-4-94 0,0 0 11 0,0 0-60 15,0 0 34-15,0 0-48 0,-13 2 33 0,13-2-21 16,0 0 16-16,0 0-23 0,0 0 10 0,0 0 2 16,0 0-2-16,0 0-5 0,0 0-17 0,0 0-10 15,0 0-16-15,0 0-15 0,0 0-20 0,0 0-15 16,0 0-18-16,0 0-14 0,10-6-3 0,-10 6-8 15,23-3-4-15,-8 1-5 0,5-2-7 0,4 3-5 16,-1-3-1-16,7 1-1 0,5 0 5 16,2-3-5-16,6 5 4 0,1-3-1 0,-1 1-5 0,2 0-3 15,-6 0-3-15,-2 1-4 0,1 0 1 0,-5 0-4 16,-3 0 0-16,-5 1-5 0,2-1 3 0,-6 2-3 16,-1 0 3-16,-3 0 0 0,-3-4-1 0,-14 4 2 15,28 0-4-15,-28 0 1 0,20-2 0 0,-20 2-12 16,18-1-19-16,-18 1-19 0,0 0-42 0,13 0-37 15,-13 0-42-15,0 0-45 0,0 0-41 0,0 0-67 16,0 0 18-16,-13 5-58 0,13-5-44 0,-15 0-124 16,15 0-234-16,-17 2-273 0</inkml:trace>
          <inkml:trace contextRef="#ctx0" brushRef="#br0" timeOffset="331.5413">10352 3158 428 0,'-15'0'453'0,"15"0"-123"0,0 0-19 0,0 0-20 16,0 0-20-16,0 0-12 0,0 0-23 0,-14 2-28 16,14-2-30-16,0 0-31 0,0 0-19 0,0 0-9 15,0 0-15-15,0 0-4 0,0 0 8 0,-10 6 45 16,10-6 11-16,-2 7-15 0,2-7-11 0,-2 13-12 16,2-13-13-16,-3 16-10 0,2-6-10 0,0 1-7 15,-2 2-6-15,2 0-10 0,1 0-10 0,0 2-5 16,-1-1-7-16,1 0-8 0,-2 2-5 0,2-2-6 15,0 4 0-15,-2-1-5 0,2-2-3 0,-2 1-5 16,1 3 0-16,1-4-3 0,-3 7 1 0,2-9-3 16,1 5-3-16,0-5 0 0,-1 2 0 0,1-2 3 15,-1-1-8-15,1 0-1 0,0-3-17 0,-3 0-7 16,3 1-18-16,0-10-20 0,0 14-16 0,-1-7-21 16,1-7-19-16,-2 13-25 0,2-13-46 0,-3 9-53 15,3-9-53-15,-2 9-40 0,2-9-52 0,0 0-36 16,-10 4-80-16,10-4-282 0,0 0-303 0</inkml:trace>
          <inkml:trace contextRef="#ctx0" brushRef="#br0" timeOffset="650.2144">10051 3630 341 0,'0'0'364'16,"-15"-1"-89"-16,15 1 6 0,-14-3-64 0,14 3 31 15,0 0-22-15,-19 0-24 0,19 0-33 0,0 0-35 16,0 0-10-16,-16-2-17 0,16 2-1 0,0 0-5 15,0 0-10-15,0 0-13 0,-15 0-11 0,15 0-23 16,0 0-8-16,0 0 0 0,0 0-9 0,0 0 3 16,0 0-3-16,0 0 0 0,11-3-6 0,-11 3 1 15,22 0 0-15,-9 0-2 0,5-3-11 0,1 2 7 16,2-1-7-16,2-1 3 0,3 3-4 0,-1-3-19 16,-1 2 2-16,3-1 25 0,-2-2-27 0,1 4 19 15,-1-3-17-15,-2 3 23 0,0-2-20 0,-6 0 16 16,1 1-23-16,-2 1 26 0,-3-1-22 0,-13 1 24 15,23-2-25-15,-23 2 24 0,18-2-24 0,-18 2 26 16,15-1-21-16,-15 1 11 0,16 0-27 0,-16 0 12 16,0 0-55-16,14-2 0 0,-14 2-65 0,0 0-5 15,0 0-87-15,17 0-66 0,-17 0-125 0,0 0-277 16,0 0-196-16</inkml:trace>
          <inkml:trace contextRef="#ctx0" brushRef="#br0" timeOffset="1650.2619">11247 3369 476 0,'-10'-6'387'16,"-1"0"-37"-16,11 6-89 0,-11-4 7 15,11 4-70-15,-11-4 3 0,11 4-76 0,0 0 5 16,-11-7-60-16,11 7 14 0,0 0-42 0,0 0 36 16,0 0-48-16,0 0 36 0,0 0-49 0,0 0 42 15,0 0-45-15,17 6 34 0,-17-6-37 0,18 1 34 0,-18-1-45 16,28 0 41-16,-8-1-39 0,-2 1 35 0,5-2-33 16,0 2 38-16,2-1-37 0,1-2 35 0,0 2-25 15,0-1 16-15,-1 0-35 0,-1 2 30 16,-2-2-33-16,-4 1 30 0,-1-1-25 0,1 2 21 15,-4-3-33-15,0 3 33 0,-14 0-26 0,21-1 30 0,-21 1-37 16,18-2 26-16,-18 2-41 0,16-2 18 0,-16 2-57 16,0 0 21-16,14 0-70 0,-14 0-19 15,0 0-78-15,0 0-67 0,0 0-466 0,12-6-253 16</inkml:trace>
          <inkml:trace contextRef="#ctx0" brushRef="#br0" timeOffset="1334.2171">11422 3282 64 0,'4'-11'579'0,"-2"0"-171"16,1 2-17-16,-2-1-90 0,-1 10 34 15,2-14-12-15,-2 14-27 0,1-13-24 0,-1 13-37 16,4-12-46-16,-4 12-35 0,0-10-33 0,0 10-15 16,0 0-7-16,1-11 5 0,-1 11 11 0,0 0 16 15,0 0 1-15,0 0-10 0,0 0-2 0,5 4-1 0,-5-4-1 16,4 14-8-16,-4-4-14 0,0-2-14 0,1 5-6 15,-1-2-3-15,0 5-7 0,0-2-10 16,0 2-12-16,0 1-7 0,0 0-8 0,0 1 0 16,-1-1-8-16,2 1-4 0,-2 1 1 0,1-1-4 15,-3-1-4-15,2-1 5 0,1 0-11 0,-1 1 1 16,0-2-17-16,1-1-10 0,-3-1-14 0,3 0-27 0,-1-4-21 16,-1 3-25-16,2-4-14 0,-2 1-13 15,2-9-12-15,-1 15-30 0,1-15-68 0,0 9-83 16,0-9-91-16,0 0-111 0,0 0-469 0,0 0-598 15</inkml:trace>
        </inkml:traceGroup>
        <inkml:traceGroup>
          <inkml:annotationXML>
            <emma:emma xmlns:emma="http://www.w3.org/2003/04/emma" version="1.0">
              <emma:interpretation id="{012857C6-1F07-47E8-AEC9-924AF15130A3}" emma:medium="tactile" emma:mode="ink">
                <msink:context xmlns:msink="http://schemas.microsoft.com/ink/2010/main" type="inkWord" rotatedBoundingBox="24259,7358 24478,7963 23862,8187 23643,7581"/>
              </emma:interpretation>
              <emma:one-of disjunction-type="recognition" id="oneOf1">
                <emma:interpretation id="interp5" emma:lang="en-US" emma:confidence="0.5">
                  <emma:literal>K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k</emma:literal>
                </emma:interpretation>
                <emma:interpretation id="interp8" emma:lang="en-US" emma:confidence="0">
                  <emma:literal>#</emma:literal>
                </emma:interpretation>
                <emma:interpretation id="interp9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1949.2494">11920 3175 261 0,'-8'-7'530'16,"8"7"-153"-16,0 0-17 0,-6-6-76 0,6 6 38 16,0 0-58-16,-7-5-35 0,7 5-57 15,0 0-25-15,0 0-40 0,-5-8-6 0,5 8-39 16,0 0 14-16,0 0-24 0,0 0 13 0,11-5-28 15,-11 5 15-15,13 0-26 0,-13 0 19 0,23-2-18 16,-8 0 14-16,0 0-24 0,4 1 16 0,0 0-3 0,3-2-3 16,2 0-6-16,-2 0-4 0,1 1-3 15,0-1-6-15,-5 1 1 0,1 2 0 0,-3 0-2 0,3-2-4 16,-4 0 1-16,-15 2-5 0,25-1-14 16,-25 1-24-16,19-2-35 0,-19 2-25 0,0 0-19 15,18 0-27-15,-18 0-50 0,0 0-83 0,0 0-72 16,0 0-449-16,0 0-323 0</inkml:trace>
          <inkml:trace contextRef="#ctx0" brushRef="#br0" timeOffset="2275.2851">12160 3129 512 0,'-13'1'386'16,"13"-1"-32"-16,0 0-95 0,0 0 13 0,0 0-36 15,0 0-77-15,0 0 20 0,0 0-75 0,0 0 39 16,-12 4 10-16,12-4 28 0,0 0-27 0,-4 8 17 15,4-8-8-15,-1 7 5 0,1-7-19 0,-1 11-11 16,1-11-16-16,-4 13-1 0,4-4-7 0,0-1 3 16,-3 3-13-16,3 0-13 0,-3 2-10 0,3 0-11 0,-1 0-11 15,0 1-2-15,-2 1-5 0,2-1-4 16,1 2-11-16,-3-1-3 0,1 1-4 0,2-1-7 16,-3 1-1-16,1-1-3 0,0-1-3 0,1 2-5 15,0 0-2-15,-2-3 2 0,2 1-4 0,-3 0-5 16,3 1 6-16,-1-3-2 0,1 0-3 0,-2-3 4 0,3 1-5 15,-1-1-2-15,0 1-9 0,-2-1-16 16,3-9-13-16,0 13-16 0,0-13-17 0,-1 12-13 16,1-12-28-16,0 10-38 0,0-10-80 0,0 0-70 15,0 0-42-15,0 0-76 0,0 0-107 0,0 0-357 16,6-6-441-16</inkml:trace>
          <inkml:trace contextRef="#ctx0" brushRef="#br0" timeOffset="2900.0852">11943 3657 526 0,'0'0'410'0,"-20"1"-99"15,20-1-20-15,-17 0-53 0,17 0 17 16,0 0-85-16,-17 0 1 0,17 0-77 0,0 0 23 16,0 0-55-16,0 0 20 0,0 0-44 0,0 0 30 15,0 0-45-15,0 0 34 0,18-1-47 0,-18 1 37 16,26-1-50-16,-9-1 46 0,1 2-46 0,4-1 43 16,3 0-9-16,-2-3 7 0,7 1 0 0,-2-1 1 15,5 0 8-15,-2 3-17 0,2-2 35 0,0 0-22 16,-2-1 14-16,1 1-14 0,-1 1 18 0,-1-4-14 15,-2 3-1-15,-4 1-20 0,-1 0 10 0,-1 0-20 16,1-2 11-16,-7 4-24 0,1-3 15 0,-3 1-16 16,-3 0 3-16,-11 2-41 0,21-2-32 0,-21 2-90 0,13-2-18 15,-13 2-126-15,0 0-217 0,0 0-274 16,0 0-319-16</inkml:trace>
          <inkml:trace contextRef="#ctx0" brushRef="#br0" timeOffset="2597.2075">12268 3265 238 0,'0'0'460'0,"5"-14"-55"0,-5 14-99 0,4-13 8 0,-4 13-76 15,3-11 27-15,-3 11-37 0,1-10-39 16,-1 10-36-16,4-8-31 0,-4 8-14 0,0 0-11 16,4-8-8-16,-4 8 4 0,0 0 27 0,0 0 3 15,4-8 1-15,-4 8-1 0,0 0 6 0,0 0 1 16,10 8-7-16,-10-8-10 0,4 9-8 0,-4-9 7 0,5 15-12 15,-2-7-10-15,-1 0-12 0,0 4-12 16,-1-3-9-16,-1 5-8 0,1-1-7 0,2 2-6 16,-3-1-11-16,0 2-6 0,0 2 0 0,1-1-1 15,-2-3-5-15,1 4 0 0,0-1-4 0,-4 0 1 16,4 1 0-16,-1-1-2 0,-1 1-2 0,0-3-7 16,1 1-10-16,-1-1-9 0,-2-2-22 0,4 2-27 15,-1-4-34-15,0 1-24 0,-2-2-24 0,2 0-23 16,0-3-27-16,1-7-39 0,-4 14-44 0,4-14-64 15,-5 11-102-15,5-11-476 0,-8 5-501 0</inkml:trace>
        </inkml:traceGroup>
        <inkml:traceGroup>
          <inkml:annotationXML>
            <emma:emma xmlns:emma="http://www.w3.org/2003/04/emma" version="1.0">
              <emma:interpretation id="{07C0BC73-F11B-4B76-A85F-9E0B742402CC}" emma:medium="tactile" emma:mode="ink">
                <msink:context xmlns:msink="http://schemas.microsoft.com/ink/2010/main" type="inkWord" rotatedBoundingBox="24763,7810 25355,7790 25360,7946 24768,7967"/>
              </emma:interpretation>
              <emma:one-of disjunction-type="recognition" id="oneOf2">
                <emma:interpretation id="interp10" emma:lang="en-US" emma:confidence="0.5">
                  <emma:literal>c</emma:literal>
                </emma:interpretation>
                <emma:interpretation id="interp11" emma:lang="en-US" emma:confidence="0">
                  <emma:literal>=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t</emma:literal>
                </emma:interpretation>
                <emma:interpretation id="interp1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3076.0443">12851 3571 559 0,'11'-4'726'0,"0"1"-194"0,0 0-99 0,-11 3-110 16,16-7-48-16,-8 0-70 0,2 3-29 0,-4 1-43 0,-6 3-17 16,13-8-39-16,-13 8-16 0,12-7-71 0,-12 7-60 15,10-5-88-15,-10 5-34 0,0 0-168 16,7-6-528-16,-7 6-449 0</inkml:trace>
          <inkml:trace contextRef="#ctx0" brushRef="#br1" timeOffset="9667.491">13037 3457 318 0,'0'0'476'0,"0"0"-50"0,0 0-80 0,-9 7-84 16,9-7 34-16,0 0-39 0,0 0-3 0,0 0-17 15,0 0-27-15,0 0-21 0,0 0-14 0,0 0-16 16,0 0-1-16,0 0-7 0,0 0-3 0,0 0-7 16,0 0-4-16,0 0-18 0,0 0-10 0,0 0-15 15,0 0-6-15,0 0-9 0,0 0-3 0,0 0-15 16,0 0-9-16,0 0-9 0,0 0-7 0,0 0-9 16,0 0-4-16,0 0-6 0,12-5-7 0,-12 5 3 15,15-4-4-15,-15 4-3 0,18-6 1 0,-7 2-4 16,-11 4 1-16,20-4-1 0,-5-1-2 0,-2 4 1 15,-1-1 0-15,5 2-4 0,-2-2 5 0,-3-1-1 16,1 3-2-16,3-3-3 0,-16 3-9 0,27-1-20 16,-27 1-31-16,23 0-34 0,-23 0-35 0,21 0-37 15,-21 0-46-15,20 1-36 0,-20-1-16 0,14 3-7 16,-14-3-41-16,11 3-10 0,-11-3-51 0,12 2-474 16,-12-2-395-16</inkml:trace>
          <inkml:trace contextRef="#ctx0" brushRef="#br1" timeOffset="10020.2185">13161 3553 397 0,'0'0'475'16,"-13"4"-124"-16,13-4-24 0,-13 3-35 0,13-3-40 16,0 0-10-16,-16 2-38 0,16-2-30 0,-12 2-26 15,12-2-20-15,0 0-14 0,-12 6-3 0,12-6-4 16,0 0-8-16,-10 3-2 0,10-3-3 0,0 0-10 15,0 0-15-15,0 0-6 0,-10 3-8 0,10-3-9 16,0 0-6-16,0 0-4 0,0 0 4 0,0 0-8 16,9 6 1-16,-9-6-7 0,18 0-4 0,-18 0-9 15,23 2 3-15,-23-2-4 0,29 0-2 0,-13-2 2 16,2 2-6-16,-1-1-2 0,1-2-3 0,1 1 5 16,-3-1-2-16,2 1-1 0,-1 1-5 0,0 0 4 15,-1-3 2-15,-2 3-2 0,0 1 0 0,-1-2-1 16,-13 2-1-16,18-2 3 0,-18 2 0 0,18-2-2 15,-18 2-2-15,17-4-4 0,-17 4 2 0,12 0-11 16,-12 0-16-16,0 0-28 0,11-3-32 0,-11 3-48 16,0 0-31-16,0 0-32 0,0 0-43 0,0 0-85 15,0 0-119-15,0 0-353 0,0 0-328 0</inkml:trace>
        </inkml:traceGroup>
        <inkml:traceGroup>
          <inkml:annotationXML>
            <emma:emma xmlns:emma="http://www.w3.org/2003/04/emma" version="1.0">
              <emma:interpretation id="{00D5F431-BD99-4BA6-9BE7-5BA610D04ACD}" emma:medium="tactile" emma:mode="ink">
                <msink:context xmlns:msink="http://schemas.microsoft.com/ink/2010/main" type="inkWord" rotatedBoundingBox="25953,7483 28512,7678 28474,8179 25914,7984"/>
              </emma:interpretation>
              <emma:one-of disjunction-type="recognition" id="oneOf3">
                <emma:interpretation id="interp15" emma:lang="en-US" emma:confidence="0.5">
                  <emma:literal>1000+1000</emma:literal>
                </emma:interpretation>
                <emma:interpretation id="interp16" emma:lang="en-US" emma:confidence="0">
                  <emma:literal>100011000</emma:literal>
                </emma:interpretation>
                <emma:interpretation id="interp17" emma:lang="en-US" emma:confidence="0">
                  <emma:literal>10001-1000</emma:literal>
                </emma:interpretation>
                <emma:interpretation id="interp18" emma:lang="en-US" emma:confidence="0">
                  <emma:literal>1000+-1000</emma:literal>
                </emma:interpretation>
                <emma:interpretation id="interp19" emma:lang="en-US" emma:confidence="0">
                  <emma:literal>10007-1000</emma:literal>
                </emma:interpretation>
              </emma:one-of>
            </emma:emma>
          </inkml:annotationXML>
          <inkml:trace contextRef="#ctx0" brushRef="#br1" timeOffset="10629.2097">14034 3185 252 0,'0'0'451'0,"1"-16"-111"0,-1 16 4 0,0-9-44 16,0 9-26-16,1-13-25 0,-1 13-16 0,0-9-14 15,0 9-4-15,0-8-9 0,0 8-8 0,0 0-8 16,0-10-7-16,0 10-11 0,0 0-19 0,0 0-14 15,0-10-29-15,0 10-13 0,0 0 13 16,0 0 44-16,0 0 8 0,4 10 4 0,-3-1-4 16,3-1-15-16,-2 4-5 0,-1 1-9 0,3 2-21 0,-3 0-31 15,3 2 3-15,-2 0-4 0,1 3-9 0,-2-1-15 16,1 0-5-16,-2 2-6 0,4-1-12 0,-4 0 0 16,1 0-8-16,0-2-6 0,-2 0-3 15,1 1 2-15,-1-1-5 0,-2 1-1 0,2-2-32 16,1 1 30-16,-3-4-46 0,0 2 7 0,1-1-56 0,-2-1-23 15,4-3-32-15,-3 0-48 0,1 0-22 0,2-2-10 16,0-9-20-16,-1 15-59 0,1-15-67 0,1 7-72 16,-1-7-84-16,0 0-525 0,0 0-664 15</inkml:trace>
          <inkml:trace contextRef="#ctx0" brushRef="#br1" timeOffset="11081.0762">14426 3304 329 0,'5'-11'437'0,"-3"0"-35"16,2 5-60-16,-2-3-34 0,2 0-35 0,-3 2-36 0,-1 7-36 16,1-13-20-16,-1 13-15 0,4-11-17 0,-4 11-20 15,1-11-18-15,-1 11-13 0,0 0-16 0,4-10-14 16,-4 10-22-16,0 0 32 0,0 0 51 0,0 0 9 16,0 0-1-16,0 0-13 0,-9 8-10 15,4-3-13-15,4 5-6 0,-5-1-9 0,1 2-2 0,3 0-2 16,-2 5-10-16,-3-3 0 0,6 2-12 0,-3-1-9 15,2 2-8-15,-1 2-7 0,3-4-6 0,-1 3-4 16,1 0-3-16,1 0-1 0,-1-1-2 0,3 0-1 16,2 3-1-16,-3-5 7 0,5 0-13 0,-2 0 0 15,1-4-1-15,0 4 2 0,5-5-3 16,-2 1-2-16,3-2 0 0,1-2-2 0,0-3 0 0,2 0 2 16,1 0-3-16,-2-3-2 0,4 0 0 0,-1-3 1 15,0-1-1-15,1-3 1 0,-1-1-2 0,0 0 0 16,-6-2-3-16,5-3 3 0,-4 0 1 0,-1-2-3 15,-3-3-1-15,1-2 0 0,-3-4 0 16,-3 3-1-16,0 0 3 0,-3 0-4 0,-3 0-1 0,-1 0-6 16,-1 1 6-16,-1 1 0 0,-4 3-8 0,3 0-8 15,-5 4 0-15,-2-1-6 0,0 0-9 0,-2 4-21 16,-1 1-17-16,0 1-21 0,-2 5-16 0,3-1-21 16,0 3-27-16,1 0-24 0,0 2-29 15,2-1-27-15,1 5-33 0,3 0 22 0,1-1-56 16,2 2-14-16,6-7-123 0,-4 13-316 0,4-13-270 0</inkml:trace>
          <inkml:trace contextRef="#ctx0" brushRef="#br1" timeOffset="11532.3637">15009 3301 67 0,'9'-7'563'15,"-1"2"-171"-15,-8 5-17 0,12-9-101 0,-12 9 20 16,12-9-48-16,-12 9 9 0,5-8-49 15,-5 8-5-15,6-5-57 0,-6 5-7 0,0 0-44 16,0 0 18-16,0 0 3 0,0 0 17 0,0 0-19 0,0 0 7 16,-9 4-13-16,9-4 13 0,-9 9-8 0,4-2 3 15,-2-1-7-15,2 4-4 0,-1 0-5 0,1-1-20 16,-2 2-4-16,2 0-17 0,0 3 19 0,-2-2-25 16,6 1-4-16,-3 1-7 0,4 2-5 15,-1-2-5-15,0 1-3 0,2-2-4 0,0 3-3 0,3-3-6 16,-1 2 1-16,2-2-1 0,0 0-2 0,1-2-2 15,3 0 2-15,-1-2 3 0,4 1-2 0,-2-3-3 16,3-2 0-16,-1-1-1 0,3-1-5 0,1-1 4 16,-2-2 1-16,3-2-6 0,0 2 1 0,-2-3-1 15,5-1 2-15,-2-3 0 0,-1-1-3 16,-3-2 0-16,0 0 0 0,-2-4-4 0,-1 0 3 0,1 0 2 16,-3-4 38-16,-4 1-50 0,-2-4 2 0,-2 5 1 15,-2-3 0-15,0-1-1 0,-3 5 0 0,-4-2-1 16,1 0-8-16,-3 2 4 0,-3 0-6 15,-1 2-9-15,0 4-16 0,-2-1-23 0,-1 0-15 16,3 4-30-16,-1 2-23 0,-1 0-31 0,2 3-11 0,0 1-23 16,14 0-13-16,-25 0-48 0,25 0 35 0,-18 4-27 15,18-4 7-15,-13 7-33 0,13-7-25 0,-3 9-126 16,3-9-225-16,6 6-163 0</inkml:trace>
          <inkml:trace contextRef="#ctx0" brushRef="#br1" timeOffset="11962.9834">15609 3270 425 0,'0'0'414'0,"10"-7"-29"0,-10 7-103 16,0 0 4-16,6-7-68 0,-6 7 18 0,0 0-29 16,6-7-46-16,-6 7-59 0,0 0 20 0,0 0-4 15,0 0 26-15,0 0-23 0,0 0 27 0,-8 7-11 16,8-7 13-16,-9 9-15 0,2-3 5 0,2 3-6 15,-1 0-3-15,3 2-12 0,-5-3-11 0,4 5-13 16,-3-2-6-16,3 3-10 0,-1-1-10 0,1 2 2 16,-1 2-1-16,2-1-2 0,0-1-11 0,2 2-19 15,0-1-5-15,1-2-5 0,0 3-3 0,0-4-3 16,2 1-4-16,1 0-2 0,0 0-3 0,3-2-2 16,-1-1-2-16,2 0 2 0,2-1-7 0,1-4 7 15,-1 2-1-15,3-2 8 0,2-3-14 0,-2-1-3 16,2 0 1-16,-14-2 2 0,28-2-2 0,-13 1 1 15,-1-6 1-15,0 4-4 0,-1-3 2 0,0-1 3 16,-1-1-5-16,-2 0 25 0,0-4-28 0,-2-3 21 16,-1-1-27-16,-2-1 25 0,-1-1-26 0,-3-2 19 15,-2 1-24-15,-3-1 28 0,-1-1-25 0,-3 3 2 16,-1 0-3-16,0-1-5 0,-6 3-7 0,1 0-7 16,0 2-16-16,-4 4-23 0,1-2-27 0,0 4-30 15,-1 1-31-15,-1 2-50 0,1-1 7 0,1 3-91 16,0 1 20-16,0 2-86 0,2 0-127 0,0 0-432 15,1 4-486-15</inkml:trace>
          <inkml:trace contextRef="#ctx0" brushRef="#br1" timeOffset="12338.1852">16322 3409 168 0,'5'-8'598'0,"-5"8"-181"16,4-13-16-16,-4 13-55 0,5-12 18 0,-5 12-58 0,5-11 3 16,-5 11-6-16,3-12-1 0,-3 12-24 0,4-8-41 15,-4 8-30-15,2-10-44 0,-2 10-19 0,0 0-40 16,3-7-12-16,-3 7-18 0,0 0 33 0,0 0-18 15,0 0 32-15,0 11-45 0,0-11-7 0,-3 14-9 16,2-4-5-16,0 1-4 0,-3 0-4 0,2 2-7 16,1 1-1-16,-1 2-10 0,0 0-5 0,-2-1-4 15,4 0-3-15,-2 3-3 0,-2 2 7 0,4-3-9 16,-3-2-3-16,1 3-11 0,2-2-9 0,-3 0-19 16,3-1-32-16,-4 0-38 0,4-2-33 0,0 2-32 15,0-4-43-15,0 2-50 0,-1-5-40 0,0 1-13 16,-2-1-5-16,3-8-50 0,-1 12-112 0,1-12-456 15,0 0-506-15</inkml:trace>
          <inkml:trace contextRef="#ctx0" brushRef="#br1" timeOffset="12608.0213">16059 3551 568 0,'-13'-7'425'0,"4"3"-31"0,0-2-106 0,9 6 14 0,-12-7-73 16,12 7 1-16,-9-8-67 0,9 8-11 0,-8-5-44 15,8 5-4-15,0 0-43 0,0 0 13 16,6-6-37-16,-6 6 19 0,16-2-36 0,-16 2 17 0,28 0-24 16,-12 0 19-16,4 0-28 0,-2 2 22 0,8-2-29 15,-2-2 18-15,1 2-13 0,4 0 16 0,-1 0-27 16,-1 0 30-16,0 0-27 0,-1 0 25 0,3 0-30 16,-5 0 23-16,2 0-19 0,-1-1 25 0,-7 1-30 15,1 0 27-15,-3-2-27 0,1 2 24 0,-17 0-37 16,26-2 36-16,-26 2-39 0,19 0 15 0,-19 0-84 15,21-2 17-15,-21 2-81 0,14-1-34 0,-14 1-84 16,12-3-521-16,-12 3-327 0</inkml:trace>
          <inkml:trace contextRef="#ctx0" brushRef="#br1" timeOffset="12887.9352">16983 3256 458 0,'0'-10'587'0,"0"10"-158"0,0-16-6 0,0 16-39 16,0-13-29-16,0 13-53 0,0-12-37 0,0 12-61 16,0-10-37-16,0 10-42 0,0 0-10 0,0 0-7 15,0 0 15-15,0 0-6 0,0 10 4 0,0-10-13 0,4 14-7 16,-4-3 4-16,3 0-12 0,-3 5 2 0,0-2-24 16,2 2 3-16,-2 1-23 0,1 1-2 15,1-1-21-15,-2 3 16 0,0-2-27 0,0 2 11 16,0 1-20-16,0-4 11 0,0 3-15 0,0-3 13 0,0 1-30 15,0-2-21-15,0 0-30 0,0 0-38 0,2 0-50 16,-2-3-33-16,0 1-59 0,2-4-25 0,-2 1-48 16,2-3 7-16,1-1-51 0,-3-7-53 0,8 9-446 15,-8-9-409-15</inkml:trace>
          <inkml:trace contextRef="#ctx0" brushRef="#br1" timeOffset="13270.4384">17361 3277 311 0,'5'-14'561'16,"-2"5"-169"-16,-2 1-49 0,-1 8-101 0,5-13 2 16,-5 13-83-16,4-10 36 0,-4 10-5 0,0 0-1 15,0 0-35-15,0 0-7 0,0 0-33 0,-4 11 19 16,4-11 8-16,-6 17 7 0,6-6-3 0,-5 3-10 16,2-3-15-16,-1 6-4 0,-1 0-8 0,2 1-17 15,-1-1-12-15,3 3-14 0,-3 0-9 0,4-1-11 16,0-1-9-16,0-2 0 0,0 4-11 0,3 0-5 15,-1-3-4-15,5 2-1 0,-3-3-6 0,1 4 0 16,1-8-4-16,0 0 4 0,1-2-3 0,0 1-3 16,3-4 8-16,1 1-11 0,-1-3 5 0,3-1-8 0,0-1 8 15,-13-3-6-15,26-2 4 0,-12 1-4 16,0-3 3-16,0 1-6 0,2-5 10 0,-2-1-17 16,0-3 9-16,-2 0-7 0,0-3-3 0,-5-1-7 0,4-1-1 15,-5-3-9-15,-2-2-11 0,-1-1-2 16,-3 0-13-16,-2-1 3 0,-1 2-21 0,-4-4 3 15,-1 4-13-15,-2-1 9 0,-2 4-31 0,1 3 11 16,-2 0-32-16,-2 3 5 0,-1 2-60 0,0 3 32 0,1-2-49 16,-1 6 25-16,2 1-45 0,0-1-18 0,-3 2-28 15,17 2-114-15,-25 0-302 0,25 0-184 0</inkml:trace>
          <inkml:trace contextRef="#ctx0" brushRef="#br1" timeOffset="13721.5643">17827 3301 87 0,'13'-8'515'0,"-13"8"-133"0,8-6-57 16,-8 6-45-16,10-5 27 0,-10 5-81 0,0 0 24 15,9-4-73-15,-9 4 1 0,0 0-56 0,8-5 11 16,-8 5-36-16,0 0 25 0,0 0 7 0,0 0 12 15,0 0-3-15,0 0-12 0,-2 7-12 0,2-7-9 16,-6 9 4-16,1-1 3 0,1 0-11 0,-3 0-1 16,2 4-16-16,0-2-9 0,-1 4-9 0,3-2-10 15,-2 1-8-15,1 1-7 0,1-1-4 0,-1 4-9 16,3-2 0-16,-1 0-7 0,2 1 0 0,2-1-7 16,1 1 7-16,1-3-14 0,1 1 8 0,1 1-6 15,1-5 5-15,-1 4-9 0,5-4 8 0,-4 0-7 16,5-2 12-16,-2 0-15 0,1-3 12 0,2 2-12 15,-2-4 11-15,1-2-12 0,-12-1 9 0,23 2-8 16,-8-4 7-16,-4 1-9 0,-2-3 7 0,3-2 6 0,-2-1-9 16,1 0 0-16,-4-3-4 0,-1-1 0 0,0-2-3 15,-1-1-5-15,-2 1-4 0,-3-4 2 16,0-1-1-16,-3-4-18 0,-2 1-2 0,-1 3-3 16,0-2-11-16,-1 2-23 0,-4 1-14 0,3-2-27 0,-3 8-23 15,0-3-24-15,0 4-23 0,-1 1 2 16,1 4-63-16,-1-2 52 0,-2 3-62 0,1 1-22 15,13 3-31-15,-18-3-30 0,18 3-445 0,-19-2-294 16</inkml:trace>
          <inkml:trace contextRef="#ctx0" brushRef="#br1" timeOffset="14169.0688">18313 3334 267 0,'0'0'473'0,"10"-6"-86"0,-10 6-69 16,7-6-35-16,-7 6-22 0,5-5 3 0,-5 5-20 15,7-7-21-15,-7 7-24 0,0 0-32 0,5-6-24 16,-5 6-17-16,0 0 11 0,0 0 9 0,0 0-8 16,0 0-11-16,-10 4-15 0,10-4 11 0,-8 10 7 15,3-2-18-15,0 0-14 0,-3 3-14 0,4-3-7 16,-2 4-12-16,0-1-11 0,1 1 0 0,3 0-12 15,-2 2-4-15,2 0-5 0,1 0-5 0,-1-1-2 16,2 1-2-16,2-1-5 0,1 0-2 0,1-2-2 16,1 3-9-16,1-2 8 0,2-1-9 0,-2 0 7 15,5-1-9-15,-1-3 11 0,2 3-14 0,-1-5 15 16,2 0-13-16,-1-2 11 0,2 0-11 0,1-1 13 0,-15-2-19 16,25-2 15-16,-10 0 0 0,-4 0-2 15,5-3 0-15,-5-1 1 0,1-1-4 0,0-4-1 16,-4 1 0-16,2-3-2 0,-4-1-3 0,1-1 15 15,-5-2-20-15,0-1-1 0,-2 0-9 0,-4-2-5 0,1 1-7 16,-3-1-13-16,-3 1-3 0,1 3-18 0,-2-1-23 16,-2 1-20-16,-1 2-16 0,-1 1-19 15,0 2-19-15,-2 1-38 0,-1 2-42 0,3 1 33 16,-2 1-49-16,1 1-30 0,2 3-25 0,-3 0-41 0,5-1-464 16,11 3-348-16</inkml:trace>
        </inkml:traceGroup>
        <inkml:traceGroup>
          <inkml:annotationXML>
            <emma:emma xmlns:emma="http://www.w3.org/2003/04/emma" version="1.0">
              <emma:interpretation id="{9019FBC1-DB7C-4043-885E-FF94D56451CA}" emma:medium="tactile" emma:mode="ink">
                <msink:context xmlns:msink="http://schemas.microsoft.com/ink/2010/main" type="inkWord" rotatedBoundingBox="30752,7581 33122,7626 33115,8042 30744,7997"/>
              </emma:interpretation>
              <emma:one-of disjunction-type="recognition" id="oneOf4">
                <emma:interpretation id="interp20" emma:lang="en-US" emma:confidence="0.5">
                  <emma:literal>+100.</emma:literal>
                </emma:interpretation>
                <emma:interpretation id="interp21" emma:lang="en-US" emma:confidence="0">
                  <emma:literal>1100</emma:literal>
                </emma:interpretation>
                <emma:interpretation id="interp22" emma:lang="en-US" emma:confidence="0">
                  <emma:literal>7100</emma:literal>
                </emma:interpretation>
                <emma:interpretation id="interp23" emma:lang="en-US" emma:confidence="0">
                  <emma:literal>7100.</emma:literal>
                </emma:interpretation>
                <emma:interpretation id="interp24" emma:lang="en-US" emma:confidence="0">
                  <emma:literal>1100.</emma:literal>
                </emma:interpretation>
              </emma:one-of>
            </emma:emma>
          </inkml:annotationXML>
          <inkml:trace contextRef="#ctx0" brushRef="#br1" timeOffset="14745.9652">18932 3506 357 0,'-14'-10'449'16,"0"4"-67"-16,2-2-52 0,0 3-8 0,2-2 11 16,0 2-17-16,2 0-45 0,8 5-48 0,-14-9-41 15,14 9-35-15,-7-6-29 0,7 6-22 0,0 0-17 16,5-9-16-16,-5 9-14 0,12-3-6 0,-12 3-12 16,21 0-4-16,-7 0-6 0,3 2-3 0,0-1-6 15,5 1 0-15,0 1-4 0,3 0-1 0,-1-2 1 16,4 2-2-16,1 0-4 0,0 1-5 0,3-2-10 15,-7 3-23-15,4-3-53 0,-3-1-80 0,0 0-34 16,0 1-38-16,-2-2-77 0,-2-2-147 0,1 1-290 16,-3 0-264-16</inkml:trace>
          <inkml:trace contextRef="#ctx0" brushRef="#br1" timeOffset="14511.3557">19010 3286 234 0,'5'-6'578'15,"-5"6"-102"-15,12-10-56 0,-12 10-53 0,11-12-5 16,-11 12-5-16,12-7-5 0,-12 7-43 0,9-10-50 16,-9 10-55-16,8-5-40 0,-8 5-31 0,0 0-26 15,10-4 9-15,-10 4 22 0,0 0-7 0,8 6-18 16,-8-6-18-16,2 11-11 0,1-3 3 0,-3 0-30 16,3 3-5-16,-3-1-14 0,0 4-3 0,1-3-7 15,-1 4-3-15,0 1-7 0,0-1 4 0,0 2-10 16,0 0-2-16,0-1-1 0,0 2-1 0,0 1-9 15,0-3-27-15,0 1-18 0,0 1-30 0,0-1-38 16,0-2-36-16,0-1-52 0,0 2-45 0,0-3-26 16,0 2-56-16,0-5 5 0,0 1-79 0,0-2-25 15,1-1-446-15,-1-8-430 0</inkml:trace>
          <inkml:trace contextRef="#ctx0" brushRef="#br1" timeOffset="15017.966">19698 3267 115 0,'3'-13'590'0,"-3"13"-126"0,2-13-54 0,-2 13-8 16,2-7-40-16,-2 7-65 0,0 0-55 0,1-9-48 16,-1 9-42-16,0 0-26 0,0 0 25 0,0 0 13 15,0 0 4-15,0 0 16 0,0 0-6 0,0 9-15 16,0-9-22-16,4 15-13 0,-5-6 3 0,1 2-9 16,-3 0-19-16,3 2-17 0,0 2-14 0,-1-2-15 15,-1 1-11-15,2 3-10 0,-2 0-6 0,2-3-5 16,-1 4-2-16,-1 2-3 0,1-2-5 0,-2 0-1 15,3-1-22-15,-2 1-29 0,2-4-42 0,-3 3-46 16,3 1-45-16,-1-2-49 0,0-3-37 0,-2 2-57 16,3-3 32-16,0-1-50 0,3-2-31 0,-2 0-27 15,3-2-111-15,-4-7-244 0,6 8-252 0</inkml:trace>
          <inkml:trace contextRef="#ctx0" brushRef="#br1" timeOffset="15432.0126">19913 3388 223 0,'4'-11'478'16,"-1"0"-72"-16,-1 1-57 0,-1 2-44 0,1-1-17 0,-2 9-38 16,2-14-49-16,-2 14-36 0,2-10-37 15,-2 10-24-15,1-10-21 0,-1 10 12 0,0 0 38 16,0 0-14-16,0 0 9 0,0 0 5 0,-13 3-5 16,13-3-11-16,-9 13-1 0,2-5 9 0,2 0-11 0,-1 4 8 15,3-2-7-15,-2 4-10 0,2-2-16 0,0 3-14 16,0-1-7-16,0 0-10 0,3 2-8 0,-2-3-8 15,2 2-7-15,2 2-2 0,1-3-8 16,0 0-6-16,0-1-3 0,1 1-2 0,3 0 0 0,-2-3-2 16,1 1-1-16,4-4-1 0,-1 2-2 0,2-3-2 15,0-1 1-15,4 0-2 0,-2-1 3 0,0-2-4 16,3 0 0-16,-1-2 0 0,-1-1 4 0,3-1-5 16,-1-2 0-16,-2-2-1 0,3-3 3 0,-3 1-2 15,0-4 71-15,-2 1-89 0,3-4 70 0,-7 1-78 16,1-4 67-16,-1 1-76 0,-4-1 72 0,-2-1-80 15,1 2 68-15,-3-1-75 0,-3 1 62 0,1 0-68 16,-3 0 59-16,-2 4-74 0,1-4 61 0,-5 5-83 16,1-2 41-16,-2 5-70 0,1 0-11 0,-2 1 46 15,1 2-71-15,-2 1-12 0,2 1-37 0,-2 2-5 16,2-2-12-16,12 3-1 0,-22 0-2 0,22 0-13 16,-18 0-35-16,18 0 15 0,-14 3-60 0,14-3-378 15,0 0-200-15</inkml:trace>
          <inkml:trace contextRef="#ctx0" brushRef="#br1" timeOffset="15883.1113">20463 3332 417 0,'0'0'430'0,"9"-7"-48"16,-9 7-50-16,5-7-65 0,-5 7-16 0,7-7 26 15,-7 7-90-15,5-3 15 0,-5 3-65 0,0 0 30 16,0 0-51-16,4-8 58 0,-4 8-52 0,0 0 54 16,0 0-63-16,0 0 42 0,-16 2-81 0,16-2 61 15,-11 6-62-15,11-6 81 0,-13 10-69 0,4-2 53 16,2 0-79-16,-1 0 70 0,-1 3-88 0,3 1 68 16,-2-1-72-16,2 1 64 0,1 0-82 0,-2 2 62 15,2 0-75-15,0-1 74 0,1 1-87 0,1-1 4 16,1 1 3-16,2-1 5 0,0 0 1 0,0-1 5 0,2 2 3 15,1-4 2-15,-1 3 1 0,2-5 8 16,1 2-5-16,2 0-1 0,3-4 0 0,-3 2-1 16,3-1-1-16,0-3-1 0,1-1 1 0,0 2-6 15,1-2 13-15,-12-3-13 0,21 0-1 0,-21 0-3 16,26-3 0-16,-13 0 0 0,0-2 0 0,-3 0 3 0,2-3-5 16,-1 0 18-16,1-3-20 0,-2-2 61 0,-2 1-79 15,0-3 68-15,-2-1-69 0,-3-3 62 16,-3 4-75-16,2-3 57 0,-4 3-64 0,-1-4-22 15,-1 1 52-15,-1 0-103 0,0 1 45 0,-3 3-98 0,0-3 22 16,1 2-106-16,-2 3 1 0,-2 0-96 0,1 3-22 16,2-1-54-16,-1 2-36 0,1 0-502 0,-1 1-541 15</inkml:trace>
          <inkml:trace contextRef="#ctx0" brushRef="#br1" timeOffset="16058.6235">21134 3409 393 0,'0'0'724'0,"22"3"-163"15,-22-3-138-15,15 2-87 0,-15-2-81 0,0 0-51 16,17-2-40-16,-17 2-36 0,0 0-48 0,0 0-97 16,15-1-108-16,-15 1-110 0,0 0-125 0,0 0-441 15,-18-4-328-15</inkml:trace>
        </inkml:traceGroup>
      </inkml:traceGroup>
      <inkml:traceGroup>
        <inkml:annotationXML>
          <emma:emma xmlns:emma="http://www.w3.org/2003/04/emma" version="1.0">
            <emma:interpretation id="{8B8C71AF-17B1-4D41-89B3-7B2206BAE815}" emma:medium="tactile" emma:mode="ink">
              <msink:context xmlns:msink="http://schemas.microsoft.com/ink/2010/main" type="line" rotatedBoundingBox="22656,8670 29990,8462 30010,9169 22676,9377"/>
            </emma:interpretation>
          </emma:emma>
        </inkml:annotationXML>
        <inkml:traceGroup>
          <inkml:annotationXML>
            <emma:emma xmlns:emma="http://www.w3.org/2003/04/emma" version="1.0">
              <emma:interpretation id="{6251F0F4-4FA8-4D19-AB13-43535C38B90C}" emma:medium="tactile" emma:mode="ink">
                <msink:context xmlns:msink="http://schemas.microsoft.com/ink/2010/main" type="inkWord" rotatedBoundingBox="22656,8670 23877,8635 23897,9342 22676,9377">
                  <msink:destinationLink direction="with" ref="{167FC951-EE21-4F5A-A978-4BE7D4D72DCF}"/>
                </msink:context>
              </emma:interpretation>
              <emma:one-of disjunction-type="recognition" id="oneOf5">
                <emma:interpretation id="interp25" emma:lang="en-US" emma:confidence="0.5">
                  <emma:literal>CE</emma:literal>
                </emma:interpretation>
                <emma:interpretation id="interp26" emma:lang="en-US" emma:confidence="0">
                  <emma:literal>CEE</emma:literal>
                </emma:interpretation>
                <emma:interpretation id="interp27" emma:lang="en-US" emma:confidence="0">
                  <emma:literal>CIE</emma:literal>
                </emma:interpretation>
                <emma:interpretation id="interp28" emma:lang="en-US" emma:confidence="0">
                  <emma:literal>CEs</emma:literal>
                </emma:interpretation>
                <emma:interpretation id="interp29" emma:lang="en-US" emma:confidence="0">
                  <emma:literal>CLE</emma:literal>
                </emma:interpretation>
              </emma:one-of>
            </emma:emma>
          </inkml:annotationXML>
          <inkml:trace contextRef="#ctx0" brushRef="#br1" timeOffset="23793.4527">11199 4332 413 0,'15'-3'379'0,"-15"3"-65"0,10-3-11 15,-10 3-75-15,0 0 18 0,13-4-31 0,-13 4-32 16,0 0-24-16,10-5-10 0,-10 5-4 0,0 0-12 15,0 0 6-15,7-6-4 0,-7 6-12 0,0 0-18 16,0 0-8-16,1-9-2 0,-1 9-12 0,0 0-18 16,-5-7 1-16,5 7-3 0,-12-5-3 0,12 5 0 15,-13-3-1-15,13 3 2 0,-18-3 0 0,18 3-5 16,-26 1-3-16,12 1 10 0,-2 0-1 0,0 2-4 16,-4 0 1-16,-1 1 1 0,2 2 0 0,-4 3-2 15,-3 0 0-15,3 2-7 0,-1 1 6 0,0 3-1 16,-4 3-2-16,3-1-7 0,-1 5-2 0,4-5-3 15,4 2-7-15,-2-2-1 0,5 3 3 0,0-1-4 16,4 0 6-16,2-2-11 0,1-1 5 0,3 1-7 16,1-1 10-16,4-2-12 0,1-1 9 0,4 3 0 15,1-4 0-15,5 2-2 0,0-1-5 0,1-1-1 16,5 2-4-16,0-7-4 0,1 2-3 0,4 0-5 16,-1-5-2-16,2 1 3 0,1-1-2 0,-4-1 0 15,2-3-2-15,2 2-1 0,-1-3-3 0,-2 0 4 16,1-3-3-16,-2 3-6 0,0-1 5 0,-5-3 1 15,2 1-1-15,-3 1 0 0,-1-1-22 0,-1 0 27 16,-12 3 0-16,18-4-24 0,-18 4 12 0,17-3 0 16,-17 3-11-16,11-4-21 0,-11 4-46 0,12-7-28 15,-12 7-55-15,9-4-20 0,-9 4-51 0,0 0-29 16,8-4-53-16,-8 4-77 0,6-6-43 0,-6 6-155 0,6-10-294 16,-6 10-446-16</inkml:trace>
          <inkml:trace contextRef="#ctx0" brushRef="#br1" timeOffset="24697.3321">11494 4678 466 0,'0'0'398'0,"-16"0"-60"15,16 0-44-15,-15 2-26 0,15-2-39 0,0 0-15 0,-18 0-42 16,18 0-37-16,0 0-24 0,0 0-8 0,0 0-16 16,0 0 10-16,0 0-9 0,0 0-3 0,0 0-8 15,0 0-10-15,12 3-8 0,-12-3-5 0,22 0-5 16,-9 0-2-16,4 0-7 0,-1 0 9 0,3 0 0 15,-3 0 0-15,8 0 2 0,-1-2 8 0,0 2 2 16,1-1-3-16,1-1-4 0,0 0-8 0,0 0-13 16,-2 1-1-16,1-2-7 0,-3 2-9 0,-4 1-3 15,0-2 5-15,-2 1-7 0,0 1-1 0,-15 0-1 16,20-1-6-16,-20 1-13 0,20-2-18 0,-20 2-29 16,14-4-39-16,-14 4-34 0,0 0-19 0,14 3-37 15,-14-3-62-15,0 0-98 0,0 0-153 0,0 0-256 16,-6 5-264-16</inkml:trace>
          <inkml:trace contextRef="#ctx0" brushRef="#br1" timeOffset="24125.1646">11531 4449 52 0,'-6'-5'527'0,"6"5"-125"0,-10-7-106 15,10 7 5-15,-8-7-61 0,8 7 32 0,-6-8-50 0,6 8-1 16,-7-6-30-16,7 6-32 0,0 0-26 0,-5-7-22 15,5 7-12-15,0 0-2 0,0 0-10 16,5-8 23-16,-5 8-5 0,12-4-6 0,-12 4-10 16,19-5-19-16,-7 4 0 0,5-1 0 0,1-1 12 15,-1 3 0-15,6-3 3 0,0 0-6 0,3 1-12 16,-1-1-11-16,-1 1-12 0,2-1-5 0,-1 3-7 0,-2-3-9 16,1 1-2-16,-4 2-5 0,-2 0-1 0,-1-3-4 15,-3 2-2-15,1-1 1 0,-15 2-8 16,23-2 1-16,-23 2-12 0,18-1-13 0,-18 1-18 15,13 0-27-15,-13 0-23 0,0 0-19 0,17 0-66 0,-17 0-27 16,0 0-68-16,0 0-3 0,0 0-90 0,0 0-30 16,-12 3-454-16,12-3-391 0</inkml:trace>
          <inkml:trace contextRef="#ctx0" brushRef="#br1" timeOffset="24397.3131">11771 4356 43 0,'0'0'519'0,"0"0"-147"0,-17-2-20 16,17 2-96-16,0 0 8 0,0 0-69 15,-15 0 26-15,15 0-64 0,0 0 28 0,0 0-18 0,0 0 27 16,-14 3-15-16,14-3 18 0,0 0-12 16,-9 8 4-16,9-8-11 0,-6 8-8 0,6-8-13 0,-5 13-16 15,4-7-20-15,-2 3-8 0,0 0-10 0,-1 2-8 16,1 1-13-16,-1-1-13 0,-1 2-9 0,2-2-11 16,0 2 0-16,1-1-21 0,-2 4 1 0,2-3-3 15,-1-1-9-15,2 3 5 0,-2-4-13 0,1 3 10 16,2-2-14-16,-2 0 11 0,1 1-18 0,1-2 5 15,-2-1-9-15,0 0-11 0,2-3-34 0,0 1-11 16,0-8-43-16,0 16-6 0,0-16-32 0,0 14-6 16,0-14-23-16,0 10-33 0,0-10-54 0,0 0-43 15,4 8-62-15,-4-8-69 0,0 0-464 0,0 0-460 16</inkml:trace>
          <inkml:trace contextRef="#ctx0" brushRef="#br1" timeOffset="25158.5179">10878 5001 560 0,'0'0'430'15,"0"0"-82"-15,0 0-54 0,0 0-30 0,0 0-22 16,0 0-26-16,0 0-32 0,0 0-25 0,0 0-27 15,0 0-25-15,0 0 1 0,13-3-4 0,-13 3-2 16,22 0-6-16,-9-2-5 0,0 2-12 0,5-2-4 16,4 2-3-16,4-1 4 0,0-3-15 0,1 2 14 15,7-1-20-15,1 0 12 0,0 0-19 0,2 2 13 16,9-2-16-16,-4-1 4 0,1 3-6 0,2-3 1 0,-2-1 1 16,-4 3-1-16,0 0-7 0,-1-1 17 0,0 0-21 15,-3 1 12-15,0 0-25 0,-1 1 12 16,-1-3-21-16,-6 2 14 0,-1-1-21 0,0 1 19 15,-3 2-29-15,-2-1 22 0,-1 0-18 0,-4-1 17 0,-1 1-19 16,0 1 11-16,-15 0-21 0,22-2 4 0,-22 2-40 16,20 0-16-16,-20 0-59 0,15 0-9 0,-15 0-25 15,0 0-38-15,12 2-36 0,-12-2-76 16,0 0-107-16,0 0-517 0,-15 4-506 0</inkml:trace>
        </inkml:traceGroup>
        <inkml:traceGroup>
          <inkml:annotationXML>
            <emma:emma xmlns:emma="http://www.w3.org/2003/04/emma" version="1.0">
              <emma:interpretation id="{0ACC8724-C82F-48C5-8B98-43D11059C057}" emma:medium="tactile" emma:mode="ink">
                <msink:context xmlns:msink="http://schemas.microsoft.com/ink/2010/main" type="inkWord" rotatedBoundingBox="25278,8684 25712,8671 25716,8803 25281,8816"/>
              </emma:interpretation>
              <emma:one-of disjunction-type="recognition" id="oneOf6">
                <emma:interpretation id="interp30" emma:lang="en-US" emma:confidence="0.5">
                  <emma:literal>=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-</emma:literal>
                </emma:interpretation>
                <emma:interpretation id="interp33" emma:lang="en-US" emma:confidence="0">
                  <emma:literal>t</emma:literal>
                </emma:interpretation>
                <emma:interpretation id="interp34" emma:lang="en-US" emma:confidence="0">
                  <emma:literal>+</emma:literal>
                </emma:interpretation>
              </emma:one-of>
            </emma:emma>
          </inkml:annotationXML>
          <inkml:trace contextRef="#ctx0" brushRef="#br1" timeOffset="16742.047">13392 4311 86 0,'0'0'637'0,"-15"0"-183"0,15 0-107 16,0 0-67-16,-16 0-47 0,16 0-72 0,0 0 20 16,0 0-73-16,0 0 27 0,0 0-51 0,0 0 11 15,0 0-48-15,19 2 23 0,-5-2-51 0,0 1 31 16,7 0-44-16,2-1 33 0,2 2-44 0,4 0 29 15,-1-2-45-15,2 1 14 0,-2-1-80 0,2 0-36 16,-2 2-107-16,-2-4-132 0,0 2-343 0,-4-1-210 16</inkml:trace>
          <inkml:trace contextRef="#ctx0" brushRef="#br1" timeOffset="16921.5369">13489 4413 153 0,'-20'5'490'15,"1"-1"-105"-15,6 1-119 0,-1-2-34 0,-1 0-46 16,15-3 27-16,-19 4-69 0,19-4 18 0,-12 3-33 16,12-3-31-16,0 0-20 0,0 0-18 0,0 0-50 15,26 2 39-15,-6-4-52 0,6 0 18 0,6 1-22 16,4 1 21-16,9-3-93 0,3-1-75 0,13-1-123 16,3 0-408-16,0-2-193 0</inkml:trace>
        </inkml:traceGroup>
        <inkml:traceGroup>
          <inkml:annotationXML>
            <emma:emma xmlns:emma="http://www.w3.org/2003/04/emma" version="1.0">
              <emma:interpretation id="{0BDF7BC3-7F96-4313-9156-DB388F47C746}" emma:medium="tactile" emma:mode="ink">
                <msink:context xmlns:msink="http://schemas.microsoft.com/ink/2010/main" type="inkWord" rotatedBoundingBox="26835,8555 29990,8466 30006,9015 26851,9104">
                  <msink:destinationLink direction="with" ref="{8F3925D8-1693-4937-8A31-D996AF434B6D}"/>
                  <msink:destinationLink direction="with" ref="{3B5217A8-F9EE-4450-9B2A-362854A33121}"/>
                </msink:context>
              </emma:interpretation>
              <emma:one-of disjunction-type="recognition" id="oneOf7">
                <emma:interpretation id="interp35" emma:lang="en-US" emma:confidence="0.5">
                  <emma:literal>210025</emma:literal>
                </emma:interpretation>
                <emma:interpretation id="interp36" emma:lang="en-US" emma:confidence="0">
                  <emma:literal>210005</emma:literal>
                </emma:interpretation>
                <emma:interpretation id="interp37" emma:lang="en-US" emma:confidence="0">
                  <emma:literal>210085</emma:literal>
                </emma:interpretation>
                <emma:interpretation id="interp38" emma:lang="en-US" emma:confidence="0">
                  <emma:literal>21025</emma:literal>
                </emma:interpretation>
                <emma:interpretation id="interp39" emma:lang="en-US" emma:confidence="0">
                  <emma:literal>2100255</emma:literal>
                </emma:interpretation>
              </emma:one-of>
            </emma:emma>
          </inkml:annotationXML>
          <inkml:trace contextRef="#ctx0" brushRef="#br1" timeOffset="19405.6448">15279 4225 109 0,'-12'3'463'0,"12"-3"-81"0,0 0-91 15,0 0-22-15,0 0-70 0,0 0 26 0,-16 4-70 16,16-4 18-16,0 0-47 0,0 0 7 0,-11 2-56 15,11-2 32-15,0 0-44 0,0 0 33 0,-9 3-35 16,9-3 17-16,0 0-11 0,0 0 14 0,0 0-21 16,0 0 16-16,0 0-14 0,-12 3 21 0,12-3-14 15,0 0 21-15,0 0-12 0,0 0 17 0,0 0-8 16,0 0 5-16,0 0-6 0,0 0 11 0,0 0-3 16,0 0-2-16,0 0 4 0,0 0-4 0,0 0 5 15,0 0-14-15,0 0-6 0,0 0-25 0,-4-8-4 16,4 8-20-16,4-7 2 0,-4 7-15 0,3-7 5 15,-3 7-12-15,9-10 3 0,-9 10-8 0,6-7 5 16,-6 7-8-16,11-9-2 0,-11 9 1 0,9-7-3 16,-9 7-1-16,11-8 0 0,-11 8 2 0,12-2-2 15,-12 2 5-15,12-3-4 0,-12 3 0 0,0 0 0 16,19 1 2-16,-19-1-1 0,12 4-2 0,-12-4 10 16,11 6-10-16,-4 0 11 0,-1 2-8 0,-1-1 12 15,1 3-9-15,-1 2 13 0,-3-1-6 0,3 2 18 16,-3 0-11-16,0 0 1 0,0 2 11 0,-4 2 8 15,0-3 2-15,-1 7 0 0,-1-3 2 0,-2-1-3 16,-2 3 0-16,0-2 2 0,-1 0-1 0,-2 1-3 16,-4-3-2-16,2 1-3 0,-2 0-4 0,1-3-4 15,-2 1-11-15,3-1 8 0,-2-4-14 0,-2 3 12 16,-1-3-19-16,1-2 19 0,0 2-16 0,-1-4 11 16,1-1-10-16,3 2 9 0,-3-4-13 0,2-2 9 15,-2 1 2-15,2-2-1 0,1 0-2 0,0-3 2 16,0 0 3-16,2-1-12 0,0-1-1 0,3-1-1 15,-1-1-1-15,1-2 2 0,2-1-7 0,2 1 5 16,3-4-3-16,-1 2 1 0,3-1-1 0,3 0 4 16,-1-2-4-16,2 3-1 0,1 0 4 0,1-1-5 15,1 1 2-15,0 2 0 0,2 0 1 0,-1 2 1 16,2 1-3-16,0-1 3 0,-1 2 0 0,2 3 6 16,-11 2 0-16,23-3-6 0,-23 3 0 0,23 3-1 15,-11 0 5-15,2 2-3 0,0 3 4 0,1-3-2 16,-1 5-2-16,-1 0 4 0,1-2 3 0,0 5-14 15,1-3-7-15,-2 3-2 0,-1-2-5 0,0 0-17 16,2 0-23-16,-1 3-19 0,0-3-20 0,-1 2-26 16,2-3-27-16,0 4-35 0,-2-6-20 0,2 2-40 15,0 0-36-15,1-3-26 0,-2 0-31 0,0-1-50 16,1-2-563-16,0-3-544 0</inkml:trace>
          <inkml:trace contextRef="#ctx0" brushRef="#br1" timeOffset="19835.7394">15844 4308 187 0,'-2'-10'397'0,"2"10"-46"16,-4-11-72-16,4 11 5 0,-2-13-69 0,2 13 21 15,-4-8-71-15,4 8 27 0,-1-10-69 0,1 10 33 16,0 0-18-16,-4-11 36 0,4 11-1 0,0 0 20 15,-1-9-2-15,1 9 12 0,0 0-8 0,-3-8-5 16,3 8-5-16,0 0-14 0,0 0-6 0,-2-7-28 16,2 7 8-16,0 0-39 0,0 0-12 0,0 0-20 15,0 0-12-15,-1-9-15 0,1 9-8 0,0 0-11 16,0 0-6-16,0 0-2 0,0 0 2 0,0 0 17 16,-2 11 11-16,2-11-1 0,-2 11-6 0,2-2 2 15,-2 0 15-15,2 3 0 0,0-2 3 0,0 6-6 16,0-2-6-16,0-1 0 0,0 3-9 0,0 0-4 15,-1 0-2-15,1 1-3 0,0-1-5 0,-1 1 3 16,1-1-13-16,-3 1 0 0,3-3-1 0,-1 3-1 16,0-3-2-16,-3 2-3 0,4-2-3 0,-2-1 0 15,1 1-1-15,-1-2-1 0,-1 0-3 0,0-2-42 16,2 0 8-16,0-3-44 0,1-7-8 0,-4 17-21 16,4-17-14-16,0 12-12 0,0-12-14 0,-1 11-37 15,1-11-76-15,0 0-85 0,3 5-37 0,-3-5-41 16,0 0-26-16,15-4-62 0,-4 0-433 0,0-2-521 15</inkml:trace>
          <inkml:trace contextRef="#ctx0" brushRef="#br1" timeOffset="20334.2081">16227 4356 113 0,'0'0'520'0,"5"-12"-84"0,-5 12-107 0,3-9-9 16,-3 9-59-16,0-9 18 0,0 9-61 0,0 0-23 15,3-11-31-15,-3 11 1 0,0 0-27 0,1-9 23 16,-1 9-5-16,0 0 10 0,0 0-11 0,1-9 1 16,-1 9-18-16,0 0-17 0,0 0-10 0,0 0-21 15,0 0-11-15,0 0 15 0,0 0 11 0,0 0-23 16,0 0 2-16,-14 1-23 0,14-1 3 0,-10 13-18 16,10-13 7-16,-11 11-16 0,6-3 22 0,-1 1-11 15,-1 2 25-15,1 0-37 0,0-2 34 0,0 6-37 16,1-4 5-16,1 2-9 0,-1-1-3 0,0 1-3 15,3 1-4-15,0-1 0 0,-1 1-1 0,2-3-4 16,0 4 0-16,1-4-2 0,1 3 36 0,0-4-42 16,3 3 3-16,-1-4 2 0,2 4-2 0,0-4 8 15,1 2 7-15,3-2-8 0,2-1 1 0,-2 1 26 16,3-4-35-16,-1 1-1 0,1-2 1 0,-2 3 1 16,3-3-3-16,1-2 0 0,-14-2 4 0,25 0-5 15,-25 0 1-15,25-2 4 0,-11 0 6 0,-3-4-16 16,1 3 0-16,1-3 4 0,-1 1-4 0,-1-3 6 15,-2-2-6-15,-1 1 6 0,1-3-9 0,-1-1 0 16,-2-3 3-16,-2-3-5 0,-1 5 1 0,-1-3 1 16,0 0-3-16,-4 3 0 0,0-5-7 0,-5-1-4 15,2 2-9-15,-1 0-16 0,-2 1-8 0,-2 2-12 16,-2-4 1-16,0 8-41 0,-1-2-15 0,-1 2-25 16,3 2-34-16,-2 2-9 0,1 2-31 0,-1 0-6 15,1 4-77-15,1-2 33 0,11 3-38 0,-21 1 19 16,21-1-46-16,-18 3-68 0,18-3-419 0,-16 5-353 15</inkml:trace>
          <inkml:trace contextRef="#ctx0" brushRef="#br1" timeOffset="20857.2789">16724 4332 319 0,'5'-7'517'0,"-5"7"-147"0,7-6-23 16,-7 6-89-16,0 0 16 0,4-6-71 16,-4 6-12-16,0 0-69 0,0 0 12 0,0 0-28 15,0 0 50-15,0 0-14 0,0 0 16 0,0 0-18 16,0 0 8-16,-7 6-8 0,7-6 6 0,-6 7-14 16,1-1-3-16,5-6-12 0,-9 12-4 0,3-5 0 15,0 4-13-15,3-3 2 0,-4 4-24 0,3-2 6 16,-4 4-21-16,4-2-8 0,-1 1-4 0,0 1-7 15,-1-1-4-15,3 2-3 0,-3-2-4 0,5 3-7 16,-4-2-4-16,2 1-2 0,1-1 3 0,2-2 2 16,0 2-7-16,2-1-1 0,-2 0-1 0,3-2-1 15,0-1 2-15,-1 0-1 0,2 1 0 0,-1-5-2 16,2 1 3-16,1 0 9 0,2 0-2 0,-2-3-7 16,2 0 0-16,4 0-3 0,-12-4-2 0,18 3 0 15,-18-3 0-15,23-3-5 0,-8-1-5 0,-4 3 1 16,3-3 5-16,-2 0 11 0,2-5-28 0,-2 3 10 15,1-3-1-15,-1-2 2 0,-1 0 0 0,1-2 3 16,-3 2-6-16,0-5 42 0,-1-1-49 0,-6 1 44 16,5-4-51-16,-3 1 39 0,-4-2-39 0,0 4 35 15,-2-3-40-15,-3 0 38 0,0 1-39 0,-4 1 37 16,1 3-35-16,-2 0-1 0,-3-1 2 0,0 5-13 16,-1 1-8-16,-3 0-11 0,3 3-4 0,-1 1-31 15,-1 2-11-15,3 3-21 0,-2-1-33 0,15 2-10 16,-27 2-30-16,16-1-26 0,-2 2-72 0,1 1 33 15,2 0-50-15,1 2 19 0,0-1-34 0,9-5-49 16,-12 10-453-16,12-10-360 0</inkml:trace>
          <inkml:trace contextRef="#ctx0" brushRef="#br1" timeOffset="21438.2184">17176 4378 544 0,'0'0'426'0,"4"-5"-63"0,-4 5-10 0,0 0-86 15,9-6-2-15,-9 6-62 0,0 0 1 0,5-6-50 16,-5 6 16-16,0 0-18 0,5-7 20 0,-5 7-16 16,0 0-9-16,4-8 8 0,-4 8-1 15,0 0-9-15,9-8-12 0,-9 8-9 0,5-6-9 0,-5 6-9 16,8-6-7-16,-8 6-17 0,12-6 13 0,-12 6-28 15,11-6 2-15,-11 6-22 0,12-1 7 0,-12 1-20 16,14-2 9-16,-14 2-22 0,17 3 10 0,-17-3-22 16,14 3 18-16,-5 2-18 0,0-1 23 15,2 3-21-15,-2-1 18 0,0 1-20 0,0 3 21 0,-1-1-20 16,-2 3 29-16,3 0-27 0,-1-3 38 0,-3 6-38 16,2-4 35-16,-2 2-31 0,-1-1-13 0,1 1-1 15,-3 2 2-15,0-4 0 0,0 3-1 16,1-2 1-16,-3 1 4 0,0 0-2 0,0-1-6 15,0-2 4-15,0 1 0 0,0-2 2 0,-3 2 1 0,-1-3 1 16,4-8-5-16,-2 16 2 0,2-16 0 0,-3 13 1 16,1-5 0-16,2-8 1 0,-7 8-1 0,7-8 7 15,-5 10-9-15,5-10 2 0,-9 3-3 0,9-3 0 16,0 0 0-16,-17 0-4 0,17 0-11 0,-11-5 17 16,11 5-2-16,-10-11 3 0,5 6-5 0,1-7 2 15,2 4-7-15,-1-4 42 0,3 1-49 0,0-4 39 16,0 4-43-16,4-5 41 0,1 1-47 0,3-1 43 15,-1-1-37-15,2 0 32 0,1 2-42 0,2-1 41 16,1 1-39-16,-1 2 40 0,3-3-43 0,-2 4 37 16,0 0-37-16,-2 0 42 0,5 2-48 0,-2 0 26 15,0-1-39-15,-2 4 10 0,1 1-41 0,0 1-9 16,-3-3-42-16,2 3-39 0,-1 3-22 0,1-2-42 16,-12 4-36-16,18-5-69 0,-18 5 9 0,20 0-66 15,-20 0-47-15,18 0-473 0,-18 0-482 0</inkml:trace>
          <inkml:trace contextRef="#ctx0" brushRef="#br1" timeOffset="21975.9855">17954 4404 400 0,'7'-6'389'16,"-7"6"-81"-16,10-4-43 0,-10 4-45 0,7-5-17 15,-7 5-22-15,9-6-22 0,-9 6-10 0,9-8 35 16,-9 8-45-16,6-7 16 0,-6 7 0 0,6-7-6 16,-6 7 2-16,5-11-9 0,-5 11-9 0,0-11-6 15,0 11-16-15,0-10 6 0,0 10-15 0,0-10-12 16,0 10-16-16,-6-8-8 0,6 8-15 0,-11-9-14 16,11 9-7-16,-11-4-4 0,11 4-7 0,-17-3-3 15,17 3-4-15,-18 0-1 0,18 0-2 0,-18 3-2 16,18-3 1-16,-22 6-4 0,10-2 1 0,2 1-1 15,2-1-2-15,-2 1 1 0,3-1 1 0,-1 2-3 16,1-1-1-16,7-5 2 0,-12 9-1 0,8-1 2 16,4-8-4-16,-8 11 3 0,8-11-2 0,-6 12 2 15,6-12 1-15,-3 12 1 0,3-12-3 0,-2 8 2 16,2-8 4-16,3 10-3 0,-3-10 3 0,7 8-2 16,-7-8 2-16,10 6 0 0,-10-6 0 0,15 4 3 15,-15-4-7-15,20 5 1 0,-20-5 7 0,20 3-4 16,-20-3 0-16,22 1 5 0,-11 2 7 0,4-3 5 15,-2 3 5-15,-1-1 13 0,0 1-6 0,0 1-1 16,-2 0-2-16,2 0 3 0,-2 0-2 0,-2 1 3 0,4 1 3 16,-6 0-8-16,3-1 0 0,-1 0 1 0,-3 0 2 15,0 4 3-15,-5-9-18 0,7 12 19 16,-2-4-21-16,-5-8 14 0,4 11-22 0,-4-11 16 0,-3 14-22 16,3-14 19-16,-6 13-27 0,0-4 32 0,0-2-30 15,-2 1 7-15,-1-1-37 0,-2-1-33 0,-1 0-48 16,-2-1-58-16,-3 2-51 0,-4-1-109 0,2-2-5 15,-5 1-100-15,1-3-99 0,-3 4-413 0,-5-3-532 16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51.29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5DB7966-EEA9-47EA-983A-C6AD4AE5528C}" emma:medium="tactile" emma:mode="ink">
          <msink:context xmlns:msink="http://schemas.microsoft.com/ink/2010/main" type="inkDrawing" rotatedBoundingBox="10572,10317 15095,10273 15096,10363 10573,10407" shapeName="Other"/>
        </emma:interpretation>
      </emma:emma>
    </inkml:annotationXML>
    <inkml:trace contextRef="#ctx0" brushRef="#br0">123 128 268 0,'-12'-4'370'0,"1"3"-70"0,0-3-32 0,11 4-33 0,-15-4-15 15,15 4-15-15,-15-5-21 0,15 5-11 0,-11-2-16 16,11 2-18-16,0 0-10 0,-14-3-1 0,14 3-7 16,0 0 8-16,-12-1-11 0,12 1-2 15,0 0-4-15,0 0 7 0,-12-4-9 0,12 4 6 0,0 0-25 16,0 0 9-16,0 0-25 0,0 0 7 0,-10-5-24 16,10 5 7-16,0 0-20 0,0 0 9 0,0 0-20 15,0 0 18-15,0 0-10 0,10-3 21 0,-10 3-15 16,16-4 16-16,-16 4-19 0,23-3 18 0,-10 2-21 15,4 1 20-15,0-2-17 0,0 1 11 0,1-1-17 16,2 2 12-16,0-3-17 0,3 3 14 0,0 0-15 16,1 0 9-16,-1 0-15 0,3 0 8 0,-2 0 2 15,0 0 10-15,3 0-10 0,-3 0 4 0,4 0-8 16,-4 0 3-16,5 0 0 0,-2 0 2 0,-1 0-4 16,1 0-7-16,-2 0 1 0,3 0-1 0,-1 0-4 15,2 0 4-15,-3 0-4 0,1 0 3 0,1 0-1 16,-1 0 15-16,-1 0-21 0,1 0 22 0,2 0-23 15,-3 0 24-15,2 0-25 0,3 0 33 0,-5 0-43 0,7 0 36 16,-5 0-35-16,3 0 29 0,3 0-26 0,-1 0 31 16,1 0-30-16,-3 0 31 0,1 0-34 0,-2 0 30 15,-1 3-31-15,0-3 30 0,0 0-33 0,-1 0 34 16,-2 0-34-16,1 0 34 0,2 0-31 0,-2 0 37 16,-1 0-33-16,2 0 35 0,-2 0-31 0,0 0 34 15,0-3-40-15,0 3 8 0,0 0 2 0,0 0 0 16,-3-1 2-16,3 1 3 0,0 0 0 0,0-2-3 15,-2 0 3-15,1 2-2 0,1 0-1 0,-2-2-2 16,4 2 25-16,-4-1-37 0,1 1 31 0,1 0-38 16,-2 0 31-16,0-2-38 0,-1 0 33 0,3 4-34 15,-3-2 34-15,0 0-36 0,1 0 31 0,-4 2-34 16,5-2 34-16,-4 0-35 0,1 1 34 0,1-1-35 16,-1 2 37-16,0-2-30 0,-1 2 34 0,3-2-26 15,-4 2 42-15,3-2-31 0,0 1 34 0,-5-1-36 16,4 0 31-16,2 0-35 0,-4 0 31 0,4 0-36 15,-5 0 38-15,4 3-43 0,1-3 38 0,-2 0-39 0,1 0 3 16,0 0 1-16,-2 0 2 0,2 0 2 0,-3 0 0 16,0 0 3-16,0 0 1 0,0 0 4 15,0 0 1-15,3 0 5 0,3-3 9 0,-3 3-6 16,1 0 3-16,-1 0 4 0,0-1 3 0,1 1-7 0,0-2-2 16,-1 0 1-16,-1 2-2 0,2-2 1 0,-1 1-4 15,0 1 0-15,3-2-3 0,-3 0 1 0,1 0-2 16,-1 1-2-16,-4 1 2 0,5-1-1 0,-2-1-7 15,-2 2 3-15,1-1 1 0,-3 1-2 0,7-2 0 16,-6 2 0-16,3 0-1 0,2 0-3 0,-2 0 4 16,-3 0-3-16,3-3 2 0,0 3 0 0,-3 0 0 15,2 0-1-15,-1 0 3 0,0 3 7 0,0-6-5 16,-2 3 8-16,2 0 10 0,-1 3 8 0,-1-3 11 16,0 0 1-16,-1 0 1 0,1 0 6 0,1 0-6 15,-1 0-2-15,-1 0-40 0,1 0-7 0,0 0 0 16,0 0 0-16,-1 0 0 0,1 0 0 0,2 0 0 15,-2 0 0-15,-1 0 0 0,1-3 0 0,1 3 0 16,-2 0 0-16,0 0 0 0,4 0 0 0,-3 0 0 0,-1 0 0 16,1 0 0-16,-1 0 0 0,-1 0 0 0,3 0 0 15,-3 0 0-15,1 0 0 0,0 0 0 16,-1 0 0-16,3 0 0 0,-2-1 0 0,-3 1 0 0,3 1 0 16,-2-1 0-16,-15 0 0 0,29 0 0 0,-29 0 0 15,24 0 0-15,-24 0 0 0,22 0 0 0,-22 0 0 16,21-1 0-16,-21 1 0 0,22 0 0 0,-22 0 0 15,17 0 0-15,-17 0 0 0,17 0 0 0,-17 0 0 16,17-2 0-16,-17 2 0 0,0 0 0 0,18 0 0 16,-18 0 0-16,0 0 0 0,17-2 0 0,-17 2 0 15,0 0 0-15,15-2 0 0,-15 2 0 0,0 0 0 16,0 0 0-16,14-1 0 0,-14 1 0 0,0 0 0 16,9-4 0-16,-9 4 0 0,0 0 0 0,8-6 0 15,-8 6 0-15,0 0-263 0,0-13-304 0,0 13-106 16,-2-9-73-16,2 9-115 0,-12-11-748 0,3 6-1262 15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0:48.01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45CF20C-DEA0-4857-B090-1D0ACEB9D06A}" emma:medium="tactile" emma:mode="ink">
          <msink:context xmlns:msink="http://schemas.microsoft.com/ink/2010/main" type="inkDrawing" rotatedBoundingBox="23768,4815 25690,4741 25694,4846 23772,4921" semanticType="underline" shapeName="Other">
            <msink:sourceLink direction="with" ref="{1FC8957C-BDB1-444C-B578-D2E6F3B53C2E}"/>
          </msink:context>
        </emma:interpretation>
      </emma:emma>
    </inkml:annotationXML>
    <inkml:trace contextRef="#ctx0" brushRef="#br0">-3 146 309 0,'0'0'280'0,"0"0"-47"16,-2-8-33-16,2 8 10 0,0 0-52 0,0 0 41 15,0 0-17-15,0-9-31 0,0 9-22 0,0 0-14 16,1-8-3-16,-1 8-19 0,0 0-8 0,2-11-8 16,-2 11-1-16,0 0 2 0,6-9-8 0,-6 9-7 15,0 0-10-15,4-8-9 0,-4 8-2 0,0 0-7 16,0 0-25-16,1-7 22 0,-1 7-16 0,0 0 6 16,0 0-7-16,0 0-4 0,5-7-3 0,-5 7 0 15,0 0-3-15,0 0-2 0,0 0-4 0,0 0-14 16,0 0 22-16,0 0 10 0,0 0 16 0,7 3-5 15,-7-3 0-15,0 0-11 0,6 8 1 0,-6-8-2 16,5 6-1-16,-5-6-5 0,4 9 5 0,-4-9-7 16,7 8 3-16,-7-8-1 0,5 7-3 0,-5-7 2 15,7 5 0-15,-7-5 2 0,6 8 0 0,-6-8-3 16,0 0-8-16,12 5 21 0,-12-5 2 0,0 0 4 16,12 6-4-16,-12-6 0 0,0 0-1 0,15 1-7 15,-15-1 0-15,15-3-3 0,-15 3-10 0,17-4 6 16,-17 4-3-16,19-5-3 0,-10 0 2 0,1 2-8 15,-10 3 10-15,18-7-4 0,-10 2-1 0,2 1 0 16,-1-4 0-16,-9 8-6 0,15-8-15 0,-15 8 21 16,13-5-13-16,-13 5 16 0,11-8-18 0,-11 8 23 15,13-5-23-15,-13 5 22 0,10-4-14 0,-10 4 13 16,0 0-24-16,11-6 29 0,-11 6-27 0,0 0 23 16,0 0-23-16,9-3 24 0,-9 3-19 0,0 0 14 15,0 0-20-15,0 0 24 0,0 0-26 0,0 0 25 0,0 0-11 16,15 2 15-16,-15-2 0 0,0 0-3 15,9 4 0-15,-9-4-2 0,6 6 1 0,-6-6-3 16,0 0 1-16,8 8 0 0,-8-8-2 0,8 6 0 16,-8-6 1-16,9 4 1 0,-9-4-1 0,0 0-2 0,12 6 1 15,-12-6 2-15,10 5 0 0,-10-5 0 0,0 0-2 16,19 2-5-16,-19-2 3 0,14-1 5 0,-14 1-4 16,14-3-1-16,-14 3-1 0,17-5 1 0,-17 5 0 15,19-4-3-15,-19 4 3 0,17-4 1 0,-8-2-2 16,-1 3-21-16,1-1 25 0,-9 4-23 0,14-7 22 15,-14 7-8-15,13-6 9 0,-13 6-20 0,15-9 24 16,-15 9-23-16,10-2 18 0,-10 2-14 0,9-3 20 16,-9 3-25-16,0 0 25 0,9-6-22 0,-9 6 23 15,0 0-25-15,0 0 21 0,12-2-18 0,-12 2 20 16,0 0-25-16,0 0 31 0,0 0-25 0,13 2 23 16,-13-2-8-16,0 0 4 0,11 6 2 0,-11-6-5 15,7 4 1-15,-7-4 0 0,7 8 1 0,-7-8-4 16,10 5-2-16,-10-5 3 0,12 4 3 0,-12-4-2 15,9 5-2-15,-9-5 1 0,15 3 2 0,-15-3-8 16,15 2 5-16,-15-2 0 0,15 1 0 0,-15-1 2 16,17-1-3-16,-17 1 2 0,19-4-5 0,-19 4 2 15,18-3-2-15,-7 0-8 0,-11 3 14 0,16-5-2 0,-16 5-20 16,17-9 17-16,-17 9-12 0,17-6 21 0,-17 6-21 16,14-7 20-16,-14 7-21 0,12-4 25 0,-12 4-25 15,11-7 24-15,-11 7-25 0,0 0 22 16,12-6-22-16,-12 6 20 0,0 0-17 0,9-3 16 0,-9 3-23 15,0 0 26-15,0 0-22 0,11-4 24 0,-11 4-22 16,0 0 20-16,0 0-21 0,0 0 26 0,13 3-23 16,-13-3 19-16,0 0-22 0,10 4 26 15,-10-4-18-15,0 0 17 0,12 6-22 0,-12-6 26 0,12 7-5 16,-12-7-5-16,11 3 0 0,-11-3 1 0,12 4-2 16,-12-4-1-16,15 3 2 0,-15-3-9 0,14 3 8 15,-14-3 0-15,16 1-22 0,-16-1 24 0,17 1-20 16,-17-1 21-16,19 0-22 0,-19 0 23 0,18 0-17 15,-18 0 19-15,21-2-24 0,-21 2 23 0,19-2-22 16,-19 2 21-16,18-2-24 0,-18 2 23 0,17-3-18 16,-17 3 18-16,16-3-20 0,-16 3 24 0,13-1-24 15,-13 1 21-15,0 0-16 0,15-2 14 0,-15 2-23 16,0 0 25-16,13-3-21 0,-13 3 18 0,0 0-21 16,0 0 18-16,13 0-10 0,-13 0 15 0,0 0-20 15,0 0 23-15,16 3-21 0,-16-3 23 0,0 0-25 16,12 4 25-16,-12-4-20 0,8 3 16 0,-8-3-16 15,10 4 20-15,-10-4-21 0,12 4 20 0,-12-4-27 16,14 5 27-16,-14-5-18 0,13 4 20 0,-13-4-22 16,13 2 22-16,-13-2-23 0,19 1 19 0,-19-1-15 15,17 1 17-15,-17-1-24 0,16-1 24 0,-16 1-20 16,19 0 21-16,-19 0-23 0,17-1 23 0,-17 1-20 16,17-4 20-16,-17 4-24 0,18-5 22 0,-18 5-21 0,17-4 21 15,-17 4-19-15,16-4 20 0,-9-1-22 0,-7 5 20 16,17-4-22-16,-17 4 21 0,16-7-21 0,-16 7 23 15,13-6-29-15,-13 6 31 0,12-3-21 16,-12 3 21-16,10-4-25 0,-10 4 22 0,0 0-23 16,12-2 22-16,-12 2-23 0,0 0 23 0,0 0-19 0,13-5 19 15,-13 5-21-15,0 0 22 0,0 0-18 0,12 7 21 16,-12-7-22-16,5 4 23 0,-5-4-23 0,9 7 24 16,-9-7-22-16,7 6 20 0,-7-6-20 0,8 9 17 15,-8-9 5-15,9 8 4 0,-9-8 3 0,8 8 14 16,-8-8 6-16,10 8 6 0,-10-8 2 0,10 7-6 15,-10-7 1-15,12 6-3 0,-12-6-5 0,13 7 5 16,-13-7-5-16,13 1-3 0,-13-1-4 0,16 3-6 16,-16-3-1-16,0 0-12 0,24 0 5 0,-24 0-2 15,16-3-1-15,-16 3-2 0,17-4 0 0,-17 4-6 16,17-6-10-16,-9 2 11 0,-8 4-1 0,19-7 0 16,-19 7-2-16,14-6-11 0,-14 6 13 0,14-10-9 15,-14 10-4-15,11-5 8 0,-11 5 10 0,10-6-9 16,-10 6 6-16,8-6-9 0,-8 6 10 0,9-6-12 15,-9 6 8-15,7-5-7 0,-7 5 12 0,7-5-13 16,-7 5 8-16,0 0-9 0,10-7 10 0,-10 7-12 16,0 0 6-16,7-5-5 0,-7 5 11 0,0 0-18 15,0 0 10-15,10-6-17 0,-10 6 0 0,0 0-29 16,0 0-35-16,11-4-64 0,-11 4-32 0,0 0-61 0,0 0 7 16,15-2-71-16,-15 2-63 0,0 0-476 15,0 0-385-15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54.80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0A5713-AD4E-4439-96AC-840841D41FB0}" emma:medium="tactile" emma:mode="ink">
          <msink:context xmlns:msink="http://schemas.microsoft.com/ink/2010/main" type="inkDrawing" rotatedBoundingBox="11386,11439 13679,11376 13680,11409 11387,11472" semanticType="underline" shapeName="Other">
            <msink:sourceLink direction="with" ref="{AE096CC6-63BE-442E-B73F-BC63EFAD3999}"/>
          </msink:context>
        </emma:interpretation>
      </emma:emma>
    </inkml:annotationXML>
    <inkml:trace contextRef="#ctx0" brushRef="#br0">189 62 434 0,'-21'0'479'0,"2"2"-108"0,4-2-73 16,-2 1-29-16,2-1-13 0,15 0-17 0,-27 1-2 0,27-1-28 16,-19 2 0-16,19-2-39 0,-17 0-13 15,17 0-33-15,-15 1-7 0,15-1-17 0,-12 3 12 16,12-3-16-16,0 0 25 0,0 0 4 0,-13 1 31 15,13-1-23-15,0 0 2 0,0 0-32 0,17 1-3 0,-17-1-18 16,24 1 3-16,-7-1-17 0,1 0 11 0,7 0-17 16,2 0 4-16,8 0-15 0,1 0-7 15,4 0-3-15,11 0 4 0,-1 0-10 0,3-1 2 0,11 1-13 16,-1-1 6-16,5 1 0 0,0-1-8 0,2-3-1 16,1 4-3-16,3-2 1 0,2 0-6 0,3 0 1 15,-2 1-3-15,3 1-3 0,-1-3 25 0,-4 3-32 16,0-1 6-16,0-1-7 0,-5-2 14 0,-2 3-7 15,-4-4-3-15,2 1 5 0,-8 1 1 0,-9 2 3 16,0-3-2-16,-2 0-4 0,-6 1 2 0,-3-2 0 16,-3 4-6-16,-5-2-23 0,-4 0 30 0,-2 2 1 15,0 1-5-15,-5-4-1 0,-1 4 0 0,-4-2 1 16,1 0-14-16,-15 2 4 0,20-3-11 0,-20 3-14 16,18-2-15-16,-18 2-33 0,13 0-7 0,-13 0-48 15,0 0-23-15,0 0-76 0,0 0-35 0,-2 7-48 16,2-7-38-16,-17 3-28 0,3 0-47 0,-1 0-110 15,0-2-332-15,-8 2-421 0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55.25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8FD51AD-FC22-4058-9B67-4E225A96F7C0}" emma:medium="tactile" emma:mode="ink">
          <msink:context xmlns:msink="http://schemas.microsoft.com/ink/2010/main" type="inkDrawing" rotatedBoundingBox="11400,11626 13376,11521 13377,11543 11401,11648" shapeName="Other"/>
        </emma:interpretation>
      </emma:emma>
    </inkml:annotationXML>
    <inkml:trace contextRef="#ctx0" brushRef="#br0">205 110 290 0,'-27'1'464'0,"3"1"-97"15,2 0-49-15,3-1-28 0,2 1-61 0,0-2 43 16,3 1-18-16,14-1-17 0,-26 1-21 0,26-1-33 16,-19 0-32-16,19 0-23 0,0 0-22 0,-21 2-7 15,21-2 2-15,0 0 15 0,0 0 21 0,0 0-23 16,0 0 14-16,22-3-26 0,-5 3 11 0,1-1-35 15,8-2-2-15,4-1-2 0,5 2-11 0,2 0-1 16,11-2-10-16,0 3-16 0,12-5 2 0,-5 6 7 16,9-1-21-16,3-5 8 0,-1 3-18 0,3 0 12 0,-1-1-20 15,5 3 7-15,-4-3-12 0,3 1 12 16,-4-2-13-16,5 4 12 0,-7-2-19 0,1 0 6 16,-2 1 8-16,-6 0-11 0,3-1 16 0,-11 1-16 0,-6 0 15 15,-5 1-19-15,-3-2 19 0,-3 0-15 0,4 0 16 16,-7 2-18-16,-4-1 15 0,-2-1-15 15,-1 2 16-15,-2 0-20 0,2-3 25 0,-7 2-22 16,1 1 16-16,-2-3-16 0,-1 3 16 0,-1 0-21 0,-2-1 15 16,2 1-11-16,-14 1 12 0,18-3-22 0,-18 3 4 15,17-2-54-15,-17 2-20 0,13-1-73 0,-13 1-44 16,0 0-81-16,13-2-56 0,-13 2-115 0,0 0-172 16,6-5-264-16,-6 5-453 0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59.47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8DF882B-0C5E-477C-BCC1-23B8618CC931}" emma:medium="tactile" emma:mode="ink">
          <msink:context xmlns:msink="http://schemas.microsoft.com/ink/2010/main" type="inkDrawing" rotatedBoundingBox="16880,6574 18841,6508 18892,8008 16931,8074" hotPoints="18795,7320 17918,8198 17040,7320 17918,6443" semanticType="enclosure" shapeName="Circle">
            <msink:sourceLink direction="with" ref="{203939E7-8C6B-4C0D-8A54-45030644C4F8}"/>
            <msink:destinationLink direction="with" ref="{C6CEAEAE-3E45-487E-99FF-9FD61DD7A44E}"/>
          </msink:context>
        </emma:interpretation>
      </emma:emma>
    </inkml:annotationXML>
    <inkml:trace contextRef="#ctx0" brushRef="#br0">1614 210 508 0,'0'0'445'0,"0"0"-101"0,-5-8-9 0,5 8-51 16,0 0-47-16,-2-5-30 0,2 5-29 0,0 0-12 15,-6-8-15-15,6 8-4 0,0 0-1 0,-3-6-9 16,3 6 0-16,-7-8-4 0,7 8-9 0,0 0 8 15,-5-8-2-15,5 8 5 0,-7-8-8 0,7 8 0 16,-5-10-9-16,5 10-11 0,-7-6-8 0,7 6-7 16,-12-12-5-16,5 6-6 0,-2 1-1 0,2 1-8 15,-2-4-4-15,-3 3 0 0,0 0 0 0,2 0 11 16,1-1-13-16,-3 0 10 0,-2 1-23 0,2 1 16 0,1-2-20 16,-1 0 17-16,-1 3-22 0,0-2 24 15,-1 1-27-15,1-1 34 0,0 1-30 0,-1 0 38 16,-1 0-33-16,0 1 41 0,3 0-52 0,-3-2 31 15,1 3-48-15,-2-3 34 0,-1 3-38 0,0 0 32 0,2-1-36 16,-5 1 36-16,0-1-36 0,-2 2 35 0,1-1-37 16,-2 0 36-16,1 1-37 0,1 1 34 0,0-2-36 15,2 2 33-15,-2 0-38 0,2 0 35 16,-2 2-35-16,3-4 37 0,1 2-40 0,-1 2 34 0,1-1-38 16,0 1 36-16,1 0-31 0,-3-1 29 0,5 2-38 15,0-3 58-15,-3 2-43 0,3 1 34 0,-2-1-33 16,0 0 42-16,1 1-39 0,0 0 34 15,-2 0-37-15,0 0 40 0,0 1-43 0,3 2 37 0,-3-2-39 16,2 0 39-16,0-1-44 0,0 3 39 0,-1-5-43 16,2 5 40-16,-1-2-41 0,2 2 39 0,-3-3-39 15,5 1 41-15,-2 3-43 0,-3-2 44 0,4 0-43 16,-1 0 42-16,2-2-43 0,-5 4 42 0,5 1-43 16,-1-4 45-16,-1 1-51 0,1 2 53 0,-2 1-53 15,1-1 48-15,2 0-49 0,-1 1 48 0,0 0-46 16,2-1 43-16,-2 2-46 0,1-1 52 0,-1-1-53 15,0 2 49-15,2-3-48 0,1 1 51 0,0 3-47 16,-3-3 52-16,4 1-50 0,-2 2 53 0,2-3-54 16,-2 2 55-16,1 1-57 0,2-3 63 0,0 3-67 15,-2-2 62-15,2 2-66 0,-1-1 60 0,2-1-59 16,-3 4 62-16,2-4-61 0,1 2 61 0,-1 1-74 16,-2-4 77-16,7 6-73 0,-7-3 69 0,4 1-68 15,-2-2 63-15,2 2-62 0,-2 0 6 0,2-1 4 16,0 1 2-16,0-1 2 0,1 1 7 0,0-1 2 0,-1 3 1 15,4-3 4-15,-3 2 9 0,1-3-6 16,-1 4 5-16,3-3 4 0,0 0 8 0,-2 1 3 16,3-1-6-16,0 0 11 0,-1 0-12 0,0 3 7 0,1-5-4 15,0 4 2-15,0-3-9 0,1 2 11 0,0 1-16 16,-1-2 20-16,0 1-21 0,3 0 14 16,-2 2-4-16,0-3 7 0,1 4-12 0,0-4 3 0,1 2-13 15,-1-1-2-15,1 0 0 0,-2 0 0 0,3 1 0 16,0-1 0-16,-1 2 0 0,-2-5 0 0,3 6 0 15,1-4 0-15,-1 4 0 0,-2-4 0 0,5 2 0 16,-3-2 0-16,1 4 0 0,0-4 0 0,-2 3 0 16,3-3 0-16,-1 2 0 0,1-2 0 0,0 1 0 15,-1 0 0-15,2 1 0 0,-2-2 0 0,4 1 0 16,-5-1 0-16,5 2 0 0,-4-3 0 0,3 2 0 16,-2 0 0-16,3-3 0 0,-1 2 0 0,-1 0 0 15,3-1 0-15,-5 2 0 0,5-3 0 0,-2 2 0 16,3 0 0-16,-4-1 0 0,4 0 0 0,-2 1 0 15,0-3 0-15,1 2 0 0,0-1 0 0,1 0 0 16,-2 0 0-16,0 0 0 0,0-1 0 0,1 0 0 16,2 0 0-16,-3 1 0 0,3-1 0 0,-3-2 0 15,4 1 0-15,-4 1 0 0,2 0 0 0,0-1 0 16,0-2 0-16,1 2 0 0,0 1 0 0,-1-3 0 0,2 0 0 16,2 3 0-16,-4-4 0 0,2 4 0 15,-1-3 0-15,-1-1 0 0,1 2 0 0,0 0 0 16,-2-1 0-16,0-1 0 0,2 0 0 0,-2 2 0 0,0-3 0 15,1 3 0-15,1 0 0 0,-2-2 0 0,1 1 0 16,0-1 0-16,0 0 0 0,-2 0 0 0,-9-3 0 16,20 5 0-16,-9-2 0 0,-11-3 0 0,18 5 0 15,-18-5 0-15,19 5 0 0,-19-5 0 0,17 6 0 16,-17-6 0-16,18 3 0 0,-18-3 0 0,17 5 0 16,-17-5 0-16,15 4 0 0,-15-4 0 0,15 1 0 15,-15-1 0-15,17 5 0 0,-17-5 0 0,14 3 0 16,-14-3 0-16,14 3 0 0,-14-3 0 0,14 3 0 15,-14-3 0-15,18 4 0 0,-18-4 0 0,24 1 0 16,-24-1 0-16,24 1 0 0,-8 1 0 0,-3-1 0 16,5-1 0-16,-1 1 0 0,-2-1 0 0,2 2 0 15,0-2 0-15,-3 2 0 0,2-2 0 0,-16 0 0 16,28 0 0-16,-28 0 0 0,25 0 0 0,-25 0 0 16,23 1 0-16,-23-1 0 0,23-1 0 0,-23 1 0 15,24-2 0-15,-24 2 0 0,20-2 0 0,-20 2 0 16,22-1 0-16,-10 0 0 0,-12 1 0 0,23-3 0 15,-23 3 0-15,23-5 0 0,-10 2 0 0,0 3 0 0,-2-4 0 16,0 2 0-16,1-1 0 0,0 1 0 0,-1 1 0 16,-11 1 0-16,24-7 0 0,-24 7 0 15,20-5 0-15,-20 5 0 0,20-6 0 0,-20 6 0 16,17-3 0-16,-17 3 0 0,20-6 0 0,-12 2 0 0,0 1 0 16,-8 3 0-16,19-6 0 0,-19 6 0 0,18-7 0 15,-7 3 0-15,-11 4 0 0,17-7 0 0,-8 2 0 16,0 2 0-16,-2-2 0 0,4 1 0 0,-5-1 0 15,5-1 0-15,-4 2 0 0,2-1 0 0,-1-1 0 16,3 1 0-16,-4 0 0 0,4-1 0 0,-2 0 0 16,-2-1 0-16,1 0 0 0,3 1 0 0,-5-2 0 15,3 3 0-15,-1 0 0 0,1-1 0 0,-3-1 0 16,2-1 0-16,-3 1 0 0,2-1 0 0,-1 0 0 16,-1 4 0-16,3-3 0 0,-1-3 0 0,-2 3 0 15,-1-2 0-15,4-1 0 0,-6 3 0 0,5-1 0 16,-2-2 0-16,0 2 0 0,1-1 0 0,-2-1 0 15,1-1 0-15,1 3 0 0,-4-1 0 0,3-1 0 16,-1 0 0-16,-1 0 0 0,1 1 0 0,-2 0 0 16,2 1 0-16,-2-3 0 0,1 3 0 0,0-1 0 15,0 1 0-15,-1 0 0 0,-1-1 0 0,3 2 0 0,-2-5 0 16,2 5 0-16,-3-2 0 0,3-2 0 16,-3 2 0-16,0 1 0 0,3-1 0 0,-3-1 0 15,2-4 0-15,-2 7 0 0,1-5 0 0,2 5 0 0,-2-2 0 16,1 1 0-16,-2-1 0 0,0 0 0 15,-1 2 0-15,4-2 0 0,-3-1 0 0,1 1 0 16,-2 2 0-16,2-2 0 0,0 1 0 0,-1-1 0 0,-1 0 0 16,0 1 0-16,0 8 0 0,1-16 0 0,2 9 0 15,-3 7 0-15,1-15 0 0,-1 15 0 0,0-15 0 16,0 15 0-16,0-15 0 0,0 15 0 0,0-16 0 16,-1 8 0-16,1 8 0 0,0-13 0 0,0 13 0 15,-4-11 0-15,4 11 0 0,0-16 0 0,0 16 0 16,-1-11 0-16,1 11 0 0,-4-15 0 0,4 15 0 15,-5-13 0-15,5 13 0 0,-3-15 0 0,3 15 0 16,-4-15 0-16,4 15 0 0,-6-12 0 0,4 3 0 16,2 9 0-16,-4-13 0 0,2 5 0 0,-2-1 0 15,4 9 0-15,-5-14 0 0,2 8 0 0,3 6 0 16,-5-13 0-16,1 5 0 0,4 8 0 0,-5-13 0 16,2 5 0-16,0 1 0 0,0 0 0 0,0-2 0 15,-3 2 0-15,5-1 0 0,-5 0 0 0,1 0 0 16,3 0 0-16,-2 0 0 0,-1 0 0 0,-1 0 0 15,4 0 0-15,-6 0 0 0,4 3 0 0,-1-3 0 16,0 0 0-16,-2 1 0 0,1-2 0 0,-3 2 0 16,4 2 0-16,-3-2 0 0,1-1 0 0,-2 0 0 15,2 3 0-15,-2-3 0 0,2 1 0 0,-1 2 0 16,-1-3 0-16,1 3 0 0,-1-3 0 0,0 2 0 0,0-1 0 16,-1 2 0-16,3-3 0 0,-4 3 0 0,3-2 0 15,-1 1 0-15,1 0 0 0,-2 2 0 16,0-4 0-16,2 4 0 0,-3-2 0 0,4 0 0 15,-4-1 0-15,1 1 0 0,-2 1 0 0,1 0 0 0,-1-2 0 16,2 0 0-16,-2 1 0 0,0 0 0 0,1-1 0 16,-1 0 0-16,0 2 0 0,1-4 0 15,-1 4 0-15,0-1 0 0,2 0 0 0,-2-1 0 16,3 2 0-16,-1 2 0 0,0-3 0 0,-2 0 0 0,0 2 0 16,5-1 0-16,-4 2 0 0,1-1 0 0,10 4 0 15,-17-6 0-15,9 3 0 0,-2-1 0 0,10 4 0 16,-17-4 0-16,17 4 0 0,-14-3 0 15,14 3 0-15,-16-4 0 0,16 4 0 0,-16-4 0 0,16 4-154 16,-17-1-244-16,17 1-8 0,-15 0-12 0,15 0-39 16,-14 1-62-16,14-1-42 0,-17 4-50 0,17-4-239 15,-14 4-352-15,14-4-812 0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01.61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03939E7-8C6B-4C0D-8A54-45030644C4F8}" emma:medium="tactile" emma:mode="ink">
          <msink:context xmlns:msink="http://schemas.microsoft.com/ink/2010/main" type="writingRegion" rotatedBoundingBox="17220,6720 18690,7219 18404,8065 16933,7566">
            <msink:destinationLink direction="with" ref="{E8DF882B-0C5E-477C-BCC1-23B8618CC931}"/>
          </msink:context>
        </emma:interpretation>
      </emma:emma>
    </inkml:annotationXML>
    <inkml:traceGroup>
      <inkml:annotationXML>
        <emma:emma xmlns:emma="http://www.w3.org/2003/04/emma" version="1.0">
          <emma:interpretation id="{442532C0-688A-4E4D-A665-84E723900560}" emma:medium="tactile" emma:mode="ink">
            <msink:context xmlns:msink="http://schemas.microsoft.com/ink/2010/main" type="paragraph" rotatedBoundingBox="17220,6720 18690,7219 18404,8065 16933,75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E0F3C1-0D74-48EA-ACF6-F69C387A5533}" emma:medium="tactile" emma:mode="ink">
              <msink:context xmlns:msink="http://schemas.microsoft.com/ink/2010/main" type="line" rotatedBoundingBox="17220,6720 18690,7219 18404,8065 16933,7566"/>
            </emma:interpretation>
          </emma:emma>
        </inkml:annotationXML>
        <inkml:traceGroup>
          <inkml:annotationXML>
            <emma:emma xmlns:emma="http://www.w3.org/2003/04/emma" version="1.0">
              <emma:interpretation id="{CD228BEF-F472-44DF-8C96-75F4CC0F6448}" emma:medium="tactile" emma:mode="ink">
                <msink:context xmlns:msink="http://schemas.microsoft.com/ink/2010/main" type="inkWord" rotatedBoundingBox="17220,6720 18690,7219 18404,8065 16933,7566"/>
              </emma:interpretation>
              <emma:one-of disjunction-type="recognition" id="oneOf0">
                <emma:interpretation id="interp0" emma:lang="en-US" emma:confidence="0.5">
                  <emma:literal>II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II.</emma:literal>
                </emma:interpretation>
                <emma:interpretation id="interp3" emma:lang="en-US" emma:confidence="0">
                  <emma:literal>Is</emma:literal>
                </emma:interpretation>
                <emma:interpretation id="interp4" emma:lang="en-US" emma:confidence="0">
                  <emma:literal>I.</emma:literal>
                </emma:interpretation>
              </emma:one-of>
            </emma:emma>
          </inkml:annotationXML>
          <inkml:trace contextRef="#ctx0" brushRef="#br0">1225 1916 98 0,'0'0'527'16,"14"-4"-119"-16,-14 4-125 0,11-4-29 0,-11 4-93 16,12-4 8-16,-12 4-68 0,12-4 15 0,-12 4-59 15,9-5 16-15,-9 5-58 0,0 0-51 0,13-5-132 16,-13 5-481-16,7-3-159 0</inkml:trace>
          <inkml:trace contextRef="#ctx0" brushRef="#br0" timeOffset="-154.2414">1 1951 418 0,'0'0'393'16,"-12"1"-113"-16,12-1-38 0,-13 2-57 0,13-2 13 15,0 0-54-15,-15 2 13 0,15-2-49 0,0 0 28 16,-10 4-15-16,10-4-16 0,0 0-10 0,0 0-8 0,5 9-1 16,-5-9-3-16,11 3-3 0,-11-3-8 0,18 6-14 15,-7-5 2-15,5 0-5 0,1 1-7 16,-1-1-3-16,7-1-1 0,0 3-1 0,3-3-8 15,1 0 3-15,1 0-9 0,7 0 0 0,2-3-2 0,-3 3-3 16,7-1-2-16,-3 1 0 0,4-2-8 0,3 2 5 16,2 0-3-16,-8-1-4 0,2 1 3 15,-2 0-5-15,-2 0 0 0,2-1-2 0,-4 1-7 0,-6 0 5 16,-1 0-1-16,-5-2-1 0,1 2 0 0,-4 0 0 16,-2 0 3-16,-3-1 0 0,-15 1-2 0,27-3 6 15,-27 3 1-15,23 0-8 0,-23 0-16 0,17 0 22 16,-17 0-5-16,15 0-2 0,-15 0-9 0,0 0-9 15,17 0-6-15,-17 0-25 0,0 0-46 0,0 0-32 16,0 0-37-16,0 0-72 0,0 0-42 0,15-1-91 16,-15 1-399-16,0 0-279 0</inkml:trace>
          <inkml:trace contextRef="#ctx0" brushRef="#br0" timeOffset="-862.7667">329 1379 116 0,'0'0'456'0,"0"0"-126"0,0 0-17 16,-10-3-66-16,10 3 21 0,0 0-25 15,0 0-26-15,0 0-32 0,0 0-37 0,0 0-15 0,0 0-18 16,-13-1-2-16,13 1 5 0,0 0 4 0,0 0-2 15,0 0 20-15,0 0 7 0,0 0-4 0,-7 7-2 16,7-7-3-16,0 9-8 0,0-9-9 0,0 11-6 16,0-11-3-16,0 16 12 0,0-7-21 0,0 3-6 15,1-1-14-15,-1 3 3 0,2-1-9 0,0 2 10 16,-2 2-9-16,3-3-11 0,-3 3 7 0,3 1-24 16,-2 3-9-16,0-3-10 0,-1 0-4 0,4 2-4 15,-3-3-2-15,1 2-6 0,0-3 2 0,-2 1-12 16,3 0 6-16,-3-1-4 0,0-1 1 0,4 0 2 15,-4-2-7-15,1 3 5 0,-1-4-2 0,1 0-5 16,2-3-1-16,-3 1-7 0,1-2-11 0,-1-8-6 16,1 16-14-16,-1-16-12 0,0 13-22 0,0-13-36 15,2 8-62-15,-2-8-83 0,0 0-81 0,0 0-21 16,0 0-41-16,0 0-43 0,14-3-80 0,-9-2-364 16,0-3-441-16</inkml:trace>
          <inkml:trace contextRef="#ctx0" brushRef="#br0" timeOffset="-551.8253">530 1523 97 0,'1'-8'453'0,"-1"0"-71"15,1-1-34-15,-1 9-56 0,3-15-24 16,-3 15-26-16,1-13-22 0,-1 13-24 0,1-13-30 16,-1 13-36-16,0-10-23 0,0 10-21 0,0 0-10 0,0-7 25 15,0 7 26-15,0 0 17 0,0 0 3 0,0 0 2 16,0 0-3-16,3 8 11 0,-3-8-25 15,0 15 9-15,0-15-30 0,1 14 9 0,0-3-12 16,-1 0 4-16,0 5-27 0,2-3-3 0,0 2-25 0,0 0 2 16,2 0-17-16,-4 3 1 0,2 2-15 0,-2 1 2 15,1-2-12-15,2 1 4 0,-2-2-16 0,3 0 5 16,-1 3-2-16,-1-2 4 0,0-3-8 0,-1 0 5 16,0-1-7-16,2-1 0 0,-2 0-7 0,0-1-4 15,-1-2-15-15,3 0-20 0,-2-2-37 0,-1 1-35 16,0-10-36-16,0 14-67 0,0-14-72 0,-1 13-68 15,1-13-94-15,-5 9-178 0,5-9-284 0,-9 6-483 16</inkml:trace>
          <inkml:trace contextRef="#ctx0" brushRef="#br0" timeOffset="-1258.83">-120 1370 300 0,'0'0'424'0,"-11"-8"-105"15,11 8-11-15,-7-4-80 0,7 4 19 0,0 0-32 16,-11-6-17-16,11 6-35 0,0 0-30 0,-5-4-19 15,5 4-13-15,0 0-23 0,0 0-3 0,0 0-7 16,9-5 5-16,-9 5-4 0,20-2-5 0,-20 2-8 16,28-2-4-16,-7 4-14 0,5-2 1 0,1 0 12 15,8 0 1-15,1 2-1 0,4-2 3 0,9 0-2 16,-1 0-1-16,4-2 0 0,0 2-2 0,0 0 0 16,1-2-8-16,1 2-11 0,-2 0-2 0,-4-1-3 15,-2 1-7-15,-7 0-2 0,-3 0-19 0,-7 0 16 16,-1 0 0-16,-4 0-6 0,-2 0 6 0,-4 0 5 15,0 0-1-15,-18 0 1 0,28 0-6 0,-28 0 2 16,22 0-6-16,-22 0-6 0,18 0-10 0,-18 0-18 16,0 0-39-16,0 0-68 0,0 0-57 0,0 0-40 15,0 0-78-15,0 0-65 0,-7 5-501 0,7-5-430 16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59.11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1CB5C84-4CD6-4F7E-903A-D88DF9B73E68}" emma:medium="tactile" emma:mode="ink">
          <msink:context xmlns:msink="http://schemas.microsoft.com/ink/2010/main" type="writingRegion" rotatedBoundingBox="11813,7075 12546,7075 12546,7629 11813,7629">
            <msink:destinationLink direction="with" ref="{95354BDE-897B-4A49-B185-D0D0EFA5CF20}"/>
          </msink:context>
        </emma:interpretation>
      </emma:emma>
    </inkml:annotationXML>
    <inkml:traceGroup>
      <inkml:annotationXML>
        <emma:emma xmlns:emma="http://www.w3.org/2003/04/emma" version="1.0">
          <emma:interpretation id="{2C5FB1FB-1631-4A8D-B3F1-0867EADE16E9}" emma:medium="tactile" emma:mode="ink">
            <msink:context xmlns:msink="http://schemas.microsoft.com/ink/2010/main" type="paragraph" rotatedBoundingBox="11813,7075 12546,7075 12546,7629 11813,76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2910C4-1E52-4B53-80A8-B98731F64847}" emma:medium="tactile" emma:mode="ink">
              <msink:context xmlns:msink="http://schemas.microsoft.com/ink/2010/main" type="line" rotatedBoundingBox="11813,7075 12546,7075 12546,7629 11813,7629"/>
            </emma:interpretation>
          </emma:emma>
        </inkml:annotationXML>
        <inkml:traceGroup>
          <inkml:annotationXML>
            <emma:emma xmlns:emma="http://www.w3.org/2003/04/emma" version="1.0">
              <emma:interpretation id="{0B172A0B-DB0B-4AD0-B9A3-0762CE60456E}" emma:medium="tactile" emma:mode="ink">
                <msink:context xmlns:msink="http://schemas.microsoft.com/ink/2010/main" type="inkWord" rotatedBoundingBox="11813,7075 12546,7075 12546,7629 11813,7629"/>
              </emma:interpretation>
              <emma:one-of disjunction-type="recognition" id="oneOf0">
                <emma:interpretation id="interp0" emma:lang="en-US" emma:confidence="0.5">
                  <emma:literal>t</emma:literal>
                </emma:interpretation>
                <emma:interpretation id="interp1" emma:lang="en-US" emma:confidence="0">
                  <emma:literal>°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=</emma:literal>
                </emma:interpretation>
              </emma:one-of>
            </emma:emma>
          </inkml:annotationXML>
          <inkml:trace contextRef="#ctx0" brushRef="#br0">351 2752 50 0,'0'0'522'15,"-9"-3"-131"-15,9 3-66 0,0 0-53 0,0 0-14 16,0 0-22-16,-10-4-17 0,10 4-40 15,0 0-21-15,0 0-16 0,0 0-18 0,0 0-3 0,0 0 0 16,0 0 4-16,0 0-4 0,-12-1 24 0,12 1 36 16,0 0 4-16,0 0-15 0,0 10-10 0,0-10-7 15,0 10 4-15,0-10-23 0,0 14-2 0,0-6-22 16,1 0-1-16,-1 3-23 0,0-2-2 0,1 4-15 16,2 0-17-16,-3 2-3 0,0-2-7 0,1 1-3 15,1 1 5-15,-2 0-19 0,0 1-3 0,0-1-10 16,1 2 5-16,2-1-4 0,-3 1-8 0,1-2 4 15,-1 1-3-15,0-1-2 0,0-1 1 0,1 1-5 16,-1 0-3-16,-1-2-7 0,1 1-19 0,0-4-22 16,0 0-28-16,-1 0-40 0,-2-1-39 0,2 0-37 0,1-1-48 15,-3-1-51-15,3-7-36 0,-5 13-43 16,5-13-79-16,-5 7-132 0,5-7-256 0,0 0-382 16</inkml:trace>
          <inkml:trace contextRef="#ctx0" brushRef="#br0" timeOffset="366.3543">89 3229 167 0,'-12'1'383'0,"-4"-1"-95"0,3 2 10 16,13-2-49-16,-28 2 18 0,28-2-18 0,-24 2-21 16,24-2-31-16,-22 0-34 0,22 0-16 0,-20 2-14 15,20-2-15-15,-15 2-3 0,15-2 2 0,-15 1-7 16,15-1-3-16,0 0-6 0,-17 0-14 0,17 0-12 15,0 0-6-15,0 0 4 0,-11 5 12 0,11-5 24 16,0 0-2-16,8 3-7 0,-8-3-13 0,18 2-14 16,-2 0-9-16,0-2-13 0,4 1-9 0,1-1-3 15,4 2-2-15,2-2 9 0,-2 0 6 0,4 0 9 16,1 0 2-16,4 0 1 0,0-2 0 0,-1 2-2 16,-4-1-5-16,1 1-9 0,-1-2-1 0,0 2 1 15,-5-1-19-15,4 0-4 0,-5-1-4 0,-3 2-4 0,-2-1-7 16,-1 1 4-16,0 0-5 0,-3 0 0 15,-14 0-3-15,24-1 1 0,-24 1 8 0,19 0-16 16,-19 0 10-16,17-4-8 0,-17 4 6 0,0 0-19 16,19 0-6-16,-19 0-39 0,0 0-50 0,17 0-67 0,-17 0-75 15,0 0-84-15,13-1-92 0,-13 1-161 0,0 0-462 16,10-6-667-16</inkml:trace>
          <inkml:trace contextRef="#ctx0" brushRef="#br0" timeOffset="-342.9233">81 2702 270 0,'0'0'423'0,"0"0"-103"0,-21 0-2 15,21 0-34-15,-17 0-19 0,17 0-21 0,-14 2-25 16,14-2-18-16,-17 0-25 0,17 0-19 0,0 0-21 16,-21 1-15-16,21-1-9 0,0 0-9 0,-13 2 1 15,13-2-7-15,0 0-13 0,0 0-6 0,0 0 6 16,0 0 19-16,0 0 9 0,0 0-5 0,0 0-18 16,10 6-16-16,-10-6-7 0,26 2-14 0,-10-2-10 15,2 1-7-15,6-1-6 0,1 2-5 0,2-2-7 16,1 0 4-16,2 2-5 0,0-2 4 0,3-2 4 15,1 2 3-15,3 2-8 0,-4-4 0 0,-2 2 1 16,-2-2-5-16,-1 2-3 0,-4-1 0 0,-1 1-5 16,-4 0-2-16,0-2-5 0,-5 2 7 0,-14 0-4 15,28 0 0-15,-28 0-1 0,22 0-6 0,-22 0-13 16,18 0-20-16,-18 0-10 0,0 0-1 0,17 2-36 16,-17-2-59-16,0 0-69 0,0 0-45 0,0 0-32 15,-4 9-56-15,4-9-67 0,-11 4-493 0,11-4-471 16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06.208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1335 349 65 0,'2'-9'379'0,"-2"9"-92"0,0-10-15 15,0 10-48-15,-3-16-10 0,0 9-53 0,-3 2 10 16,1-5-47-16,-2 3 24 0,-3-2-59 0,1-1 43 16,-5 1-57-16,-3-2 23 0,-1 2-13 0,-6-3-7 15,0 1-43-15,-5 2 31 0,-6-3-24 0,-2 0 37 16,-1 2-38-16,-4 0 26 0,-1-1-27 0,-2 4 33 15,-11 0-8-15,8 0-10 0,0 1-2 0,-1 2 2 16,-3 0-1-16,1 1 7 0,-3 4-6 0,3-2-5 16,-2 1 6-16,1 1-5 0,1 3-4 0,5-2-11 15,-1 3 1-15,6 0-3 0,3 0-13 0,7 3-2 0,0-2-2 16,5 1-3-16,0 4-5 0,8-3 1 16,0 4-2-16,5-2-2 0,2 4 0 0,1-2 6 15,5 3-3-15,4-2-1 0,5 2 2 0,2 2-1 16,5-2-3-16,3 2 6 0,7 2 0 0,5 1-2 15,5 0 0-15,0-5 9 0,5 2-13 0,9 3 13 16,4-2-15-16,1-3 11 0,7 0-11 0,-1-3 8 16,7 1-12-16,0-2 12 0,6 1-9 0,-1-3 13 0,3 2-12 15,2-4 19-15,2 2-15 0,-3-1 17 0,18-3-10 16,-14 1 12-16,12 3-17 0,3-5 18 0,-16 0-13 16,5 0 18-16,-1-1-21 0,-3 2 20 15,3-3-15-15,-6 0 16 0,0-1-12 0,0-1 15 0,-7-1-16 16,1 1 19-16,-5-4-18 0,-2 1 17 0,-10-2-21 15,-2 1 19-15,-4 1-14 0,-1-2 18 0,-3-4-17 16,-8 3 5-16,-1 1 6 0,-2-1 13 0,-6-4 1 16,-2 3-1-16,-3 0-6 0,-2-4-6 0,-5 2-8 15,-4-2-8-15,-2 2-3 0,-4-2-1 0,-5 0-1 16,-2-2-5-16,-5-1-2 0,-5-3-2 0,-4 2 0 16,-8-2-1-16,-6-2-4 0,-9-2 4 0,-7 1-3 15,-6 1 0-15,-11-5-1 0,-8 3 0 0,-5 3 0 16,-6 1 0-16,0-1-8 0,-6 3 7 0,-4 0 2 15,-4 3 1-15,-2 3 1 0,-2 0-2 0,1-1-1 16,-3 7-3-16,2-1 3 0,2 4 1 0,2 0 1 16,3 4-2-16,5-1 2 0,13 4 2 0,8 1-3 15,-1 1 2-15,8 1-3 0,5-1-1 0,3 2 1 16,16-2 1-16,3 2 0 0,6-1-2 0,5-2-2 16,5 5 3-16,4-3 1 0,5 4 1 0,5-4-1 0,5 3 2 15,2-4 0-15,3 4-5 0,7-1 5 16,3 1 11-16,8-1-12 0,0 2 11 0,6-3-14 15,7 2 9-15,4-2-8 0,1 0 8 0,5-4-10 0,12 7 9 16,-2-9-12-16,7 0 3 0,-1-1 0 0,3 0 0 16,0-4-4-16,1 0 6 0,3 0-3 15,-2-4 3-15,2 0 2 0,-3-2-1 0,-4-1-1 16,2-3-2-16,-1 2 3 0,-2-5-1 0,-5 2-2 0,-2-6 3 16,-6 1 1-16,-7 3 1 0,-5-5-2 0,-6-1-4 15,-6 2 3-15,-4 1 3 0,-6-6-7 0,-6 4-4 16,-4-4-10-16,-5 1-16 0,-6-3-23 15,-5 3-35-15,-8-6-26 0,-5 6-44 0,-7 0-36 0,-7 1-54 16,-5 2-22-16,-5 2-28 0,-4 4-79 0,-3 4-108 16,-3 3-373-16,-2 3-412 0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07.23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1694 344 13 0,'0'0'489'16,"0"0"-110"-16,7-7-71 0,-7 7-13 0,0 0-31 0,8-5-42 15,-8 5-43-15,0 0-30 0,6-8-34 16,-6 8-1-16,0 0-9 0,3-9-6 0,-3 9-3 16,0 0 7-16,0-12-31 0,0 12 34 0,-3-8-11 0,3 8-6 15,-9-13-12-15,1 5 9 0,-1-1-17 0,-2-1-5 16,-8 0-7-16,3-1-8 0,-8 0 0 0,0-4-7 16,-9 0-2-16,-2 1-6 0,-5-3 3 15,-6-1 3-15,-2 2-5 0,-3-1-1 0,-2 0-1 0,-4 2-5 16,-1 1-3-16,-3 0-1 0,0 2 0 0,-1 0-6 15,0 4 2-15,-1 1-2 0,3 1-2 0,-1 2-4 16,8 2 3-16,3 2-1 0,-2 2-4 0,5-1 3 16,2 4-4-16,-1 0 0 0,4 2-4 0,2 0 2 15,1 3-2-15,3 1-2 0,2 1 1 0,1 0 0 16,7 2 0-16,0-3-4 0,3 5 2 0,-1-1 2 16,1-1-1-16,5 4-1 0,0-1-1 0,1-1 3 15,1 1-1-15,5 0 1 0,3-3-3 0,-1 1 3 16,4 0 12-16,2-4-14 0,3 3 15 0,2-2-14 15,4 2 16-15,4-3-23 0,3 3 23 0,3-2-18 16,6 0 11-16,2 0-12 0,5 0 15 0,6-2-17 16,4 0 13-16,3-3-15 0,4 2 17 0,7-1-19 15,6-3 16-15,1 0-15 0,2 1 15 0,3-3-20 0,-2 1 21 16,6-3-18-16,-1 0 18 0,1 1-17 0,1-2 16 16,-2 0-16-16,3 0 12 0,-2-2-12 15,0 1 16-15,-2 0-17 0,-2-3 0 0,-3 2 3 16,-3-1 0-16,-7-3-11 0,-3 3 18 0,-1 1-1 0,-1-3-2 15,-3-1 0-15,-3 1 0 0,-5-1 3 0,-2 1-5 16,-2-3 7-16,-4 0 8 0,-1 3 10 0,-4-3 9 16,-5 1 3-16,2-1-4 0,-6-2-4 0,-1 0-1 15,-3 2-5-15,-5-5-4 0,-1 3-4 0,-4-4-2 16,-5 3-7-16,-5-5 2 0,-6-2-2 0,-2 0-4 16,-10-1 4-16,-4 2 1 0,-9-6-6 0,-7 3 0 15,-1 1-2-15,-7 5 3 0,-6-1 2 0,-3 3-1 16,-1 2 1-16,-7 2-1 0,-17 1-2 0,13 1-2 15,-16 5 4-15,10 1-1 0,-10 3-1 0,1 2-1 16,17 1-4-16,3 0-10 0,6 1-20 0,3 4-24 16,9-3-45-16,10 2-52 0,4 0-58 0,11 0-3 15,3 0-31-15,7-2-68 0,6 2-152 0,2-3-437 16,11-7-473-16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10.86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CABBA8-E999-47D0-B5FF-5B28B5F53496}" emma:medium="tactile" emma:mode="ink">
          <msink:context xmlns:msink="http://schemas.microsoft.com/ink/2010/main" type="inkDrawing" rotatedBoundingBox="18542,9157 19702,7307 21190,8240 20029,10090" semanticType="callout" shapeName="Other">
            <msink:sourceLink direction="to" ref="{CE07144C-DA04-4BE1-9FFD-A994E4A82892}"/>
            <msink:sourceLink direction="from" ref="{6364C431-F51D-4FFC-A8D9-4AB4615D9954}"/>
            <msink:sourceLink direction="from" ref="{F081640F-FB4C-4E59-B8DE-90CD673F4E7B}"/>
          </msink:context>
        </emma:interpretation>
      </emma:emma>
    </inkml:annotationXML>
    <inkml:trace contextRef="#ctx0" brushRef="#br0">42 56 201 0,'-11'-3'417'15,"11"3"-62"-15,0 0-68 0,-9-6-21 0,9 6-58 16,0 0 18-16,-6-8-64 0,6 8 27 0,-5-5-68 15,5 5 29-15,0 0-21 0,-5-9 30 0,5 9-27 16,0 0 16-16,-2-10-23 0,2 10 24 0,0 0-30 16,0 0 9-16,-2-8-22 0,2 8-1 0,0 0-26 15,0 0-3-15,0 0-23 0,-2-8-4 0,2 8-15 16,0 0 5-16,0 0-4 0,0 0 23 0,16 0-1 0,-16 0-6 16,14 4-8-16,-2 0-4 0,-1 1-10 0,1 1 0 15,2 1-7-15,1 0-3 0,1 3-4 16,8 1 2-16,-1 2-4 0,0-2 2 0,3 5-4 15,4-3 0-15,0 3-2 0,5 1 0 0,-3 0-2 16,4-1 0-16,6 3-2 0,-2 3 2 0,4-4-1 0,1 1-2 16,-2-2-2-16,3 1 1 0,0 0 1 15,3-1-4-15,-3-1 3 0,1-1-3 0,1 0 4 16,-8-2-6-16,0-2 5 0,4 3 0 0,-4-4 0 16,2 1 13-16,-2-2-17 0,0 2-2 0,-4-2 4 15,3-1 9-15,-5 0-10 0,-3 0 13 0,1 0-16 16,-2-1 12-16,-2-1-14 0,-2-1 17 0,1 2-19 0,-3 0 18 15,-2-2-21-15,-3 1 20 0,2-2-18 16,-4 2 16-16,-1-3-14 0,-1 1 15 0,-4 0-16 16,3-1 19-16,-2 0-20 0,-12-3 10 0,20 5-10 0,-20-5 17 15,15 5-16-15,-15-5 14 0,13 4-17 0,-13-4 16 16,10 4-16-16,-10-4 21 0,0 0-24 0,13 3 17 16,-13-3-10-16,0 0 13 0,12 4-15 0,-12-4 16 15,0 0-14-15,0 0 14 0,10 4-16 16,-10-4 18-16,0 0-22 0,0 0 24 0,2 9-16 0,-2-9 16 15,0 0-18-15,-6 8 17 0,6-8-19 0,-6 9 17 16,0-4-18-16,-2 1 18 0,-1 1-15 0,1 0 17 16,-2 1-18-16,-3 5 15 0,-2-4-14 0,-1 4-1 15,-1 0 4-15,-1 5-3 0,-2-3 2 0,-1 3 4 16,-2 4 3-16,-3 0 1 0,0 2 5 0,-5 6 7 16,-1 1 8-16,-3 0 9 0,4 0 0 0,-4 3-5 15,-2-1 1-15,0 2 0 0,-2 0 0 0,1 1-2 16,-1 2-5-16,-1-1 5 0,-3 1 11 0,-5 8-14 15,7-11 11-15,-3 2-2 0,2-4-2 0,-8 14-3 16,2-3-17-16,-1 1 15 0,0-1-10 0,8-9 6 16,4 3-6-16,-3 0 4 0,2-2-7 0,1 0 8 15,0-3-6-15,3 2-1 0,0-4 4 0,0-2-4 16,8-4-3-16,-1-1 4 0,3-1-2 0,-2-2 2 16,4-2 0-16,4-2-8 0,-2-2 8 0,5 0-3 15,2-4-2-15,0 2 0 0,0-6-3 0,4 3 3 16,0-3 2-16,1-1-5 0,1 1 14 0,2-2-6 15,5-5 5-15,-10 8-17 0,10-8 21 0,-8 8-27 16,8-8 19-16,-9 5-17 0,9-5 9 0,0 0-13 16,-5 6 1-16,5-6-32 0,0 0-39 0,0 0-47 15,0 0-100-15,0 0-120 0,0 0-103 0,0 0-214 16,4-7-556-16,-4 7-825 0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34.21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F3925D8-1693-4937-8A31-D996AF434B6D}" emma:medium="tactile" emma:mode="ink">
          <msink:context xmlns:msink="http://schemas.microsoft.com/ink/2010/main" type="inkDrawing" rotatedBoundingBox="27556,9255 29496,9174 29497,9198 27557,9279" semanticType="underline" shapeName="Other">
            <msink:sourceLink direction="with" ref="{0BDF7BC3-7F96-4313-9156-DB388F47C746}"/>
          </msink:context>
        </emma:interpretation>
      </emma:emma>
    </inkml:annotationXML>
    <inkml:trace contextRef="#ctx0" brushRef="#br0">88 85 31 0,'-24'-2'524'0,"24"2"-147"0,-18 0-58 16,18 0-48-16,-15-1-20 0,15 1-15 0,0 0-30 15,-18 0-31-15,18 0-31 0,0 0-22 0,-13-1-31 16,13 1-8-16,0 0-11 0,0 0 9 0,0 0-1 16,0 0 0-16,16-2-9 0,-16 2-8 0,26 0-8 15,-5-1-7-15,-2 1-2 0,7 0-15 0,0 0 2 16,9 0-4-16,3 0 1 0,7 1 1 0,2-1 0 16,2 0 3-16,3-1 0 0,-1 1 3 0,13-2 0 0,-1 2 2 15,1-1-4-15,3-2 4 0,0 1-6 16,-1 0-2-16,1-1-7 0,-1-1 3 0,2 1-1 15,-4 0-6-15,0 0 1 0,-1 1 3 0,-2-2-1 16,-9 1-1-16,-4-2 3 0,1 2-1 0,-2 1-4 16,-2-1-4-16,-8 0-3 0,-2 2 1 0,0-3-8 0,-1 1 3 15,-4 1-1-15,-3-1-15 0,-4 2 15 16,0-1-3-16,1 0-3 0,-7 2 1 0,1-2 1 16,-3 1-2-16,-2 1 4 0,-13 0-5 0,23-3-1 0,-23 3-8 15,20-1-13-15,-20 1-15 0,14-2-17 0,-14 2-10 16,0 0-2-16,0 0-3 0,16 2-20 15,-16-2-51-15,0 0-5 0,0 0-5 0,-11 1-4 16,11-1-9-16,-13 3-6 0,13-3-26 0,-20 1-3 0,20-1-15 16,-25 3-21-16,10-2-86 0,-2-1-244 0,-3 2-77 15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34.59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B5217A8-F9EE-4450-9B2A-362854A33121}" emma:medium="tactile" emma:mode="ink">
          <msink:context xmlns:msink="http://schemas.microsoft.com/ink/2010/main" type="inkDrawing" rotatedBoundingBox="27561,9257 29590,9136 29594,9204 27565,9326" semanticType="underline" shapeName="Other">
            <msink:sourceLink direction="with" ref="{0BDF7BC3-7F96-4313-9156-DB388F47C746}"/>
          </msink:context>
        </emma:interpretation>
      </emma:emma>
    </inkml:annotationXML>
    <inkml:trace contextRef="#ctx0" brushRef="#br0">321 130 101 0,'-45'2'443'0,"0"1"-135"0,10 0-17 0,0 0-29 15,3 0-27-15,7 0-23 0,3-2-17 0,1 3-30 16,2-2-32-16,6 0-55 0,0-2 26 0,13 0-24 16,-16 3 9-16,16-3 3 0,0 0 5 0,0 0-6 15,13 3-12-15,-13-3-8 0,33 0-6 0,-10 0-10 16,5 0 0-16,9-1 5 0,8-1-6 0,4 1-2 15,12-1 1-15,2 0-11 0,1-1 11 0,4-1-6 16,5 1-4-16,1 0-5 0,1 0-12 0,1 0 2 16,3 0-5-16,-1 1-2 0,1-4-6 0,-3 3 2 15,-1-1 7-15,-1 0 13 0,-4-1 7 0,-6 3 4 16,0-5 8-16,-2 3 7 0,-13-1 9 0,-1 1 4 16,-4-1-7-16,0-1 1 0,-10 2-7 0,1 1-6 15,-2-1-5-15,-3 0-12 0,-4-1-8 0,0 2-7 16,-5 0 0-16,1 1-7 0,-7-1-1 0,2 0-4 15,-3 2-3-15,-1-1 1 0,0 0-2 0,-13 2-7 16,17-5-18-16,-17 5-43 0,15-4-88 0,-15 4-108 16,8-6-73-16,-8 6-106 0,0-9-131 0,0 9-375 0,-12-13-521 15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1:05.60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FC8957C-BDB1-444C-B578-D2E6F3B53C2E}" emma:medium="tactile" emma:mode="ink">
          <msink:context xmlns:msink="http://schemas.microsoft.com/ink/2010/main" type="writingRegion" rotatedBoundingBox="21817,780 25585,723 25607,2196 21839,2253">
            <msink:destinationLink direction="with" ref="{245CF20C-DEA0-4857-B090-1D0ACEB9D06A}"/>
            <msink:destinationLink direction="with" ref="{D4DA53F2-0DF9-414F-B5DD-90AA86CD875C}"/>
          </msink:context>
        </emma:interpretation>
      </emma:emma>
    </inkml:annotationXML>
    <inkml:traceGroup>
      <inkml:annotationXML>
        <emma:emma xmlns:emma="http://www.w3.org/2003/04/emma" version="1.0">
          <emma:interpretation id="{98ECC4F4-E49B-451C-B615-01AA8011112F}" emma:medium="tactile" emma:mode="ink">
            <msink:context xmlns:msink="http://schemas.microsoft.com/ink/2010/main" type="paragraph" rotatedBoundingBox="21817,780 25585,723 25607,2196 21839,22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7BF50-411D-4133-96CF-C4997A97BF69}" emma:medium="tactile" emma:mode="ink">
              <msink:context xmlns:msink="http://schemas.microsoft.com/ink/2010/main" type="line" rotatedBoundingBox="21817,780 25585,723 25607,2196 21839,2253"/>
            </emma:interpretation>
          </emma:emma>
        </inkml:annotationXML>
        <inkml:traceGroup>
          <inkml:annotationXML>
            <emma:emma xmlns:emma="http://www.w3.org/2003/04/emma" version="1.0">
              <emma:interpretation id="{9FC1A925-9FC4-4B9A-BCCF-3C3204C48325}" emma:medium="tactile" emma:mode="ink">
                <msink:context xmlns:msink="http://schemas.microsoft.com/ink/2010/main" type="inkWord" rotatedBoundingBox="21817,780 25585,723 25607,2196 21839,2253"/>
              </emma:interpretation>
              <emma:one-of disjunction-type="recognition" id="oneOf0">
                <emma:interpretation id="interp0" emma:lang="en-US" emma:confidence="0.5">
                  <emma:literal>Formula</emma:literal>
                </emma:interpretation>
                <emma:interpretation id="interp1" emma:lang="en-US" emma:confidence="0.5">
                  <emma:literal>Formal a</emma:literal>
                </emma:interpretation>
                <emma:interpretation id="interp2" emma:lang="en-US" emma:confidence="0">
                  <emma:literal>Formula a</emma:literal>
                </emma:interpretation>
                <emma:interpretation id="interp3" emma:lang="en-US" emma:confidence="0">
                  <emma:literal>Formulas</emma:literal>
                </emma:interpretation>
                <emma:interpretation id="interp4" emma:lang="en-US" emma:confidence="0">
                  <emma:literal>Formal d</emma:literal>
                </emma:interpretation>
              </emma:one-of>
            </emma:emma>
          </inkml:annotationXML>
          <inkml:trace contextRef="#ctx0" brushRef="#br0">39 164 4 0,'-5'-5'355'0,"5"5"-106"0,-10-10-19 15,10 10-11-15,-7-7-17 0,7 7-34 0,-6-7-22 16,6 7-26-16,-6-7-17 0,6 7-11 0,0 0-21 16,-6-9-13-16,6 9-7 0,0 0-8 0,10-7-10 0,-10 7-6 15,13-6-5-15,-2 1-3 0,1 1 0 0,1 1-4 16,4-4-1-16,1 2 1 0,3 0-4 0,1-1 1 16,1 0-2-16,1 0 0 0,1-2-5 15,0 4 0-15,-1-2 0 0,0 0-1 0,-3 1-4 16,0 1-2-16,-2 1 5 0,-2-2 2 0,-2 2-7 15,-2 1 2-15,0-2 7 0,-13 4-3 0,21-5-7 0,-21 5-3 16,14-3 0-16,-14 3-5 0,14-3-14 0,-14 3-28 16,0 0-29-16,15 0-53 0,-15 0-61 15,0 0-38-15,0 0-38 0,0 0-149 0,0 0 114 16</inkml:trace>
          <inkml:trace contextRef="#ctx0" brushRef="#br0" timeOffset="-274.0671">72-269 160 0,'0'0'283'0,"0"0"-12"0,-4-9-51 0,4 9 23 16,0 0-56-16,-5-8 2 0,5 8-46 0,0 0-3 16,0 0-36-16,0-7 5 0,0 7 2 0,0 0 23 15,0 0 24-15,0 0-71 0,0 0 3 0,-3 9 58 16,3-9-54-16,0 15 53 0,0-7-47 0,2 0 42 15,-2 6-10-15,0-1-10 0,1 1-5 16,-1 6-10-16,0-4-14 0,0 4-18 0,0 4-15 0,0-1-9 16,0-1-5-16,0 3-11 0,0 0-50 0,0 2 53 15,0-3-54-15,-1 2 50 0,-1-1-51 0,2 0 55 16,0 0-58-16,0-4 53 0,0 2-56 0,0 0 54 16,0-2-53-16,0-2 7 0,0-3 3 15,2-1-1-15,-1 1 2 0,-1-2-1 0,0-1-6 0,1-1-15 16,2-2-26-16,-2-1-18 0,0 0-29 0,-1-9-66 15,3 13-18-15,-3-13-29 0,0 0-24 0,3 7-51 16,-3-7 9-16,0 0-65 0,0 0-25 0,6-10-149 16,-6 10-26-16</inkml:trace>
          <inkml:trace contextRef="#ctx0" brushRef="#br0" timeOffset="-610.2764">167-265 389 0,'0'0'300'0,"0"0"-48"0,-11-3-66 16,11 3-8-16,0 0-28 0,-8-8-7 0,8 8 24 15,-8-6-23-15,8 6 9 0,0 0-12 0,-7-10-36 16,7 10-25-16,-6-10-5 0,6 10 41 0,-1-8 13 15,1 8-20-15,-2-13-14 0,2 13-26 0,-2-13 19 16,2 13 1-16,0-17-11 0,2 10 78 0,-2 7-74 16,2-17 32-16,-1 9-64 0,0-1 32 0,4 1-59 15,-1-2 39-15,-2 0-16 0,4-1-9 0,2 2-6 16,-2 0-8-16,2-1 2 0,3 1-12 0,-1 2-3 16,-2-3-1-16,4 3 7 0,1 2-10 0,1-3-4 15,1 2-1-15,-4 3 0 0,4-1-3 0,-2 3 1 0,-13 1-1 16,23-2 2-16,-23 2 0 0,22 4-38 15,-9-1 48-15,-3 3-43 0,-1 2 43 0,1-2-48 16,-3 3-4-16,2 3 13 0,-4-4-24 0,-2 4-25 0,2 0-30 16,-4 1-35-16,-1-2-16 0,0 3-31 0,0 0 1 15,-2-2-40-15,-2 0-23 0,-2 2-18 0,0-2 22 16,1 0-61-16,-3-2-202 0,-3 0-9 0</inkml:trace>
          <inkml:trace contextRef="#ctx0" brushRef="#br0" timeOffset="467.6922">735-117 131 0,'0'0'381'0,"2"-7"-101"0,-2 7-47 0,0 0-20 0,0 0-31 16,3-8-7-16,-3 8-24 0,0 0-19 0,0 0-4 16,0 0-20-16,0 0-19 0,-9 9-1 0,9-9 5 15,-6 12-16-15,3-4 30 0,1 2-30 0,-4 4 38 16,4-3-42-16,-2 3 46 0,3 0-65 0,-5 3 41 15,5 1-47-15,-3 1 36 0,3 0-58 0,-3 1 51 16,4-2-47-16,-3 4 43 0,-1-5-52 0,4-1 3 16,0 1 1-16,0 0-7 0,0-1-3 0,2 0 0 15,0 0 5-15,1-2-3 0,-3-1-1 0,5-1 2 16,-4 0-1-16,3-2 3 0,3 0 1 0,-2-1 2 16,2-1 5-16,2-3 32 0,-1 1-58 0,1-5 4 15,-9-1 0-15,19 4 41 0,-19-4-48 0,25-4 38 16,-11 3-47-16,-1-5 42 0,-1 1-45 15,4-1 41-15,-3-1-51 0,-1-4 53 0,1-2-52 0,1 1 47 16,-5-1-7-16,2-5-3 0,0 2-5 0,-4-2 0 16,2 0-3-16,-4-4-5 0,1 1-3 0,-4-2 2 15,-1 2 2-15,-1 0-4 0,-1-2-1 0,0 3-1 16,-3-2-41-16,-3 2 49 0,2 2-41 0,-1 0 51 16,-2 1-48-16,-1 3 45 0,-2-1-44 0,2 2 47 15,-1 2-46-15,-2 1 43 0,1 3-63 0,0 0 43 16,-1 2-47-16,-1 2 17 0,13 3-83 0,-21-4-11 15,21 4-58-15,-20 3-48 0,20-3-29 0,-17 4-46 16,10 1-71-16,7-5-275 0,-11 9-167 0</inkml:trace>
          <inkml:trace contextRef="#ctx0" brushRef="#br0" timeOffset="1041.8127">1120-55 76 0,'0'0'315'0,"4"-7"-76"0,-4 7-22 15,3-9-12-15,-3 9-16 0,5-8-41 0,-5 8 6 16,5-12-12-16,-5 12-25 0,9-12-24 0,-9 12-15 15,8-10-15-15,-1 3-11 0,-3 1 21 0,-4 6 25 16,12-11-27-16,-12 11-12 0,7-8-11 0,-7 8-7 16,11-11-8-16,-11 11-10 0,10-5-5 0,-10 5-6 15,11-6 0-15,-11 6 2 0,11-1 2 0,-11 1-2 16,12 3 6-16,-12-3-13 0,15 9 8 0,-10-3 10 16,4 3-19-16,-3 0 10 0,1 3-17 0,-1-1 17 15,1 2-13-15,0-2 11 0,-2 6-20 0,0 1 26 0,0-1-25 16,-1 0 19-16,-1 0-16 0,1-1 12 0,-3 0-16 15,0 1 17-15,-1-2-20 0,0 2 23 16,0-4-16-16,0 3 15 0,0-2-15 0,0-3 20 16,0 2-20-16,-1-3 28 0,0-2-29 0,1-8 47 15,0 17-36-15,-3-9 69 0,3-8-38 0,-1 13 49 16,1-13-55-16,-2 9 39 0,2-9-58 0,0 0 40 0,0 0-45 16,0 0 49-16,0 0-7 0,-15-3-10 15,15 3-7-15,-3-14-6 0,1 7-11 0,0-6-1 0,1 0-2 16,-2-1 2-16,3-2-3 0,0-1-5 0,3-3 1 15,0 0-2-15,0-1-4 0,0 2 2 0,2-1-5 16,3 1 1-16,-1-1 0 0,-1 7-3 0,2-3-34 16,-1 0 46-16,3 4-48 0,-3-2 51 15,0 4-50-15,2 1 37 0,-3 1-44 0,3 0 42 0,-1 2-46 16,-8 6 35-16,13-9-91 0,-13 9-15 0,15-1-45 16,-15 1-55-16,0 0-27 0,19 1-48 0,-19-1-83 15,11 6-209-15,-11-6-97 0</inkml:trace>
          <inkml:trace contextRef="#ctx0" brushRef="#br0" timeOffset="2855.8728">1607-109 183 0,'0'0'349'0,"0"0"-94"0,4-8-25 16,-4 8-5-16,0 0-18 0,3-6-16 0,-3 6-33 15,0 0-30-15,0 0-28 0,0 0-19 0,0 0-17 16,0 0 36-16,0 0-16 0,0 0-5 0,5 8-18 16,-5-8 21-16,0 12-38 0,0-3 40 0,0 0-44 15,0 4 28-15,0-3-49 0,0 2 36 0,0-1-41 16,0 4 34-16,0-1-43 0,0-2 36 0,0 3-48 16,1 0 48-16,-2-2-55 0,1 1 44 0,0-2-50 15,0 3 54-15,0-6-50 0,0 2 49 0,-1 0-51 16,-1-3 47-16,2-8-47 0,0 17 48 0,0-17-49 0,-2 11 55 15,2-11-24-15,0 13 73 0,0-13-21 16,0 9 64-16,0-9-51 0,0 0 30 0,0 0-67 16,-7 7 34-16,7-7-57 0,0 0 36 0,0 0-49 15,-5-11 47-15,5 11-14 0,-5-12-8 0,4 3-7 0,-1 1-3 16,2-6-1-16,-1 3-9 0,1-3-2 16,0 1 1-16,1-3-1 0,-1 1-3 0,2 1-41 0,2-1 48 15,-2 0-49-15,1 1 53 0,-1-2-46 16,5 5 46-16,-2-3-44 0,0 3 51 0,1-2-48 15,-1 3 45-15,1-3-46 0,1 4 53 0,-1 1-52 0,1-1 44 16,1 2-43-16,-2-1 31 0,1 1-30 0,-1 2 47 16,-6 5-42-16,13-5 48 0,-13 5-53 15,16-2 45-15,-16 2-44 0,13 3 45 0,-13-3-47 16,12 10 52-16,-7-2-8 0,4 0-2 0,-4 2-6 0,-2 2 2 16,4-4-5-16,-2 6 2 0,0-2 0 0,0 2-1 15,-2-1 2-15,2 0-7 0,-1 2 3 0,-3-2-3 16,4-1 0-16,-1 2 0 0,-1-1-41 15,1 0 47-15,-3-1-43 0,3-2 52 0,-1 0-46 16,-1-2 48-16,-2-8-48 0,3 14 51 0,-3-14-48 0,5 14 56 16,-5-14-40-16,4 10 67 0,-4-10-49 0,3 7 47 15,-3-7-60-15,0 0 46 0,15 2-54 0,-15-2 47 16,12-3-53-16,-12 3 52 0,13-11-7 0,-4 1-12 16,0 0 2-16,1-4-54 0,-3-1 52 0,5-3-5 15,-1-1-1-15,-1-5-3 0,-2 1-45 0,4-1 47 16,-3 0-49-16,-1 2 54 0,1 0-48 0,-3 1 54 15,2 2-52-15,-1 2 52 0,-2 1-47 0,0 2 49 16,-1 3-49-16,0-3 61 0,0 5-65 0,0-2 51 16,-2 1-48-16,2 3 49 0,-4 7-48 0,6-10 41 15,-6 10-46-15,0 0 55 0,0 0-53 0,0 0 51 16,11 3-50-16,-11-3 53 0,3 13-3 0,1-4-6 16,-3 4-1-16,0-2-2 0,3 3 0 0,-2 2-4 15,2-1-1-15,-3 0-3 0,3 3 2 0,-2 0 2 16,2 1 1-16,0-1-10 0,-1-1 3 0,1 0 3 15,-2-2-2-15,2 1 6 0,-1-1-10 0,2-1-4 16,-1 0-4-16,1-3-14 0,-2 3-26 0,2-3-28 16,2-2-19-16,-2 2-19 0,0-6-26 0,2 1-42 15,-7-6 22-15,15 8-6 0,-15-8 3 0,17 3 18 16,-17-3 13-16,17-4 21 0,-9-1 1 0,4 0 10 16,-2-3 10-16,-2-1 9 0,3-4 12 0,0 1 15 0,0-2 11 15,-1-1 9-15,-1 0 6 0,0 1 6 16,-1-2 6-16,1 0 9 0,-1 0 4 0,-1-1 2 15,2 2 11-15,-1 0 36 0,-3 3 11 0,1-2 3 16,0 2-1-16,-1 1 8 0,0-2 2 0,-4 5 14 16,6-1-5-16,-4 1 52 0,-1 1-53 0,2 0 35 15,-4 7-64-15,5-11 36 0,-5 11-60 0,3-9 41 16,-3 9-56-16,0 0 63 0,0 0-15 0,0 0 28 16,0 0-12-16,0 0-5 0,9 7 13 0,-9-7-7 15,3 17 3-15,-3-7-6 0,0 1-7 0,1 1 4 0,2 2 0 16,-2 0-4-16,0 1-12 0,2 0-7 15,-1 0-6-15,-2-1-7 0,3 3-2 0,0-3-10 16,-2 0-2-16,4 2-4 0,-2-5-1 0,-1 3 18 16,2-3-21-16,-1 1 0 0,1-2 3 0,-3 0-1 0,6-1-6 15,-3-3-46-15,-2 1 57 0,-2-7-48 0,11 10 57 16,-11-10-55-16,14 4 55 0,-14-4-55 0,14 0 55 16,-14 0-52-16,17-4 54 0,-7-2-7 15,-1-2-49-15,0 1 49 0,-1-4-54 0,3-2 61 0,-1-2-60 16,-3 2 55-16,4-3-53 0,-3 0 50 0,-2 1-49 15,3-2 53-15,-2 0-50 0,-1 2 54 0,0 1-54 16,-3 1 50-16,3-1-50 0,-4 2 50 0,4 0-50 16,-5 0 51-16,3 3-52 0,-3 0 53 0,3-1-54 15,-4 10 56-15,5-13-52 0,-5 13 50 0,3-15-51 16,-3 15 49-16,4-8-54 0,-4 8 54 0,0 0-50 16,2-8 54-16,-2 8-58 0,0 0 54 0,0 0-52 15,0 8 54-15,0-8-51 0,3 12 52 0,-3-12-50 16,0 18 52-16,0-9-56 0,1 4 56 0,1-1-50 15,-2 1 48-15,1 2-3 0,1-2-48 0,1 0 49 16,0 1-54-16,-1 0 62 0,1-1-60 0,0 0 53 16,-2-2-51-16,4 2 56 0,-1-2-55 0,-1 0 55 15,2-1-54-15,0-1 53 0,2-2-53 0,-2 1 54 16,-5-8-55-16,14 13 56 0,-14-13-55 0,14 3 54 16,-14-3-9-16,21 2-6 0,-21-2-2 0,21-5 1 15,-9 1-9-15,2-2-1 0,1-3-4 0,0-2 1 16,1-2-5-16,0-4-4 0,3 2-12 0,-2-3 1 15,-1-5-1-15,1 3-2 0,0-1-48 0,-3-1 46 16,1 0-54-16,-4-3 47 0,1 1-42 0,0 0 51 16,-3 0-47-16,-1-1 41 0,-4 3 9 0,1-1-26 15,-2-1 7-15,-3 0 8 0,1 1 3 0,-2-2 4 16,1 2 5-16,-3 1-1 0,0-2 2 0,-3 2 4 16,3 0 2-16,-1 2 0 0,-1 1 6 0,0 0-3 0,0 1 2 15,2 4 1-15,-1 3-5 0,2-2-3 0,-1 2-10 16,0 3 2-16,-1 1 4 0,4 7 7 15,-6-9-1-15,6 9 4 0,0 0 0 0,0 0-2 0,-13 7 7 16,13-7 5-16,-4 17-8 0,3-6 4 0,1 3 0 16,-2 3 8-16,2-1-42 0,0 6 48 0,0 0-36 15,-2 4 48-15,4 0-40 0,-2 2 47 0,0-3-4 16,0 6 6-16,0 0-9 0,0-1 17 0,0 2-7 16,-2-3-1-16,2 4-4 0,-2-6 2 0,1 1-6 15,-3 0 1-15,4-3-1 0,-2 1-9 0,2-4 1 16,-3-1-5-16,3-2 4 0,0-1-5 0,0-5 0 15,0 2 0-15,3 0-1 0,-2-2 4 0,0-2 3 16,4 1-6-16,1-3 0 0,-1-2-3 0,3 1 1 16,-2-2-4-16,1-1-3 0,3 0 2 0,-10-5-3 15,18 4 0-15,-18-4 1 0,23 1-2 0,-23-1 0 16,20-1 1-16,-20 1-3 0,20-3 1 0,-20 3 2 16,18-5-2-16,-18 5 0 0,20-6 7 0,-20 6-9 15,14-8 0-15,-14 8 1 0,16-6 2 0,-16 6-4 16,12-8 0-16,-12 8 6 0,10-8-7 0,-10 8-4 15,7-6-6-15,-7 6-24 0,6-8-34 0,-6 8-48 16,0 0-66-16,5-9-51 0,-5 9-33 0,0 0-49 16,2-9-55-16,-2 9-364 0,0-10-243 0</inkml:trace>
          <inkml:trace contextRef="#ctx0" brushRef="#br0" timeOffset="4557.8465">2247 575 101 0,'-8'-5'394'0,"8"5"-95"0,0 0-41 0,0 0-12 15,0 0-25-15,-10-5-19 0,10 5-18 0,0 0-20 16,0 0-27-16,0 0-26 0,0 0-8 0,0 0-4 15,0 0 6-15,0 0 26 0,-5-5 22 0,5 5 5 16,0 0-3-16,0 0-14 0,0 0-18 0,0 0-7 16,0 0-12-16,0 0-1 0,0 0 19 0,0 0 8 15,0 0 0-15,0 0-14 0,0 0-9 0,11 2-8 0,-11-2-22 16,12 7-12-16,-12-7-12 0,11 6-7 0,-11-6-2 16,15 5 10-16,-7 2-2 0,4-3-7 15,-3 1-2-15,0 1-6 0,1-1-14 0,1 0-4 16,1 0-2-16,-2 1-1 0,-1 1-6 0,2-3 6 0,0 2-3 15,-1-1-7-15,-1 1-2 0,0-2-1 0,-4 3 2 16,2-2-1-16,0 0 3 0,-7-5 1 0,10 8 15 16,-10-8 10-16,6 12 11 0,-6-12-9 15,1 9-8-15,-1-9-3 0,-1 10-4 0,1-10-4 16,-10 14-1-16,2-7 2 0,-3-1-15 0,0 1-22 0,-5 1-34 16,-2-2-65-16,1 2-56 0,-3-2-56 0,-1 2-71 15,-1-3-57-15,1-1-20 0,-5 1-38 0,3-1-92 16,-1-2-393-16,-2 2-465 0</inkml:trace>
          <inkml:trace contextRef="#ctx0" brushRef="#br0" timeOffset="3633.6814">3443-132 324 0,'0'0'243'0,"0"0"-18"16,0 0-7-16,17-2-19 0,-17 2-36 15,0 0-29-15,12-1-27 0,-12 1-14 0,0 0-3 16,15-2 0-16,-15 2-3 0,11-3 5 0,-11 3 9 16,9-4-14-16,-9 4-17 0,6-6-18 0,-6 6-12 15,11-8-5-15,-11 8-6 0,10-10-7 0,-10 10-7 16,7-13 0-16,-1 7 3 0,-2 1-13 0,-2-3 1 0,3 0 0 15,-1 1-6-15,-3-3 4 0,0 1-2 16,-1 0 0-16,2-1 1 0,-2 2 3 0,0 1 18 16,-2-3-24-16,2 10 0 0,-1-15 6 0,1 15-2 15,-4-13 4-15,4 13-1 0,-6-10-10 0,6 10 13 0,-8-7-11 16,8 7 6-16,-11-3-1 0,11 3 8 0,0 0-11 16,-22 3 9-16,22-3-1 0,-14 7 21 15,5 0-23-15,1-1 39 0,-1 4-17 0,1-2-26 16,-1 2 55-16,0 4-13 0,-1 0 0 0,3 1-7 15,-3 2 2-15,3-2-5 0,0 1-4 0,-1 1-3 0,4 0-6 16,-1-1 1-16,0 1 3 0,1-2-2 0,1-1-5 16,1 2 4-16,0-5-3 0,1 2-3 15,-1-4 0-15,2 1-2 0,0 1 4 0,2-3-2 16,-1 0 0-16,-1-8-3 0,7 13-2 0,-7-13-5 0,9 10 0 16,-9-10-5-16,14 5 5 0,-14-5-1 0,16 0-3 15,-16 0 2-15,17 0-1 0,-5-3 1 0,-2-2-6 16,-1 0 2-16,2-2-2 0,-1-1-3 15,1 0 1-15,-2-5 0 0,3-1 0 0,-1 3 2 16,-1-6 0-16,0 3 0 0,-1-1-3 0,0-2 2 0,-1 4 0 16,-1-3-41-16,-1 0 48 0,2 5-43 0,-3-3 55 15,-2 4-56-15,3-3 53 0,-2 4-39 0,-1-3 46 16,1 3-49-16,0 2 44 0,-4 7-35 0,2-15 44 16,-2 15-46-16,6-11 58 0,-6 11-51 15,3-11 46-15,-3 11-53 0,3-7 47 0,-3 7-45 0,0 0 44 16,0 0-36-16,0 0 52 0,0 0 13 0,-3 9 7 15,3-9 6-15,-2 15 12 0,2-7 13 0,-3 8 18 16,-1-5-22-16,4 3-9 0,-1 0 16 0,-3 3 28 16,4-1-10-16,-3 2-68 0,0 2 55 0,1-2-65 15,1 2 58-15,1-3-74 0,-3 1 57 0,3-3-70 16,-1 1 57-16,1 1-66 0,0-2 68 0,1 0-72 16,-1-1 68-16,3-1-74 0,-2 0 68 0,1-1-68 15,1-1 68-15,0-3-69 0,2 3 66 0,-1-3-68 16,1-3 68-16,-5-5-74 0,10 13 75 0,-10-13-78 15,15 10 65-15,-15-10-69 0,16 1 72 0,-16-1-77 16,14 2 61-16,-14-2-76 0,21 0 57 0,-21 0-111 16,17-3 8-16,-17 3-98 0,15-3 0 0,-15 3-72 15,13-5-75-15,-13 5-75 0,10-6-51 0,-10 6-70 16,0 0-249-16,0 0-308 0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9:06.27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BAA29C-06C6-4ABC-B833-F03DAAEDF788}" emma:medium="tactile" emma:mode="ink">
          <msink:context xmlns:msink="http://schemas.microsoft.com/ink/2010/main" type="writingRegion" rotatedBoundingBox="11562,8182 19028,8192 19024,11152 11558,11143"/>
        </emma:interpretation>
      </emma:emma>
    </inkml:annotationXML>
    <inkml:traceGroup>
      <inkml:annotationXML>
        <emma:emma xmlns:emma="http://www.w3.org/2003/04/emma" version="1.0">
          <emma:interpretation id="{A2969FFD-534A-4BA0-B00A-99376C0B17FC}" emma:medium="tactile" emma:mode="ink">
            <msink:context xmlns:msink="http://schemas.microsoft.com/ink/2010/main" type="paragraph" rotatedBoundingBox="11562,8182 19028,8192 19027,8256 11561,82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3F20D5-671D-4716-85FF-81EDEBF4319B}" emma:medium="tactile" emma:mode="ink">
              <msink:context xmlns:msink="http://schemas.microsoft.com/ink/2010/main" type="inkBullet" rotatedBoundingBox="11562,8226 11681,8227 11680,8247 11561,8246"/>
            </emma:interpretation>
            <emma:one-of disjunction-type="recognition" id="oneOf0">
              <emma:interpretation id="interp0" emma:lang="en-US" emma:confidence="0.5">
                <emma:literal>-</emma:literal>
              </emma:interpretation>
              <emma:interpretation id="interp1" emma:lang="en-US" emma:confidence="0">
                <emma:literal>.</emma:literal>
              </emma:interpretation>
              <emma:interpretation id="interp2" emma:lang="en-US" emma:confidence="0">
                <emma:literal>_</emma:literal>
              </emma:interpretation>
              <emma:interpretation id="interp3" emma:lang="en-US" emma:confidence="0">
                <emma:literal>,</emma:literal>
              </emma:interpretation>
              <emma:interpretation id="interp4" emma:lang="en-US" emma:confidence="0">
                <emma:literal>~</emma:literal>
              </emma:interpretation>
            </emma:one-of>
          </emma:emma>
        </inkml:annotationXML>
        <inkml:trace contextRef="#ctx0" brushRef="#br0">-344 3874 259 0,'0'0'402'0,"0"0"-110"0,0 0-51 0,-6-7-48 16,6 7-12-16,0 0-6 0,0 0-18 0,0 0-25 16,-5-7-20-16,5 7-14 0,0 0-25 0,0 0-18 15,0 0-24-15,0 0 7 0,0 0-7 0,0 0-11 16,0 0 6-16,6-6-15 0,-6 6 2 0,0 0-7 0,17 0-1 16,-17 0-10-16,21 2-40 0,-21-2-49 15,24 0-66-15,-8 1-76 0,1-1-397 0,1-1-144 16</inkml:trace>
      </inkml:traceGroup>
      <inkml:traceGroup>
        <inkml:annotationXML>
          <emma:emma xmlns:emma="http://www.w3.org/2003/04/emma" version="1.0">
            <emma:interpretation id="{97E7928D-874E-419C-BD68-F79473D7B2F6}" emma:medium="tactile" emma:mode="ink">
              <msink:context xmlns:msink="http://schemas.microsoft.com/ink/2010/main" type="line" rotatedBoundingBox="12258,8183 19027,8192 19027,8242 12257,8233"/>
            </emma:interpretation>
          </emma:emma>
        </inkml:annotationXML>
        <inkml:traceGroup>
          <inkml:annotationXML>
            <emma:emma xmlns:emma="http://www.w3.org/2003/04/emma" version="1.0">
              <emma:interpretation id="{977D059B-DEBB-4A0F-BDC0-6F61EEDA1ABE}" emma:medium="tactile" emma:mode="ink">
                <msink:context xmlns:msink="http://schemas.microsoft.com/ink/2010/main" type="inkWord" rotatedBoundingBox="12258,8201 12452,8202 12452,8227 12258,8227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191.7466">341 3854 337 0,'0'0'291'0,"15"-4"-76"15,-15 4-36-15,0 0-38 0,0 0 29 0,10-5-43 16,-10 5-8-16,0 0-35 0,10-5-4 0,-10 5-32 15,0 0 12-15,12-4-31 0,-12 4 10 0,14-3-24 16,-14 3 12-16,15-1-7 0,-15 1-1 0,26-2-15 16,-12 2-35-16,3 0-71 0,1 0-74 0,4 0-355 15,0-1-32-15</inkml:trace>
        </inkml:traceGroup>
        <inkml:traceGroup>
          <inkml:annotationXML>
            <emma:emma xmlns:emma="http://www.w3.org/2003/04/emma" version="1.0">
              <emma:interpretation id="{BF3B60F9-85D9-47DB-BBF8-00B2DD917EB0}" emma:medium="tactile" emma:mode="ink">
                <msink:context xmlns:msink="http://schemas.microsoft.com/ink/2010/main" type="inkWord" rotatedBoundingBox="13075,8201 13260,8202 13259,8213 13075,8213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385.3997">1158 3840 131 0,'0'0'317'0,"0"0"-60"0,15 0-7 0,-15 0-45 16,0 0-27-16,0 0-38 0,14-2 9 0,-14 2-33 15,0 0-17-15,0 0-13 0,12-3-17 0,-12 3-11 16,0 0-12-16,0 0-6 0,12-3-11 0,-12 3-5 16,0 0-5-16,18-3-5 0,-18 3-5 0,17 0-3 0,-17 0-17 15,22 0-52-15,-22 0-72 0,27 0-69 0,-13 0-103 16,3 0-172-16,0 0 37 0</inkml:trace>
        </inkml:traceGroup>
        <inkml:traceGroup>
          <inkml:annotationXML>
            <emma:emma xmlns:emma="http://www.w3.org/2003/04/emma" version="1.0">
              <emma:interpretation id="{14314F51-7BC4-40E7-8E35-986CEC051B98}" emma:medium="tactile" emma:mode="ink">
                <msink:context xmlns:msink="http://schemas.microsoft.com/ink/2010/main" type="inkWord" rotatedBoundingBox="13761,8193 14018,8194 14017,8203 13760,8202"/>
              </emma:interpretation>
              <emma:one-of disjunction-type="recognition" id="oneOf3">
                <emma:interpretation id="interp15" emma:lang="en-US" emma:confidence="0.5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589.7984">1844 3826 159 0,'0'0'279'0,"15"1"-74"0,-15-1-44 0,0 0 8 16,0 0-31-16,13-1-14 0,-13 1-33 0,0 0-13 15,0 0-24-15,18-1 1 0,-18 1-18 0,0 0 2 16,16-4-17-16,-16 4 1 0,0 0-10 0,23 0 3 16,-23 0-8-16,18 0 4 0,-18 0-15 0,23 4 11 15,-10-3-6-15,3 0 3 0,2 1-23 0,-1-2-71 16,3 1-82-16,4-1-276 0,-1 0 78 0</inkml:trace>
        </inkml:traceGroup>
        <inkml:traceGroup>
          <inkml:annotationXML>
            <emma:emma xmlns:emma="http://www.w3.org/2003/04/emma" version="1.0">
              <emma:interpretation id="{77CE6D18-2BA5-4AF8-9823-E990079DFE09}" emma:medium="tactile" emma:mode="ink">
                <msink:context xmlns:msink="http://schemas.microsoft.com/ink/2010/main" type="inkWord" rotatedBoundingBox="14630,8197 14987,8198 14986,8203 14629,8202"/>
              </emma:interpretation>
              <emma:one-of disjunction-type="recognition" id="oneOf4">
                <emma:interpretation id="interp20" emma:lang="en-US" emma:confidence="0.5">
                  <emma:literal>_</emma:literal>
                </emma:interpretation>
                <emma:interpretation id="interp21" emma:lang="en-US" emma:confidence="0">
                  <emma:literal>-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,</emma:literal>
                </emma:interpretation>
                <emma:interpretation id="interp2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797.8411">2713 3827 135 0,'0'0'290'0,"0"0"-49"15,14 0-27-15,-14 0-42 0,0 0-10 0,0 0-43 16,16 0-14-16,-16 0-30 0,0 0-5 0,16-1-22 16,-16 1 2-16,0 0-26 0,22-1 12 15,-22 1-17-15,14 0 5 0,-14 0-17 0,22 0 15 0,-22 0-15 16,22 0 6-16,-22 0-13 0,27 0 12 0,-13 1-15 15,3-1 10-15,4 1-13 0,-2-1-17 0,4 0-67 16,3 3-66-16,0-3-114 0,3-1-143 0,0-1 123 16</inkml:trace>
        </inkml:traceGroup>
        <inkml:traceGroup>
          <inkml:annotationXML>
            <emma:emma xmlns:emma="http://www.w3.org/2003/04/emma" version="1.0">
              <emma:interpretation id="{809D33A2-E73E-4336-8CFF-1AEB151A5AC2}" emma:medium="tactile" emma:mode="ink">
                <msink:context xmlns:msink="http://schemas.microsoft.com/ink/2010/main" type="inkWord" rotatedBoundingBox="15675,8217 16027,8218 16026,8230 15674,8229"/>
              </emma:interpretation>
              <emma:one-of disjunction-type="recognition" id="oneOf5">
                <emma:interpretation id="interp25" emma:lang="en-US" emma:confidence="0.5">
                  <emma:literal>-</emma:literal>
                </emma:interpretation>
                <emma:interpretation id="interp26" emma:lang="en-US" emma:confidence="0">
                  <emma:literal>_</emma:literal>
                </emma:interpretation>
                <emma:interpretation id="interp27" emma:lang="en-US" emma:confidence="0">
                  <emma:literal>.</emma:literal>
                </emma:interpretation>
                <emma:interpretation id="interp28" emma:lang="en-US" emma:confidence="0">
                  <emma:literal>,</emma:literal>
                </emma:interpretation>
                <emma:interpretation id="interp2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985.1643">3758 3845 224 0,'0'0'265'0,"14"1"-27"15,-14-1-5-15,0 0-14 0,21 0-36 0,-21 0-35 16,14 3-28-16,-14-3-28 0,14 1-14 0,-14-1-16 16,14 0-12-16,-14 0-10 0,21 1-7 0,-21-1-6 15,23 0-9-15,-8 2 1 0,0-2-5 0,2 1-5 16,0-1-13-16,2 0 6 0,2 2-29 0,2-2-71 0,0 1-75 16,2-1-133-16,2-1-156 0,2-1 59 15</inkml:trace>
        </inkml:traceGroup>
        <inkml:traceGroup>
          <inkml:annotationXML>
            <emma:emma xmlns:emma="http://www.w3.org/2003/04/emma" version="1.0">
              <emma:interpretation id="{F948EEFB-4805-4ED3-8CBA-F20CBCFCD88C}" emma:medium="tactile" emma:mode="ink">
                <msink:context xmlns:msink="http://schemas.microsoft.com/ink/2010/main" type="inkWord" rotatedBoundingBox="16711,8236 16937,8237 16937,8239 16710,8239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,</emma:literal>
                </emma:interpretation>
                <emma:interpretation id="interp34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1154.9318">4794 3866 109 0,'0'0'328'0,"18"0"-53"16,-18 0-42-16,13-2-28 0,-13 2-46 0,17 0-34 0,-17 0-26 16,17 0-14-16,-17 0-20 0,17 0-20 0,-17 0-2 15,17 0-8-15,-17 0-8 0,19 0-7 0,-19 0-1 16,21 0-5-16,-21 0-5 0,24 0-4 0,-8 0-57 15,-16 0-92-15,31 0-389 0,-14 0-37 0</inkml:trace>
        </inkml:traceGroup>
        <inkml:traceGroup>
          <inkml:annotationXML>
            <emma:emma xmlns:emma="http://www.w3.org/2003/04/emma" version="1.0">
              <emma:interpretation id="{E10E47C8-CC4D-461E-AA78-70809C768799}" emma:medium="tactile" emma:mode="ink">
                <msink:context xmlns:msink="http://schemas.microsoft.com/ink/2010/main" type="inkWord" rotatedBoundingBox="17546,8221 17704,8222 17703,8227 17545,8226"/>
              </emma:interpretation>
              <emma:one-of disjunction-type="recognition" id="oneOf7">
                <emma:interpretation id="interp35" emma:lang="en-US" emma:confidence="0.5">
                  <emma:literal>-</emma:literal>
                </emma:interpretation>
                <emma:interpretation id="interp36" emma:lang="en-US" emma:confidence="0">
                  <emma:literal>_</emma:literal>
                </emma:interpretation>
                <emma:interpretation id="interp37" emma:lang="en-US" emma:confidence="0">
                  <emma:literal>.</emma:literal>
                </emma:interpretation>
                <emma:interpretation id="interp38" emma:lang="en-US" emma:confidence="0">
                  <emma:literal>,</emma:literal>
                </emma:interpretation>
                <emma:interpretation id="interp39" emma:lang="en-US" emma:confidence="0">
                  <emma:literal>\</emma:literal>
                </emma:interpretation>
              </emma:one-of>
            </emma:emma>
          </inkml:annotationXML>
          <inkml:trace contextRef="#ctx0" brushRef="#br0" timeOffset="1335.8933">5629 3849 171 0,'0'0'231'0,"14"0"-61"0,-14 0-37 0,17 0-28 16,-17 0-21-16,16 0-16 0,-16 0-15 0,16 1-8 16,-16-1-6-16,19 0-10 0,-19 0-5 0,18 0-4 15,-18 0-4-15,20 1-6 0,-20-1-58 0,19 3-145 16,-19-3-105-16,19-1 240 0</inkml:trace>
        </inkml:traceGroup>
        <inkml:traceGroup>
          <inkml:annotationXML>
            <emma:emma xmlns:emma="http://www.w3.org/2003/04/emma" version="1.0">
              <emma:interpretation id="{9DC3D9FE-F0C9-49E7-9655-03BB44AE0A58}" emma:medium="tactile" emma:mode="ink">
                <msink:context xmlns:msink="http://schemas.microsoft.com/ink/2010/main" type="inkWord" rotatedBoundingBox="18271,8218 18479,8219 18478,8226 18270,8225"/>
              </emma:interpretation>
              <emma:one-of disjunction-type="recognition" id="oneOf8">
                <emma:interpretation id="interp40" emma:lang="en-US" emma:confidence="0.5">
                  <emma:literal>-</emma:literal>
                </emma:interpretation>
                <emma:interpretation id="interp41" emma:lang="en-US" emma:confidence="0">
                  <emma:literal>_</emma:literal>
                </emma:interpretation>
                <emma:interpretation id="interp42" emma:lang="en-US" emma:confidence="0">
                  <emma:literal>.</emma:literal>
                </emma:interpretation>
                <emma:interpretation id="interp43" emma:lang="en-US" emma:confidence="0">
                  <emma:literal>,</emma:literal>
                </emma:interpretation>
                <emma:interpretation id="interp4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1553.9538">6354 3846 218 0,'14'0'272'0,"-14"0"-31"16,18 0-50-16,-18 0-29 0,20 3-38 15,-20-3-18-15,18 0-29 0,-18 0-9 0,17 0-21 16,-17 0 4-16,14 0-10 0,-14 0-6 0,17 1-12 15,-17-1 6-15,16-1-15 0,-16 1 6 0,16 1-15 0,-16-1 10 16,18 1-15-16,-18-1-62 0,19 2-95 0,-19-2-321 16,21-2 37-16</inkml:trace>
        </inkml:traceGroup>
        <inkml:traceGroup>
          <inkml:annotationXML>
            <emma:emma xmlns:emma="http://www.w3.org/2003/04/emma" version="1.0">
              <emma:interpretation id="{0B3F04FF-300B-4BA5-9792-1E09252526BC}" emma:medium="tactile" emma:mode="ink">
                <msink:context xmlns:msink="http://schemas.microsoft.com/ink/2010/main" type="inkWord" rotatedBoundingBox="18930,8191 19028,8192 19027,8199 18930,8199"/>
              </emma:interpretation>
              <emma:one-of disjunction-type="recognition" id="oneOf9">
                <emma:interpretation id="interp45" emma:lang="en-US" emma:confidence="0.5">
                  <emma:literal>_</emma:literal>
                </emma:interpretation>
                <emma:interpretation id="interp46" emma:lang="en-US" emma:confidence="0">
                  <emma:literal>-</emma:literal>
                </emma:interpretation>
                <emma:interpretation id="interp47" emma:lang="en-US" emma:confidence="0">
                  <emma:literal>.</emma:literal>
                </emma:interpretation>
                <emma:interpretation id="interp48" emma:lang="en-US" emma:confidence="0">
                  <emma:literal>,</emma:literal>
                </emma:interpretation>
                <emma:interpretation id="interp49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1735.9938">7013 3826 270 0,'15'0'484'16,"-15"0"-99"-16,0 0-79 0,19-1-26 0,-19 1-26 16,12-4-30-16,-12 4-42 0,0 0-48 0,18 0-21 15,-18 0-23-15,0 0-14 0,17-2-19 0,-17 2-9 16,0 0-13-16,0 0-5 0,0 0-25 0,17 0-7 16,-17 0-40-16,0 0-166 0,0 0-650 0,0 0-404 15</inkml:trace>
        </inkml:traceGroup>
      </inkml:traceGroup>
    </inkml:traceGroup>
    <inkml:traceGroup>
      <inkml:annotationXML>
        <emma:emma xmlns:emma="http://www.w3.org/2003/04/emma" version="1.0">
          <emma:interpretation id="{C8E52233-6726-4F5A-BD1B-E463D1D30118}" emma:medium="tactile" emma:mode="ink">
            <msink:context xmlns:msink="http://schemas.microsoft.com/ink/2010/main" type="paragraph" rotatedBoundingBox="11934,8647 18330,8491 18350,9275 11954,94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87671D-13BC-4571-9ED9-B1503CF6AE20}" emma:medium="tactile" emma:mode="ink">
              <msink:context xmlns:msink="http://schemas.microsoft.com/ink/2010/main" type="line" rotatedBoundingBox="11934,8647 18330,8491 18350,9275 11954,9431"/>
            </emma:interpretation>
          </emma:emma>
        </inkml:annotationXML>
        <inkml:traceGroup>
          <inkml:annotationXML>
            <emma:emma xmlns:emma="http://www.w3.org/2003/04/emma" version="1.0">
              <emma:interpretation id="{75AC6851-5641-45E3-B3B4-E1563E1DEAE1}" emma:medium="tactile" emma:mode="ink">
                <msink:context xmlns:msink="http://schemas.microsoft.com/ink/2010/main" type="inkWord" rotatedBoundingBox="11945,8661 13867,8639 13876,9409 11954,9431"/>
              </emma:interpretation>
              <emma:one-of disjunction-type="recognition" id="oneOf10">
                <emma:interpretation id="interp50" emma:lang="en-US" emma:confidence="0.5">
                  <emma:literal>1000</emma:literal>
                </emma:interpretation>
                <emma:interpretation id="interp51" emma:lang="en-US" emma:confidence="0">
                  <emma:literal>100</emma:literal>
                </emma:interpretation>
                <emma:interpretation id="interp52" emma:lang="en-US" emma:confidence="0">
                  <emma:literal>1800</emma:literal>
                </emma:interpretation>
                <emma:interpretation id="interp53" emma:lang="en-US" emma:confidence="0">
                  <emma:literal>10000</emma:literal>
                </emma:interpretation>
                <emma:interpretation id="interp54" emma:lang="en-US" emma:confidence="0">
                  <emma:literal>1×80</emma:literal>
                </emma:interpretation>
              </emma:one-of>
            </emma:emma>
          </inkml:annotationXML>
          <inkml:trace contextRef="#ctx0" brushRef="#br1" timeOffset="13842.6374">520 4424 484 0,'3'-8'404'0,"-3"8"-57"0,0 0-51 16,0 0-36-16,0 0-22 0,6-7-28 0,-6 7-20 16,0 0-28-16,0 0 1 0,0 0-8 0,0 0-3 15,0 0-7-15,-3-9-5 0,3 9-3 0,0 0-8 0,0 0 12 16,0 0-28-16,0 0 2 0,0 0-15 0,0 0 25 15,0 0-15-15,0 0 14 0,-9 7-30 16,9-7 8-16,-9 8-30 0,9-8 12 0,-5 12-18 0,-2-6 20 16,2-1-12-16,2 5 2 0,-2-1-11 0,1 2 6 15,2 2-5-15,-2-1 5 0,0 2 18 0,1 1-3 16,0 1 7-16,0 1-17 0,-1 1-14 0,2 0-10 16,-1-1-8-16,0-1-13 0,-1 1 33 0,3-2-40 15,-1 2 25-15,0 0-35 0,2-2 27 0,0 1-37 16,0 3 27-16,0-4-32 0,2-1 21 0,0 2-21 15,-1-2-2-15,3-1 6 0,-1 0-3 0,2-1 5 16,-1 0-4-16,1-1-1 0,-2 0 3 0,2-3 0 16,1 1 3-16,0 0-7 0,0-3 7 0,-1-1-3 15,6-1-2-15,-11-4 6 0,16 7-4 0,-16-7-8 16,20 2 31-16,-20-2-26 0,22-4 26 0,-11-1-34 16,1 1 33-16,0-1-33 0,1-3 28 0,1 2-30 15,-2-1 23-15,1 1-24 0,-2-2 29 0,0-2-29 0,0 3 1 16,0-3-5-16,-2 2 10 0,1-2-2 15,0 0 2-15,-2 0 2 0,2-3 2 0,-3 4 1 16,2-4-5-16,-1 2 5 0,-2-2-6 0,-1 2 6 16,2-4 0-16,-2 2-4 0,0-1 48 0,-1 1-53 0,-1 0 34 15,1-3-40-15,-3 2 33 0,0 0-32 0,2-1 31 16,-3 2-40-16,0-3 41 0,-3 1-28 16,2 2 18-16,0-2-20 0,-3 4 29 0,2-3-33 0,-1 3 33 15,-3-2-30-15,2 5 30 0,-1-5-35 0,-2 6 30 16,0-2-30-16,1-1 32 0,-5 3-33 0,2 1 35 15,0-1-39-15,-3 2 26 0,2 2-39 0,1 0 14 16,-3 0-44-16,12 3-6 0,-20-3-21 0,20 3-35 16,-20-3-17-16,20 3-47 0,-18 2-14 0,18-2-51 15,-17 1-36-15,17-1-30 0,-15 5-21 0,15-5-33 16,-8 3-47-16,8-3-118 0,0 0-313 0,-9 4-401 16</inkml:trace>
          <inkml:trace contextRef="#ctx0" brushRef="#br1" timeOffset="14532.8837">1147 4461 468 0,'0'0'346'16,"0"0"-80"-16,0 0-51 0,0 0-51 0,12-3-23 15,-12 3-17-15,0 0-9 0,0 0-8 0,12-4-5 16,-12 4 17-16,0 0 8 0,0 0-31 0,5-6 28 16,-5 6 0-16,0 0 5 0,0 0 5 0,0 0 5 15,6-6-7-15,-6 6-7 0,0 0-3 0,0 0-8 16,0 0-10-16,0 0-2 0,-2-8-8 0,2 8-15 16,0 0-4-16,0 0-9 0,0 0-12 0,-9-4-11 15,9 4-6-15,0 0 3 0,0 0 7 0,-17 4 0 16,17-4-1-16,-9 3-9 0,9-3-3 0,-11 7 11 15,11-7 15-15,-11 10 3 0,5-3 14 0,0 0-22 16,0 2 15-16,0-1-19 0,0 0 18 0,-2 2-14 16,4 3 12-16,-4-2 1 0,5 3 14 0,-3 1-8 15,0 2-7-15,1-3-8 0,0 3-3 0,1 0-6 16,-3 1-3-16,6-3-2 0,-3 0 31 0,3 2-55 0,-1-5 33 16,-1 5-34-16,3-1 29 0,0-3-46 15,0 2 5-15,0 0-4 0,3-1 1 0,-1 1-4 16,-1-4 3-16,3 4-1 0,-3-4 2 0,6 2-3 0,-6-4-1 15,3 2 3-15,2-2 0 0,-2 1 0 0,1-2 0 16,-2-2 2-16,2 0 1 0,2 1-3 0,-7-7 0 16,11 7 6-16,-11-7-1 0,16 4 10 0,-16-4-15 15,15 0 1-15,-15 0 1 0,18-3-2 0,-18 3-4 16,20-6 0-16,-10-2 2 0,1 3 33 0,-4-1-47 16,5-1 43-16,0-3-38 0,-1 0 32 0,0-3-36 15,0 4 1-15,0-6-2 0,-2 6 0 0,1-7 3 16,-1 4 8-16,-1-3 0 0,2 1-3 0,-3 0 1 15,-1-3-1-15,1 0 2 0,-2 4 25 0,0-4-32 16,0 3 24-16,-1-1-24 0,-3-2 23 0,1 1-32 16,-1 2 31-16,2-3-24 0,-6 0 21 0,2 3-22 15,1-3 20-15,-3 2-18 0,0 2 19 0,-2-3-22 16,3 5 19-16,-2-2-24 0,-3 1 15 0,2 0-27 0,3 2 3 16,-7 1-22-16,3 0-23 0,-1 1-20 0,-4 1-32 15,3 2-28-15,-1 1-25 0,9 4-15 16,-18-7-26-16,18 7-32 0,-17-1-30 0,17 1-16 0,-16 0-18 15,16 0-44-15,-15 3-81 0,15-3-465 0,-11 5-469 16</inkml:trace>
          <inkml:trace contextRef="#ctx0" brushRef="#br1" timeOffset="15356.895">1677 4457 348 0,'10'-8'418'0,"-10"8"-72"0,6-5-47 0,-6 5-55 16,7-7-21-16,-7 7-23 0,5-4-32 0,-5 4-20 16,0 0-23-16,7-6-16 0,-7 6 5 0,0 0 2 15,5-7 6-15,-5 7 5 0,0 0-6 0,0 0-10 16,0 0-19-16,0 0-19 0,0 0-7 0,0 0 1 15,0 0 6-15,0 0 1 0,-11-4 5 0,11 4 12 16,-6 5-16-16,6-5 25 0,-12 8-22 0,12-8 13 0,-11 8-31 16,5-3 13-16,0 1-22 0,1 1 17 15,-2 0-18-15,1 3 18 0,-1-1-27 0,1 0 21 16,1 3-17-16,0-2 19 0,-2 3-22 0,2-2 13 0,1 2-16 16,-1-2 24-16,2 3-4 0,-1 1-2 0,2-1 0 15,-2 1-6-15,3-1 6 0,-3-1-3 0,4 4 27 16,0-5-43-16,-2 4 35 0,1-2-43 15,1 0 33-15,1 2-47 0,1-4 34 0,-2 4-49 0,0-4 40 16,1 2-39-16,3-1 32 0,-3-1-34 0,3 2 36 16,-3-4-36-16,5 2-7 0,-3-3 9 0,0 4 0 15,2-5 1-15,-1-1 4 0,-1 2-25 0,2-1 26 16,-5-8 6-16,9 14-7 0,-9-14 7 0,8 10-1 16,-8-10 0-16,11 7 1 0,-11-7-9 0,12 9 8 15,-12-9-2-15,13 4-6 0,-13-4 5 0,15 3-1 16,-15-3 1-16,17 0-9 0,-17 0 5 0,17-2-3 15,-17 2 1-15,17-3 1 0,-17 3 0 0,18-8-1 16,-18 8-4-16,18-7 4 0,-9 3 0 0,0-1 1 0,0 1 5 16,-1-3 24-16,4 2-45 0,-6-1 36 15,3-1-35-15,2 0 32 0,-4 0-33 0,0 0 3 16,2-2 2-16,-1 2-14 0,-2-2 19 0,1 0-4 16,0 2 4-16,-3-3 3 0,4 2-6 0,-4 1-1 0,0-5 9 15,2 5-1-15,-2-2 2 0,-3 0-1 0,3 2-4 16,-1-1 2-16,-1-3-6 0,0 4 8 0,-1-4-1 15,0 4-2-15,2-1 1 0,-2-3 34 0,1 3-42 16,-2-2 36-16,0 0-41 0,0 2 29 0,0-4-29 16,0 5 29-16,0-4-26 0,0 3 26 0,0-1-28 15,0-2 39-15,0 4-40 0,0-4 41 0,0 11-25 16,0-15 39-16,-2 6-36 0,2 9 36 0,-4-15-35 16,3 8 30-16,0-1-37 0,1 8 37 0,-4-15-41 15,1 8 36-15,3 7-41 0,-5-9 35 0,5 9-36 16,-9-13 29-16,9 13-34 0,-8-10 33 0,8 10-33 15,-11-9 31-15,11 9-36 0,-16-8 36 0,16 8-36 16,-14-4 36-16,14 4-40 0,-21-6 46 0,21 6-43 16,-17-5 31-16,17 5-37 0,-19-4 11 0,19 4-47 0,-21-2 0 15,21 2-57-15,-18-3-30 0,18 3-27 16,-19 0-64-16,19 0-42 0,-21 0-79 0,21 0-43 16,-18 0-91-16,18 0-208 0,-22 0-357 0,22 0-675 0</inkml:trace>
          <inkml:trace contextRef="#ctx0" brushRef="#br1" timeOffset="13098.7964">129 4304 526 0,'0'0'389'0,"0"-9"-72"0,0 9-52 0,0 0-28 16,0 0-35-16,-2-8-24 0,2 8-20 0,0 0-31 16,0 0-15-16,0 0-18 0,0 0-6 0,0 0-12 15,0 0-13-15,0 0 35 0,0 0 39 0,0 0 18 16,0 0 5-16,-3 8-3 0,3-8-3 0,-2 13-3 15,1-6-4-15,0 6 9 0,-2-2 1 0,0 4 2 16,0-1-26-16,-1 7 13 0,2-1-20 0,-4 2-5 16,5 1 6-16,-5 4-28 0,3-3-8 0,0 3-5 15,-2 1-9-15,1 3-29 0,-3-3 54 0,6 1-47 16,-3-1-4-16,-1 1-8 0,3 1-4 0,-2-6-11 16,4-1 3-16,-3 1-3 0,-1 0-9 0,4 1 0 15,-1-2-3-15,-2-2-2 0,2-1-10 0,1-5 3 16,0 3 0-16,0-3-2 0,0-4 1 0,0 4-1 15,-1-6-18-15,-1 0 10 0,2 0 11 0,0-9 0 16,0 17 0-16,0-17-3 0,-2 11-4 0,2-11-15 0,0 10-2 16,0-10-20-16,0 0-25 0,0 0-38 15,0 0-40-15,0 0-71 0,0 0-47 0,0 0-62 16,0 0-27-16,0 0-34 0,10-10-104 0,-5 4-53 0,1-3-436 16,0-2-565-16</inkml:trace>
        </inkml:traceGroup>
        <inkml:traceGroup>
          <inkml:annotationXML>
            <emma:emma xmlns:emma="http://www.w3.org/2003/04/emma" version="1.0">
              <emma:interpretation id="{3C8B565E-9258-4202-A73D-F333A8BFBD80}" emma:medium="tactile" emma:mode="ink">
                <msink:context xmlns:msink="http://schemas.microsoft.com/ink/2010/main" type="inkWord" rotatedBoundingBox="16523,8534 18346,8554 18338,9245 16515,9225"/>
              </emma:interpretation>
              <emma:one-of disjunction-type="recognition" id="oneOf11">
                <emma:interpretation id="interp55" emma:lang="en-US" emma:confidence="0.5">
                  <emma:literal>1000</emma:literal>
                </emma:interpretation>
                <emma:interpretation id="interp56" emma:lang="en-US" emma:confidence="0">
                  <emma:literal>100</emma:literal>
                </emma:interpretation>
                <emma:interpretation id="interp57" emma:lang="en-US" emma:confidence="0">
                  <emma:literal>10000</emma:literal>
                </emma:interpretation>
                <emma:interpretation id="interp58" emma:lang="en-US" emma:confidence="0">
                  <emma:literal>108</emma:literal>
                </emma:interpretation>
                <emma:interpretation id="interp59" emma:lang="en-US" emma:confidence="0">
                  <emma:literal>10</emma:literal>
                </emma:interpretation>
              </emma:one-of>
            </emma:emma>
          </inkml:annotationXML>
          <inkml:trace contextRef="#ctx0" brushRef="#br1" timeOffset="18244.9512">4651 4179 87 0,'0'0'584'15,"0"0"-144"-15,0-7-75 0,0 7-53 0,0 0-42 16,0 0-27-16,-3-10-36 0,3 10-21 0,0 0-23 15,0 0-23-15,0 0-24 0,0 0-24 0,0 0 7 16,0 0 40-16,0 0 37 0,0 0-18 0,-1 10 13 16,1-10-13-16,0 13 10 0,0-3-28 0,0 1 8 15,0 2-20-15,0 1 10 0,0 3-17 0,0 0 4 16,-2 3-8-16,1 1-15 0,-1 1-13 0,0 2-2 16,-2 0-6-16,3 0-6 0,-3 5-5 0,3-3-10 15,-2 2 1-15,-1-4-9 0,1 0-8 0,1 1-5 16,0 1 22-16,-1-4-31 0,2 2 17 0,0-2-30 15,-3 0 23-15,4 1-35 0,-2-5 29 0,1 1-34 16,1-5-4-16,-3 2-6 0,3-3 11 0,0-1-2 16,0-2 1-16,-1 1 0 0,1-4-5 0,-1 3-11 15,1-10 1-15,0 13-14 0,0-13-7 0,0 13-27 0,0-13-22 16,0 0-84-16,0 0-51 0,0 0-51 0,0 0-47 16,8-6-44-16,-3-1-58 0,-1 0-51 0,-2-3-164 15,3-1-321-15,2 0-543 0</inkml:trace>
          <inkml:trace contextRef="#ctx0" brushRef="#br1" timeOffset="18864.6711">5082 4391 94 0,'0'0'408'0,"0"0"-107"0,1-9-18 0,-1 9-53 15,0 0-40-15,0 0-23 0,0-9-24 0,0 9-23 16,0 0-20-16,0 0 4 0,1-8-10 0,-1 8-3 16,0 0-5-16,0 0 7 0,0 0-21 0,0-11 33 15,0 11-5-15,0 0 16 0,0 0 10 0,-1-8 9 16,1 8-7-16,0 0-6 0,0 0-6 0,0 0-13 16,0 0-17-16,-4-7-11 0,4 7 1 0,0 0 0 15,-12 5-1-15,12-5-4 0,-11 6-4 0,6 0-1 16,-2 0 5-16,2-1 5 0,-2 2 22 0,2 4-23 15,-1-4 17-15,1 5-19 0,-2-1 12 0,2 1-12 16,0 1-10-16,-2 1 1 0,5-2 16 0,-3 3-15 0,-1 3 7 16,2-3-8-16,2 0 3 0,-2 2-6 0,4-1-8 15,-1-1-4-15,1 2-6 0,0-3 2 16,0 3-15-16,1 0 39 0,0-3-49 0,2-1 33 0,-1 1-41 16,1 0 34-16,0-1-39 0,1-2 13 0,1 2-17 15,-3-3 36-15,5 3-36 0,-2-5 33 0,-1 1-44 16,2-1 37-16,-1-1-30 0,2 0 36 0,-1-2-39 15,-6-5 35-15,16 5-38 0,-16-5 33 0,19 4-32 16,-19-4 30-16,21-4-33 0,-9 4-4 0,-1-5 4 16,1 0-5-16,0-1 9 0,-1 1 3 0,2-1-4 15,-1-5 4-15,0 2 1 0,-1-4 0 0,1 2-7 16,-1-3 2-16,0-2 27 0,-1 2-27 0,-2-3 26 16,1-1-29-16,-3 3 27 0,2-4-30 0,-3-2 34 15,-3 4-34-15,2-4 24 0,-3 4-26 0,-1-2 26 16,0 1-25-16,0 2 35 0,-5-2-38 0,2 0 22 15,-3-1-21-15,-1 5 22 0,-1-1-21 0,2 2 21 16,-6 0-27-16,6 0 16 0,-5 8-24 0,2-6 14 0,-2 3-27 16,0 3-5-16,0 1-14 0,-5 0-26 15,5 1-4-15,11 3-29 0,-19-2 2 0,19 2-42 16,-18 0-19-16,18 0-29 0,-16 4-19 0,16-4-44 16,-12 6-24-16,12-6-24 0,-10 8-37 0,10-8-72 0,-2 8-498 15,2-8-495-15</inkml:trace>
          <inkml:trace contextRef="#ctx0" brushRef="#br1" timeOffset="20002.4868">6153 4378 568 0,'0'0'412'0,"7"-5"-74"0,-7 5-45 15,0 0-34-15,7-6-22 0,-7 6-21 0,0 0-36 16,6-5-16-16,-6 5-7 0,0 0-15 0,0 0-3 16,0 0 5-16,9-6 5 0,-9 6 2 0,0 0 2 15,0 0-2-15,0 0-2 0,0 0 8 0,0 0-2 16,0 0-14-16,0 0-11 0,-9 9 3 0,9-9-26 15,-7 8-3-15,2-3-5 0,5-5-1 0,-7 14-8 16,2-4 0-16,0 1 4 0,-1 0-6 0,3 2 1 16,-1-1-20-16,-1 1 24 0,0 4-33 0,4 0 2 15,-5-1-2-15,5 1-1 0,-3 0-5 0,4 2 1 16,-2 0 6-16,-1-3 0 0,3 3-3 0,0 0-10 16,0-5 15-16,0 4-28 0,0-1 14 0,3 0-24 15,-2-3-2-15,0 2-1 0,3-4-2 0,-3 4 7 16,6-4 4-16,-3 0 2 0,1-2 7 0,0 0-2 15,2-2-1-15,-1 1-5 0,2-2 4 0,1-3-4 16,-1 0-9-16,-8-4-3 0,22 6-3 0,-22-6-2 0,24 0-3 16,-10-3 12-16,1 0-17 0,-1-1-3 15,0 0-1-15,2-3-1 0,-3-2-1 0,3 1 2 16,-3-2 0-16,2-1-1 0,-2-2-2 0,-2-1 2 0,0-3 29 16,-4-2-37-16,2 2 35 0,-1 1-41 0,-1-4 35 15,-3-1-40-15,-2 1 40 0,1 0-34 16,-2 1 29-16,-1 1-36 0,-1-3 40 0,-3 2-40 0,1-2 36 15,-2 4-38-15,-1 1 38 0,-2 0-38 0,1 0 34 16,-4 2-34-16,3 1 34 0,-4 1-34 0,-2 2 36 16,1 0-43-16,-4 2 26 0,3 0-47 0,-2 3 27 15,1 1-51-15,1-1 17 0,-2 2-65 0,-1 1 10 16,4 1-45-16,-2 0-19 0,-2 1-24 0,17 0-30 16,-23 2-5-16,23-2-47 0,-21 3-34 0,21-3-35 15,-21 3-22-15,21-3-56 0,-13 5-72 0,13-5-555 16,-11 3-671-16</inkml:trace>
          <inkml:trace contextRef="#ctx0" brushRef="#br1" timeOffset="19412.9586">5672 4325 428 0,'0'0'410'0,"5"-10"-52"0,-5 10-56 15,6-6-24-15,-6 6-32 0,6-7-39 0,-6 7-28 16,5-7-26-16,-5 7-15 0,0 0-6 0,5-6-9 16,-5 6-3-16,0 0 1 0,0 0 9 0,0 0 27 15,0 0 20-15,0 0-2 0,0 0-12 0,-4 9-2 16,4-9-4-16,-6 11-8 0,0-3 5 0,4 1-24 16,-3 2-1-16,1-2 12 0,-1 4-9 0,-2 1 3 15,2-1-22-15,0 3 5 0,1 0-34 0,-1 3 23 16,0-2-33-16,-1 1-4 0,1 0-4 0,0 1-3 0,4-1-4 15,-3 2 7-15,1-2-8 0,-1-1-8 16,4-1-2-16,0 1-3 0,0-2-12 0,0 0-5 16,0-1 7-16,2 0-3 0,2 0 16 0,-1-4-22 0,0 4 21 15,1-4-20-15,1 3 20 0,0-5-16 0,2 1 17 16,-2 1-13-16,3-5 7 0,-2 1-9 0,3-1 6 16,-9-5-18-16,16 5 12 0,-16-5-23 0,22 0 16 15,-22 0-19-15,22-1-3 0,-9-5 1 0,1 3-1 16,-1-4-3-16,0 0-1 0,1-3 3 0,0 2-1 15,-2-4 1-15,2-1-2 0,-5 0 0 0,2-2 6 16,-1-2-9-16,-2 1 31 0,1 1-36 0,-4-3 35 16,-3-3-40-16,2 1 29 0,-2 0-36 0,-4 1 42 15,0 1-43-15,0-2 30 0,-4 0-37 0,0-1 26 16,-4 4-42-16,4 1 23 0,-6-3-39 0,1 3 15 16,-1 2-49-16,0-1 9 0,1 4-51 0,-2 0 1 15,-3 1-33-15,5 2-35 0,-1 0 4 0,0 4-34 16,1-1-13-16,0 2-27 0,11 3-20 0,-19-3-25 15,19 3-18-15,-17 2-29 0,17-2-52 0,-13 5-96 0,13-5-381 16,-9 6-453-16</inkml:trace>
        </inkml:traceGroup>
      </inkml:traceGroup>
    </inkml:traceGroup>
    <inkml:traceGroup>
      <inkml:annotationXML>
        <emma:emma xmlns:emma="http://www.w3.org/2003/04/emma" version="1.0">
          <emma:interpretation id="{AD0FEEF2-030A-42AF-B05D-92B2423218BD}" emma:medium="tactile" emma:mode="ink">
            <msink:context xmlns:msink="http://schemas.microsoft.com/ink/2010/main" type="paragraph" rotatedBoundingBox="14869,9259 18370,9606 18258,10738 14757,103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BA981C-3D1F-4967-AC26-FAD11234B5D6}" emma:medium="tactile" emma:mode="ink">
              <msink:context xmlns:msink="http://schemas.microsoft.com/ink/2010/main" type="line" rotatedBoundingBox="14869,9259 18370,9606 18258,10738 14757,10391"/>
            </emma:interpretation>
          </emma:emma>
        </inkml:annotationXML>
        <inkml:traceGroup>
          <inkml:annotationXML>
            <emma:emma xmlns:emma="http://www.w3.org/2003/04/emma" version="1.0">
              <emma:interpretation id="{6364C431-F51D-4FFC-A8D9-4AB4615D9954}" emma:medium="tactile" emma:mode="ink">
                <msink:context xmlns:msink="http://schemas.microsoft.com/ink/2010/main" type="inkWord" rotatedBoundingBox="15177,8896 16539,9841 15967,10666 14605,9721">
                  <msink:destinationLink direction="from" ref="{78CABBA8-E999-47D0-B5FF-5B28B5F53496}"/>
                </msink:context>
              </emma:interpretation>
              <emma:one-of disjunction-type="recognition" id="oneOf12">
                <emma:interpretation id="interp60" emma:lang="en-US" emma:confidence="0.5">
                  <emma:literal>10%;</emma:literal>
                </emma:interpretation>
                <emma:interpretation id="interp61" emma:lang="en-US" emma:confidence="0">
                  <emma:literal>10%,</emma:literal>
                </emma:interpretation>
                <emma:interpretation id="interp62" emma:lang="en-US" emma:confidence="0">
                  <emma:literal>•0%;</emma:literal>
                </emma:interpretation>
                <emma:interpretation id="interp63" emma:lang="en-US" emma:confidence="0">
                  <emma:literal>90%;</emma:literal>
                </emma:interpretation>
                <emma:interpretation id="interp64" emma:lang="en-US" emma:confidence="0">
                  <emma:literal>10%:</emma:literal>
                </emma:interpretation>
              </emma:one-of>
            </emma:emma>
          </inkml:annotationXML>
          <inkml:trace contextRef="#ctx0" brushRef="#br1" timeOffset="31984.2087">2937 5041 68 0,'0'0'545'0,"4"-15"-115"0,-4 15-74 16,3-11-42-16,-3 11-27 0,2-11-33 0,-2 11 0 15,1-10-20-15,-1 10-4 0,2-8-19 0,-2 8-5 16,0 0-26-16,0-10 1 0,0 10-37 0,0 0 12 15,0 0-28-15,4-9 10 0,-4 9-31 0,0 0 5 16,0 0-25-16,0 0 2 0,0 0 31 0,0 0 29 16,0 0-10-16,0 0-8 0,2 9-13 0,-2-9-7 0,0 15-10 15,0-15 1-15,0 19 28 0,0-9-19 16,0 3 37-16,0 0-38 0,-1 2 20 0,0 0-56 16,1 2 26-16,-3-1-47 0,2 1 22 0,1-1-48 0,-2 0 28 15,1 1-44-15,-1-2 31 0,2 3-37 0,-2-3 29 16,1-1-38-16,1 2 34 0,-3 0-39 15,2-3 33-15,1 1-34 0,0-4 34 0,-1 2-38 16,1-2 35-16,-1 0-37 0,1-1 29 0,0-9-45 0,-3 16 24 16,3-16-45-16,0 13 21 0,0-13-53 0,0 11 18 15,0-11-65-15,0 9-17 0,0-9-28 0,0 0-63 16,0 0-46-16,0 11-72 0,0-11-47 0,0 0-10 16,0 0-50-16,0 0-74 0,12-9-523 0,-12 9-678 15</inkml:trace>
          <inkml:trace contextRef="#ctx0" brushRef="#br1" timeOffset="32590.4872">3219 5122 28 0,'0'0'479'0,"4"-8"-115"16,-4 8-52-16,3-9-54 0,-3 9-39 0,0 0-51 15,4-11 1-15,-4 11-20 0,0 0-14 0,1-7-15 16,-1 7-11-16,0 0-8 0,4-10 0 0,-4 10 6 0,0 0 8 15,0 0-3-15,0 0-6 0,0 0-1 16,0-8 0-16,0 8-12 0,0 0 2 0,0 0-4 16,0 0 42-16,0 0-8 0,0 0 10 0,0 0-36 0,-5 5 13 15,5-5-23-15,-4 9 11 0,4-9-27 0,-7 10 22 16,7-10-19-16,-2 12 5 0,-1-5-9 0,0 0 4 16,1 3-18-16,1-3 5 0,-1 2-13 0,0 0 5 15,0 1-10-15,2-1 7 0,-2 0-13 0,2 1 3 16,-4 0-11-16,4 1 7 0,0-1-11 0,0-1-3 15,0 2 0-15,0-1 4 0,1-2-8 0,2 4 3 16,-3-5-7-16,2 3-7 0,-2-1 12 0,4-2-7 16,-2 2-3-16,1-1 1 0,0-1 2 0,-3-7-4 15,5 14 7-15,0-8-7 0,-1 2 0 0,-1-3 2 16,-3-5 1-16,12 11-11 0,-12-11 18 0,10 8-13 16,-10-8 15-16,12 7-16 0,-12-7 6 0,12 3-13 15,-12-3 9-15,17 1-6 0,-17-1 9 0,16 0-12 16,-16 0 11-16,17-3-15 0,-10-1 16 0,-7 4-13 15,16-7 20-15,-8 4-21 0,1-3 8 0,-1 1-5 16,1-2 9-16,-3 1-19 0,2-2 21 0,-3-1-15 16,1 0 14-16,0 0-14 0,0-2 14 0,-1 2-15 15,0-3 14-15,-1 2-16 0,-1-4 14 0,1 4-8 0,-2-4 9 16,1 2-13-16,-3-3 11 0,1 2-11 0,-1 0 16 16,-1-2-18-16,1 3 2 0,-3-1 3 15,1 2-2-15,-2-3-2 0,3 4 2 0,-3-2 0 0,-3 3-2 16,2 0-18-16,-1 0 25 0,0 3-2 0,-1 0-10 15,-4-2 2-15,1 3-4 0,1 2-9 0,-1 0-13 16,-2-1-12-16,0 3-33 0,12 1-5 0,-23-1-41 16,23 1-9-16,-21 0-46 0,21 0-21 0,-19 1-41 15,19-1-20-15,-17 3-36 0,17-3-53 0,-12 5 3 16,12-5-71-16,-9 3-498 0,9-3-486 0</inkml:trace>
          <inkml:trace contextRef="#ctx0" brushRef="#br1" timeOffset="31210.8225">4103 5853 216 0,'0'0'534'0,"0"0"-89"0,-2-11-78 16,2 11-56-16,0 0-38 0,0 0-51 0,0-8-34 16,0 8-36-16,0 0-9 0,0 0-22 0,0 0 4 15,0-8-11-15,0 8 6 0,0 0-3 0,0 0 14 16,0 0-9-16,0 0 22 0,0 0-22 0,0 0 27 15,-2-8-3-15,2 8-9 0,0 0-9 0,0 0-15 16,0 0-1-16,0 0-15 0,0 0-4 0,0 0-11 16,0 0-8-16,0 0-12 0,0 0-11 0,0 0 12 15,0 0 15-15,0 0-5 0,0 0-2 0,0 0-9 16,12 4-8-16,-12-4-13 0,0 0-2 0,8 7-8 0,-8-7-7 16,10 8 0-16,-10-8-9 0,7 7 2 15,-7-7 0-15,10 9-3 0,-10-9-1 0,9 8-2 16,-9-8 2-16,9 8-9 0,-9-8-15 0,10 10 31 0,-10-10-3 15,11 9-3-15,-11-9 0 0,7 9 0 0,-7-9-2 16,11 11-5-16,-11-11 5 0,10 9-6 0,-10-9 1 16,8 9-1-16,-8-9-12 0,6 11 10 0,-6-11 4 15,7 8-2-15,-7-8 1 0,8 11 3 0,-8-11-5 16,2 9 0-16,-2-9 5 0,5 9 4 0,-5-9 26 16,2 10-35-16,-2-10 29 0,0 9-30 0,0-9 29 15,-2 11-30-15,2-11 29 0,-5 10-32 0,0-4 29 16,-1 0-33-16,-1-1 34 0,-3 1-39 0,-2 0 35 15,-2-1-40-15,-3 2 34 0,-1-1-35 0,-3 0 34 16,-1 1-38-16,-1-2 7 0,0 1-6 0,-6 0-15 16,3-1-33-16,-2 2-30 0,2-4-43 0,1 1-75 15,1-1-58-15,-2-2-107 0,1 1-80 0,2-2-112 16,1-2-696-16,0 1-876 0</inkml:trace>
          <inkml:trace contextRef="#ctx0" brushRef="#br1" timeOffset="32994.708">3909 5004 142 0,'0'0'589'0,"0"0"-139"0,10-4-75 16,-10 4-43-16,0 0-48 0,8-6-30 0,-8 6-52 0,0 0-43 15,7-3-15-15,-7 3-5 0,0 0 32 0,0 0 36 16,4 7-25-16,-4-7 22 0,-2 12-29 0,2-12 0 16,-2 14-15-16,-1-5 8 0,-1 0-16 0,2 2 6 15,-1 2-12-15,-3 2-6 0,0-2-8 0,4 4-26 16,-7 1 8-16,4-2-13 0,-3 3 17 0,1-1-34 16,-2 2 23-16,-2 3-36 0,3-2 28 0,-4 2-42 15,2-2-11-15,-1 0-11 0,0 1 1 0,-1-1-9 16,2 1 1-16,1-4-11 0,0 1-3 0,0-2-1 15,0-1-5-15,2 0 4 0,-2 0-7 0,5-4 3 16,-4 0-6-16,5-1 0 0,-3-1-7 0,1-1 3 16,1-1-9-16,2-1-10 0,2-7-7 0,-5 11-8 15,5-11-7-15,-4 11-17 0,4-11-6 0,-3 8-58 16,3-8-27-16,0 0-57 0,0 0-16 0,0 0-56 16,0 0-35-16,4-11-52 0,-4 11-73 0,5-12-47 15,0 5-148-15,-2-4-260 0,-1 1-456 0</inkml:trace>
          <inkml:trace contextRef="#ctx0" brushRef="#br1" timeOffset="34130.7966">3992 5449 498 0,'0'0'430'16,"0"0"-81"-16,0 0-48 0,0 0-36 15,0 0-29-15,0 0-33 0,0 0-22 0,0 0-27 16,0 0 5-16,0 0-8 0,0 0-7 0,0 0-6 16,0 0-23-16,0 0 2 0,0 0-9 0,0 0-10 0,0 0-2 15,-17 0-5-15,17 0 3 0,-8 5-29 0,8-5 17 16,-10 5-23-16,10-5 10 0,-9 5-26 0,9-5 14 16,-9 6-27-16,9-6 8 0,-5 7-22 0,5-7 16 15,-7 7-24-15,7-7 17 0,-2 6-21 0,2-6 18 16,0 0-20-16,-3 11 19 0,3-11-20 0,0 0 18 15,3 9-19-15,-3-9 18 0,0 0-18 0,7 9 19 16,-7-9-22-16,0 0 16 0,13 6-16 0,-13-6 20 16,0 0-21-16,17 1 19 0,-17-1-20 0,13-1 21 15,-13 1-31-15,14-4 31 0,-14 4-23 0,13-5 2 16,-13 5 1-16,12-6 2 0,-12 6-2 0,12-8 0 16,-12 8 9-16,9-10 1 0,-9 10 4 0,6-10 0 15,-6 10 1-15,5-10-1 0,-5 10-5 0,3-11 5 16,-3 11-2-16,0-12 1 0,0 12-4 0,-3-11 1 15,3 11-2-15,-4-11-3 0,4 11 3 0,-6-7-2 16,6 7 3-16,-10-7-3 0,10 7-2 0,-8-4 5 16,8 4-8-16,0 0 6 0,-16-3 1 0,16 3-3 15,0 0 1-15,-14 1-2 0,14-1 1 0,-10 4 21 0,10-4-22 16,-11 6 13-16,11-6-16 0,-6 5 14 0,6-5-18 16,-7 8 22-16,7-8-20 0,-4 7 20 15,4-7-22-15,0 0 21 0,-5 9-21 0,5-9 23 0,0 0-23 16,3 11 25-16,-3-11-17 0,0 0 18 0,4 7-16 15,-4-7 16-15,0 0-21 0,10 4 16 0,-10-4-16 16,0 0 16-16,13 4-18 0,-13-4 16 0,0 0-16 16,16-2 14-16,-16 2-17 0,0 0 20 0,15-5-18 15,-15 5 19-15,8-6-21 0,-8 6 18 0,6-5-18 16,-6 5-4-16,6-8 1 0,-6 8-6 0,0 0-11 16,0-11-25-16,0 11-45 0,-7-10-62 0,7 10-69 15,-8-5-61-15,8 5-82 0,-14-9-150 0,6 4-450 16,-2-1-561-16</inkml:trace>
          <inkml:trace contextRef="#ctx0" brushRef="#br1" timeOffset="33439.8296">3778 5025 482 0,'-5'-12'391'0,"5"12"-35"0,-2-11-77 15,2 11-23-15,-4-8-39 0,4 8-28 0,-7-7-36 16,7 7-29-16,-8-6-14 0,8 6-18 0,0 0 13 16,-15-3-18-16,15 3-1 0,-13 2-17 0,13-2 5 15,-12 3-10-15,12-3-11 0,-11 6-2 0,11-6 4 16,-12 5-9-16,12-5 3 0,-9 6-13 0,9-6 14 16,-6 7-4-16,6-7 6 0,-6 11-13 0,6-11 6 15,-1 7-9-15,1-7 7 0,-1 9-1 0,1-9 7 16,0 0-12-16,2 11 16 0,-2-11-15 0,7 5 12 15,-7-5-24-15,9 5 15 0,-9-5-21 0,8 4 14 16,-8-4-20-16,0 0 15 0,16 0-20 0,-16 0 7 0,12-1-5 16,-12 1 15-16,12-5-16 0,-12 5 22 15,11-5-10-15,-11 5 19 0,9-7-19 0,-9 7 19 16,7-12-19-16,-7 12 14 0,3-9-20 0,-3 9 13 16,2-13-19-16,-2 13 13 0,-4-11-19 0,4 11 15 0,-5-12-21 15,5 12 16-15,-6-8-17 0,6 8 15 0,-12-6-21 16,12 6 19-16,-12-7-25 0,12 7 16 15,-17-1-24-15,17 1 1 0,-15 1-43 0,15-1-25 0,-13 4-49 16,13-4-41-16,-17 7-36 0,17-7-46 0,-11 9-17 16,4-1-63-16,2-3-141 0,2 1-298 0,3-6-301 15</inkml:trace>
        </inkml:traceGroup>
        <inkml:traceGroup>
          <inkml:annotationXML>
            <emma:emma xmlns:emma="http://www.w3.org/2003/04/emma" version="1.0">
              <emma:interpretation id="{F081640F-FB4C-4E59-B8DE-90CD673F4E7B}" emma:medium="tactile" emma:mode="ink">
                <msink:context xmlns:msink="http://schemas.microsoft.com/ink/2010/main" type="inkWord" rotatedBoundingBox="16917,9606 18315,9508 18360,10148 16962,10246">
                  <msink:destinationLink direction="from" ref="{78CABBA8-E999-47D0-B5FF-5B28B5F53496}"/>
                </msink:context>
              </emma:interpretation>
              <emma:one-of disjunction-type="recognition" id="oneOf13">
                <emma:interpretation id="interp65" emma:lang="en-US" emma:confidence="0.5">
                  <emma:literal>100</emma:literal>
                </emma:interpretation>
                <emma:interpretation id="interp66" emma:lang="en-US" emma:confidence="0">
                  <emma:literal>10</emma:literal>
                </emma:interpretation>
                <emma:interpretation id="interp67" emma:lang="en-US" emma:confidence="0">
                  <emma:literal>180</emma:literal>
                </emma:interpretation>
                <emma:interpretation id="interp68" emma:lang="en-US" emma:confidence="0">
                  <emma:literal>1000</emma:literal>
                </emma:interpretation>
                <emma:interpretation id="interp69" emma:lang="en-US" emma:confidence="0">
                  <emma:literal>18</emma:literal>
                </emma:interpretation>
              </emma:one-of>
            </emma:emma>
          </inkml:annotationXML>
          <inkml:trace contextRef="#ctx0" brushRef="#br1" timeOffset="35046.8885">5051 5254 293 0,'0'0'335'15,"0"0"-47"-15,5-7-44 0,-5 7-5 0,0 0-21 16,4-7-24-16,-4 7-8 0,0 0-11 0,0 0-13 15,2-6-18-15,-2 6 5 0,0 0 5 0,0 0 13 16,0 0 6-16,0 0-1 0,5-5-2 0,-5 5 2 16,0 0-4-16,0 0-7 0,0 0-8 0,0 0-10 15,0 0-16-15,0 0-15 0,0 0 7 0,0 0-29 16,0 0 5-16,0 0 44 0,0 0 19 0,0 7 4 16,0-7-31-16,0 15 25 0,0-6-32 0,0 1 47 0,0 4-44 15,0 1 42-15,0-1-49 0,0 3 28 0,-1 3-44 16,1 0 24-16,-1 2-46 0,-2 0-3 0,3 1-2 15,0-1-8-15,-1 3-10 0,1-3-7 16,-1 2-8-16,-2-1-7 0,2-2-5 0,1 4 9 0,0-2-18 16,0-2-5-16,0 1-2 0,-2-2-5 0,1-3-1 15,1 2 1-15,-2-3 2 0,2-2-10 0,0 3 1 16,0-6-1-16,0 3-2 0,-2-4 1 0,2 1-2 16,-1-3 2-16,1 1-4 0,0-9 1 0,0 13-12 15,0-13-11-15,1 12-13 0,-1-12-15 0,-1 9-26 16,1-9-33-16,0 0-73 0,-3 9-38 0,3-9-42 15,0 0-35-15,0 0-59 0,0 0-46 0,8-8-52 16,-8 8-63-16,9-8-76 0,-4 0-570 0,4 0-779 16</inkml:trace>
          <inkml:trace contextRef="#ctx0" brushRef="#br1" timeOffset="35686.3703">5648 5378 389 0,'0'0'406'15,"4"-9"-57"-15,-4 9-51 0,3-10-50 0,-3 10-32 16,3-7-33-16,-3 7-18 0,0 0-18 0,2-10-13 16,-2 10-6-16,0 0 4 0,0 0 7 0,1-11-2 15,-1 11 3-15,0 0 0 0,0 0-1 0,0 0 1 16,0 0-10-16,3-7-5 0,-3 7-10 0,0 0-4 15,0 0 20-15,0 0 11 0,0 0-9 0,-6 4-15 16,6-4-13-16,-8 9 0 0,8-9-16 0,-7 10-12 16,7-10 4-16,-7 12-1 0,3-3-14 0,-3-1 0 15,2 3-6-15,0-2-4 0,0 2 9 0,2 2-23 16,-1-2 5-16,-2 2-10 0,4 1 17 0,-1 0-17 16,1 0 0-16,1 2-1 0,-2-2 1 0,2 0-4 15,1-1-5-15,0 4-5 0,0-3 7 0,1 0-5 16,2 2-4-16,0-3-2 0,-1 2-6 0,-1-1-1 15,1-3-12-15,3 5 11 0,-4-4-1 0,4 0 2 16,-1-2 0-16,-1 1-3 0,2 1-9 0,-1-4 5 16,-3 0 1-16,4 0-1 0,-1-1 3 0,-1-2-1 15,-3-5 0-15,10 11-3 0,-10-11 6 0,11 9-2 0,-11-9-1 16,14 3-2-16,-14-3 1 0,0 0 24 0,22 0-33 16,-22 0 24-16,15-3-26 0,-6-2 3 15,0 1 0-15,-1-1 0 0,3-1-11 0,-5-3 12 0,4 1 1 16,-2-3-3-16,1 3 5 0,-1-4-2 0,-3-4-1 15,5 3-5-15,-3-3 6 0,-2-1 26 0,2 0-34 16,-1 1 31-16,-2-2-34 0,-1-2 29 0,2 2-30 16,-5 0 35-16,1 2-35 0,2-1 27 0,-3-2-29 15,0 4 35-15,-4-2-42 0,4 1 34 0,-3 2-32 16,-2-3 31-16,0 2-31 0,0 4 31 0,-3-3-33 16,-1 2 32-16,2 1-36 0,-3 1 26 0,2 2-33 15,-1-1 18-15,-3 4-32 0,1-1 6 0,-1 0-43 16,-1 4-1-16,0-1-15 0,13 3-14 0,-24 0-26 15,24 0-24-15,-21 3-20 0,21-3-30 0,-21 6-25 16,21-6-24-16,-17 8-29 0,17-8 1 0,-11 5-14 16,11-5-26-16,-7 10-58 0,7-10-512 0,0 0-463 15</inkml:trace>
          <inkml:trace contextRef="#ctx0" brushRef="#br1" timeOffset="36331.5005">6167 5307 194 0,'0'0'463'0,"6"-7"-127"0,-6 7-18 16,5-7-46-16,-5 7-37 0,4-8-39 0,-4 8-21 16,0 0-18-16,5-8-34 0,-5 8 4 0,0 0-1 15,0 0-3-15,2-7 2 0,-2 7 0 0,0 0-4 16,0 0-3-16,0 0-6 0,0 0-14 0,4-9-1 15,-4 9 22-15,0 0 21 0,0 0-3 0,-5 8-9 16,5-8-14-16,-6 7-14 0,6-7 1 0,-8 9 1 16,8-9-3-16,-7 14-3 0,5-7 3 0,-2 1-22 15,-1 1 11-15,0-1-14 0,2 5-1 0,-1-5-11 16,2 5 1-16,-2-2-12 0,1 0 0 0,0 0 8 16,1 2-3-16,-2-2 20 0,4 4-15 0,-1-3 18 15,-2 1-33-15,2 0 27 0,1 0-35 0,0 1-5 16,0 0-2-16,0-1-3 0,0-2-2 0,0 5-9 15,0-5 6-15,1 2-6 0,2-2-2 0,-2 2-2 16,-1-2-2-16,4-3-1 0,-3 1 0 0,0 0-1 0,2 2 0 16,-2-3-11-16,2 0 16 0,-3-8-5 15,8 12 0-15,-8-12 1 0,6 14 7 0,-6-14-6 16,8 10 5-16,-8-10-4 0,9 9 5 0,-9-9-5 0,12 7 5 16,-12-7-2-16,13 5-4 0,-13-5 1 0,15 2-4 15,-15-2 2-15,14 3-5 0,-14-3 1 0,17-3-5 16,-17 3 6-16,21-3-2 0,-21 3 2 15,18-6-3-15,-9 2 6 0,1-1 2 0,1-2 3 0,-3 3 34 16,2-2-33-16,-1-1 31 0,-1-1-42 0,1 1 37 16,0-3-40-16,-3 2 33 0,3-5-41 0,-1 4 35 15,-3-2-34-15,2 0 33 0,1-2-36 0,-6 2 32 16,5-2-36-16,-3 2 37 0,-3-2-39 0,3 0 40 16,-4-2-38-16,0 4 35 0,0-3-35 0,-3 2 34 15,2-2-37-15,-2 1 35 0,-1 0-38 0,-1 1 41 16,0 0-42-16,-1 1 36 0,-1 0-40 0,-3 0 43 15,3 0-41-15,-3 2 37 0,1-1-41 0,-5 3 34 16,2 0-46-16,0-1 10 0,-1 3-63 0,-2 0-20 16,1-1-52-16,-2 2-55 0,-1-2-28 0,0 3-78 0,3 1-75 15,-3 1-49-15,0-1-110 0,1 2-742 16,-2-2-901-16</inkml:trace>
        </inkml:traceGroup>
      </inkml:traceGroup>
    </inkml:traceGroup>
    <inkml:traceGroup>
      <inkml:annotationXML>
        <emma:emma xmlns:emma="http://www.w3.org/2003/04/emma" version="1.0">
          <emma:interpretation id="{9F90783D-E356-4E22-BCE0-018BD34CFFD4}" emma:medium="tactile" emma:mode="ink">
            <msink:context xmlns:msink="http://schemas.microsoft.com/ink/2010/main" type="paragraph" rotatedBoundingBox="11769,10435 14271,10515 14249,11208 11747,11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E096CC6-63BE-442E-B73F-BC63EFAD3999}" emma:medium="tactile" emma:mode="ink">
              <msink:context xmlns:msink="http://schemas.microsoft.com/ink/2010/main" type="line" rotatedBoundingBox="11769,10435 14271,10515 14249,11208 11747,11128">
                <msink:destinationLink direction="with" ref="{1A0A5713-AD4E-4439-96AC-840841D41FB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C4B0B8D-670F-4FC3-A59F-CC263947D2FE}" emma:medium="tactile" emma:mode="ink">
                <msink:context xmlns:msink="http://schemas.microsoft.com/ink/2010/main" type="inkWord" rotatedBoundingBox="11769,10435 14271,10515 14249,11208 11747,11128"/>
              </emma:interpretation>
              <emma:one-of disjunction-type="recognition" id="oneOf14">
                <emma:interpretation id="interp70" emma:lang="en-US" emma:confidence="0.5">
                  <emma:literal>10002</emma:literal>
                </emma:interpretation>
                <emma:interpretation id="interp71" emma:lang="en-US" emma:confidence="0.5">
                  <emma:literal>1000 V</emma:literal>
                </emma:interpretation>
                <emma:interpretation id="interp72" emma:lang="en-US" emma:confidence="0">
                  <emma:literal>1002</emma:literal>
                </emma:interpretation>
                <emma:interpretation id="interp73" emma:lang="en-US" emma:confidence="0">
                  <emma:literal>1000 r</emma:literal>
                </emma:interpretation>
                <emma:interpretation id="interp74" emma:lang="en-US" emma:confidence="0">
                  <emma:literal>1000 v</emma:literal>
                </emma:interpretation>
              </emma:one-of>
            </emma:emma>
          </inkml:annotationXML>
          <inkml:trace contextRef="#ctx0" brushRef="#br0" timeOffset="45858.7482">-104 6140 425 0,'0'0'416'15,"0"-10"-72"-15,0 10-48 0,0-10-29 0,0 10-24 16,0-10-20-16,0 10-12 0,0-8-4 0,0 8 8 16,-3-10 5-16,3 10 5 0,-1-9 8 0,1 9 15 15,0 0-28-15,0-9 10 0,0 9-26 0,0 0-12 16,0 0-26-16,-1-10-20 0,1 10-29 0,0 0-18 0,0 0-18 15,0 0 26-15,0 0 66 0,0 0-16 16,-4 10 32-16,4-10-47 0,-3 15 30 0,1-5-37 16,0 4 36-16,1 0-48 0,-2 1 28 0,2 1-34 0,1 4 33 15,-3 1-50-15,0 1 43 0,3 0-65 0,-4 0 45 16,2 2-62-16,1 0 17 0,-3 0 5 0,4 0-10 16,-2 0 0-16,-2 0-17 0,2 1-6 15,1-2-20-15,-1-1 3 0,2 2-15 0,-3-4 6 0,0 2-13 16,2-3 8-16,1 0-15 0,-1-3 11 0,-2 0-14 15,2-1 13-15,1 0-17 0,0-3 17 0,0 0-16 16,-1-1 14-16,1-2-17 0,-2-2 7 0,2-7-14 16,0 15 22-16,0-15-48 0,0 14-25 0,0-14-12 15,0 9-50-15,0-9-31 0,0 0-75 0,0 12-34 16,0-12-78-16,0 0-61 0,0 0-78 0,0 0-69 16,0 0-35-16,8-5-44 0,-8 5-692 0,10-8-924 15</inkml:trace>
          <inkml:trace contextRef="#ctx0" brushRef="#br0" timeOffset="46549.8141">305 6359 496 0,'2'-11'423'16,"-2"11"-60"-16,0 0-56 0,0-11-41 0,0 11-36 15,0 0-18-15,3-9-35 0,-3 9-9 0,0 0-8 16,0 0-7-16,0 0-6 0,0-10 0 0,0 10 7 16,0 0-3-16,0 0 2 0,0 0-2 0,0 0 0 15,0 0-6-15,-3-8-4 0,3 8-9 0,0 0-16 16,0 0-16-16,0 0-11 0,0 0 8 0,0 0-13 16,0 0 0-16,-11 3-6 0,11-3 2 0,-8 5-16 15,8-5 1-15,-10 10-6 0,10-10 6 0,-12 11 11 16,8-5-12-16,0 2 9 0,-1 0-19 0,0 1 21 15,-2 1-22-15,3-2 30 0,-1 4-31 0,-1-3 33 16,1 3-35-16,2 1 51 0,-1-2-42 0,-1 2 34 16,2 0-43-16,-1 0 1 0,-1 1-2 0,4-2-2 15,0 1 1-15,-2 2-4 0,1-2-6 0,2 2-3 16,-3-3-2-16,3 1-3 0,0-2 0 0,3 4 7 0,-2-3-5 16,0 0 0-16,2 0 12 0,-2-2-17 0,2 1 12 15,0 0-20-15,4-3-1 0,-3 0-2 16,1 2-2-16,-1-3 3 0,1 3 6 0,3-3-11 0,-8-7 0 15,9 13-1-15,-3-7 1 0,3-2 0 0,-9-4-1 16,13 6 3-16,-13-6-2 0,17 6-1 0,-17-6 8 16,21 1-14-16,-21-1 12 0,19-1-16 0,-19 1 15 15,21-4-16-15,-21 4 16 0,19-5-17 0,-7 2 2 16,-2 0 18-16,1-3-18 0,-2-1 2 0,1 2 2 16,-2-1-3-16,2-1 3 0,-1 0 4 0,-1-1-6 15,1-3 8-15,-1 2-10 0,0 0 4 0,1-2-5 16,-3-1 1-16,1 0 0 0,-1 0 0 0,-1 0-1 15,1-2 3-15,0 0-5 0,-2-1 1 0,-3-1 42 16,4 0-48-16,-3 0 32 0,0 0-37 0,-2 0 40 16,0 0-45-16,0 0 40 0,-4 0-37 0,3 0 36 15,-3 2-40-15,3-1 38 0,-3 0-40 0,-2 1 38 16,0 1-41-16,0 2 38 0,-2 0-37 0,-1-1 35 0,-3 4-45 16,1 0 25-16,-1 0-49 0,0 4 22 15,-3-3-58-15,2 6 19 0,-1-3-58 0,-2 4 6 16,-1 0-59-16,4 0-16 0,-2 2-31 0,-2 0-36 15,5-1-24-15,0 3-23 0,0 2-26 0,0-2-35 0,2-1-7 16,2 3-64-16,8-6-69 0,-10 5-521 0,10-5-651 16</inkml:trace>
          <inkml:trace contextRef="#ctx0" brushRef="#br0" timeOffset="47264.6187">887 6363 320 0,'0'0'415'0,"0"0"-68"16,10-4-59-16,-10 4-51 0,0 0-30 0,8-6-19 16,-8 6-12-16,0 0-20 0,7-5-24 0,-7 5-7 15,0 0 2-15,5-6 8 0,-5 6 1 0,0 0 13 16,0 0 0-16,6-7-2 0,-6 7 0 0,0 0 2 15,0 0 0-15,0 0 1 0,0 0-4 0,6-6 3 16,-6 6-11-16,0 0-11 0,0 0 3 0,0 0-36 16,0 0-7-16,0 0-28 0,0 0-6 0,0 0-11 15,-13-1 11-15,13 1-11 0,0 0 8 0,-13 5-7 16,13-5 0-16,-11 4-11 0,11-4 15 0,-10 8-4 16,10-8 5-16,-12 11 3 0,7-6-6 0,0 3 10 0,-2 3-16 15,5-4 20-15,-3 3-23 0,0 2 20 0,1-1-29 16,-2 0 37-16,4 2-35 0,-2 0 0 15,4-1 10-15,-3 1 7 0,0 3 4 0,3-4-3 0,0 3 11 16,-2 0-2-16,2-1-6 0,0-1-5 0,0 1-7 16,2-1-6-16,-2 0-1 0,0 1 0 0,3-2 14 15,-1 0-20-15,-1 0 20 0,3-3-27 0,-3 2 15 16,4-1-6-16,-1-1-11 0,-1 1 3 0,3-3 3 16,-2-2 1-16,1 2 1 0,1 1-2 0,0-4 1 15,0 1-4-15,1 1 0 0,-7-6 0 0,15 6-2 16,-15-6-3-16,19 4-3 0,-19-4 14 0,19 0-20 15,-19 0 13-15,22-1-17 0,-10-2 5 0,-1 0-5 16,2 0 2-16,1-4-3 0,-2 3-1 0,1 0 2 16,-1-4-1-16,-1 3 0 0,1 0 10 0,0-1-10 15,-3-2-2-15,0 0 3 0,1 2-1 0,-1-1 1 16,-1-3 3-16,1 2-1 0,-3 0 28 0,1-1-37 16,-2-1 33-16,0-2-33 0,-2 3 30 0,2-5-37 0,-1 3 31 15,-1-3-33-15,-3 0 34 0,2 0-36 0,-2-3 38 16,-2 3-41-16,2-3 38 0,-3 0-32 15,-1 3 37-15,0-3-43 0,2 0 34 0,-5 1-35 0,2 2 36 16,-2-2-37-16,1 5 36 0,-3-2-39 0,2 5 40 16,-3-3-38-16,0 1 35 0,1 4-43 0,-3-1 26 15,-2 3-48-15,1-1 21 0,1 2-56 0,1 1 11 16,-2 2-66-16,-3 0 0 0,16 0-44 0,-23 0-31 16,10 0-8-16,1 3-31 0,1-1-15 0,2 2-19 15,-3-3-24-15,12-1-23 0,-13 7-1 0,13-7-12 16,-12 7-35-16,12-7-69 0,0 0-433 0,0 0-450 15</inkml:trace>
          <inkml:trace contextRef="#ctx0" brushRef="#br0" timeOffset="47942.9222">1428 6370 168 0,'0'0'486'0,"0"0"-113"0,0 0-64 16,0 0-48-16,0 0-27 0,12-4-29 0,-12 4-27 0,0 0-31 15,0 0-13-15,0 0-6 0,0 0 3 0,6-5 12 16,-6 5 8-16,0 0 5 0,0 0-5 0,0 0 2 16,0 0-5-16,0 0-3 0,0 0-6 0,0 0-7 15,0 0-11-15,0 0-12 0,0 0-7 0,0 0-18 16,0 0-11-16,0 0-2 0,0 0-2 0,0 0 0 15,0 0 1-15,-13 0 9 0,13 0-19 0,-9 5 10 16,9-5-13-16,-8 7 7 0,8-7-15 0,-10 12-5 16,5-7-2-16,-2 2 5 0,5 0-1 0,-3 0 4 15,-1 3-1-15,3 0-5 0,-4-1 17 0,3 2-21 16,2 0 9-16,-4 1-12 0,5-2-6 0,-3 4 9 16,3-2-3-16,-3 1 4 0,4 0-5 0,-2 0 1 15,-1 0-2-15,3 0 3 0,-1 1-1 0,1-3-5 16,1 3 0-16,2-2-1 0,-3 0-1 0,2 0-8 15,-2 0 27-15,4-4-26 0,-3 5 3 0,4-3 6 16,-1 1 3-16,-1-4 4 0,2 2 5 0,2 1-1 16,-2-5-1-16,1 1-6 0,-1 2-2 0,2-3-1 0,-1-1-2 15,-6-4-3-15,17 6-2 0,-17-6-6 0,20 2 16 16,-20-2-23-16,20 2 15 0,-20-2-23 0,22-3 15 16,-10 1-18-16,0-2 17 0,-1 2-17 15,1-2 1-15,0-1 2 0,-1-3 4 0,0 3-1 0,-1 0 2 16,-2-1 9-16,2-1-3 0,-3-1-1 0,2 0 8 15,-2 0-15-15,0 0 0 0,-1-3-5 0,-1 2 3 16,1 0 0-16,-1-2-4 0,-3 1 3 0,2-2 28 16,0 2-37-16,-3-4 30 0,1 1-36 0,-2 0 33 15,-2 0-36-15,1-1 38 0,-1 1-41 0,-1-1 37 16,-1 0-37-16,-1 1 32 0,-2 0-36 0,2 2 39 16,-1 0-39-16,-2-1 34 0,-1 2-38 0,-3-1 40 15,1 1-36-15,-4 1 33 0,1 1-37 0,0-1 32 16,-2 4-48-16,0-2 29 0,3 3-49 0,-3-1 26 0,-1 2-69 15,3 2 15-15,-3-1-63 0,2 0-11 16,-2 2-36-16,0 2-52 0,3 0-36 0,-2 1-42 16,2 1-45-16,0 0-41 0,2 3-65 0,1-3-142 15,-1 1-462-15,2 2-701 0</inkml:trace>
          <inkml:trace contextRef="#ctx0" brushRef="#br0" timeOffset="49596.5634">1963 6529 207 0,'-4'-8'471'0,"4"8"-97"0,-5-13-38 0,5 13-43 16,-7-10-23-16,7 10-27 0,-5-12-24 0,5 12-15 0,-7-9 3 15,7 9-12-15,-5-8-15 0,5 8-6 0,-1-7-9 16,1 7-6-16,0 0-11 0,-5-9-11 0,5 9-9 16,0 0-20-16,0 0-1 0,1-11-12 0,-1 11 0 15,0 0 2-15,10-7-6 0,-10 7-9 0,0 0-14 16,17-4-8-16,-17 4-7 0,13 2 2 0,-13-2 7 15,17 2-7-15,-17-2 12 0,17 9-15 0,-6-5-1 16,0 1-6-16,-1 2-1 0,-2 1-8 0,1-1-5 16,0 0-4-16,-4 3 3 0,4-1 2 0,-2 0-2 15,-2 2-5-15,-2-2 1 0,2 3-10 0,-1-3 0 16,-2 1 1-16,-2-1-2 0,4-1-2 0,-4 3-7 16,0-3 3-16,0-8 1 0,-4 17-1 0,4-17-1 15,-2 14-3-15,-2-7 1 0,4-7-7 0,-7 11 4 16,2-4 3-16,5-7 3 0,-10 9-1 0,10-9-2 0,-9 7 0 15,9-7 4-15,-11 1-8 0,11-1 4 16,0 0 3-16,-15-1-3 0,15 1-1 0,-7-7-8 16,7 7 8-16,-5-14 12 0,5 14-16 0,0-16 12 15,1 5-18-15,3 0 17 0,3-2-25 0,-3 1 44 0,3-2-40 16,2 0 18-16,-1 0-19 0,4-2 20 0,0 1-20 16,0 1 18-16,3-2-19 0,-2 2 20 0,3-1-11 15,-3 2 19-15,3 0-17 0,-3 2 21 0,2 0-21 16,-2-1 22-16,-1 4-25 0,0-1 22 0,-2 2-26 15,0 1 22-15,-2 0-31 0,2-1 37 0,-2 2-34 16,1 1 26-16,-9 4-27 0,13-7 22 0,-13 7-27 16,12-5 12-16,-12 5-47 0,12-4-20 0,-12 4-25 15,0 0-31-15,11-3-24 0,-11 3-37 0,0 0-65 16,7 6-90-16,-7-6-53 0,0 0-152 0,0 0-608 16,2 7-775-16</inkml:trace>
        </inkml:traceGroup>
      </inkml:traceGroup>
    </inkml:traceGroup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0:37.24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67FC951-EE21-4F5A-A978-4BE7D4D72DCF}" emma:medium="tactile" emma:mode="ink">
          <msink:context xmlns:msink="http://schemas.microsoft.com/ink/2010/main" type="inkDrawing" rotatedBoundingBox="22784,9436 24201,9337 24203,9364 22785,9463" semanticType="underline" shapeName="Other">
            <msink:sourceLink direction="with" ref="{6251F0F4-4FA8-4D19-AB13-43535C38B90C}"/>
          </msink:context>
        </emma:interpretation>
      </emma:emma>
    </inkml:annotationXML>
    <inkml:trace contextRef="#ctx0" brushRef="#br0">121 74 431 0,'-25'4'440'0,"4"0"-109"0,4-3-63 0,1 1-39 0,4 2-19 16,-1-2-12-16,13-2-22 0,-18 4-23 0,18-4-27 15,0 0-8-15,0 0-19 0,5 6-14 16,-5-6-10-16,26 0-5 0,-9 0 3 0,6 1-5 0,6-2-3 15,3 0-2-15,3-3-4 0,2 1-10 0,11-1-5 16,0 0 8-16,3 2 5 0,7-3 0 0,0 1 0 16,0-2-4-16,1 2 7 0,-2 1 3 0,-6-2-1 15,1 2 9-15,-1-2 8 0,-4 1 5 0,-1 1 1 16,0-1 1-16,-4 1-4 0,-5-1 12 0,-2 3-26 16,-1-4 15-16,-3 2-22 0,-4 1 14 0,-2 0-18 15,1 0 8-15,-6 0-23 0,2 1 10 0,-4-1-23 16,-1 0 7-16,-1 0-23 0,-2 2 13 15,0-3-17-15,-14 3 11 0,22-1-17 0,-22 1 10 0,20 0-15 16,-20 0 14-16,15-2-16 0,-15 2 7 0,14 0-29 16,-14 0-9-16,0 0-58 0,16 2-31 0,-16-2-66 15,0 0-40-15,10 4-62 0,-10-4-53 0,0 0-113 16,0 0-583-16,9 4-657 0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02.0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-8 19 342 0,'0'0'304'0,"1"-10"-48"0,-1 10-42 0,0 0-9 16,0 0-46-16,0 0 8 0,0 0-43 0,0 0 19 16,0-9-8-16,0 9-10 0,0 0-7 0,0 0-11 0,0 0-12 15,0 0 0-15,0 0-6 0,0 0-2 16,0 0-7-16,0 0-4 0,0 0-11 0,-1-7-3 16,1 7 4-16,0 0-2 0,0 0-1 0,0 0-2 0,0 0-1 15,0 0-14-15,0 0 9 0,0 0-2 0,0 0 1 16,0 0-4-16,0 0-1 0,0 0 0 0,0 0-1 15,0 0 3-15,0 0-8 0,0 0 0 16,0 0-6-16,0 0-4 0,0 0-7 0,0 0-2 0,0 0 0 16,0 0-7-16,0 0 7 0,0 0 1 0,0 0-3 15,0 0 4-15,0 0 1 0,0 0-2 0,0 0-2 16,0 0 6-16,0 0-1 0,0 0 1 0,0 0-2 16,0 0 1-16,0 0-3 0,0 0-6 0,0 0 3 15,0 0-3-15,0 0-2 0,0 0-1 0,0 0 0 16,0 0-2-16,0 0-7 0,0 0 4 0,0 0-4 15,0 0-1-15,0 0 0 0,0 0-3 0,0 0 1 16,0 0-4-16,0 0 3 0,0 0 1 0,0 0 2 16,0 0-2-16,0 0-5 0,0 0 2 0,0 0-9 15,0 0 11-15,0 0 1 0,0 0 0 0,0 0 0 16,0 0 0-16,0 0 3 0,0 0 0 0,0 0 0 16,0 0 0-16,0 0-2 0,0 0 1 0,0 0-1 15,0 0 0-15,0 0 0 0,0 0-1 0,0 0-1 0,0 0-1 16,0 0 1-16,0 0-2 0,0 0-3 0,0 0 4 15,0 0 0-15,0 0 0 0,0 0 0 16,0 0-2-16,0 0 1 0,0 0-4 0,0 0 5 16,0 0 0-16,0 0 1 0,0 0-1 0,0 0 1 0,0 0-3 15,0 0-1-15,0 0 4 0,0 0-2 16,0 0 0-16,0 0-2 0,0 0 1 0,0 0-3 16,0 0-1-16,0 0 3 0,0 0 1 0,0 0-10 0,0 0-19 15,0 0-36-15,0 0-39 0,0 0-38 0,0 0-61 16,0 0-40-16,0 0-54 0,0 0-110 0,0 0-585 15,10-3-590-15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5:02.79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552929A-19FB-4B41-A3D9-572DE2F0C2F0}" emma:medium="tactile" emma:mode="ink">
          <msink:context xmlns:msink="http://schemas.microsoft.com/ink/2010/main" type="writingRegion" rotatedBoundingBox="15587,9253 19835,9291 19800,13205 15551,13166"/>
        </emma:interpretation>
      </emma:emma>
    </inkml:annotationXML>
    <inkml:traceGroup>
      <inkml:annotationXML>
        <emma:emma xmlns:emma="http://www.w3.org/2003/04/emma" version="1.0">
          <emma:interpretation id="{FDE3A315-514A-40A4-B11D-BF3FD40468AC}" emma:medium="tactile" emma:mode="ink">
            <msink:context xmlns:msink="http://schemas.microsoft.com/ink/2010/main" type="paragraph" rotatedBoundingBox="15587,9253 19188,9285 19177,10516 15576,104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0C6BA0-6EA3-4162-983F-6EEA2BF8635F}" emma:medium="tactile" emma:mode="ink">
              <msink:context xmlns:msink="http://schemas.microsoft.com/ink/2010/main" type="inkBullet" rotatedBoundingBox="15583,9693 15603,9694 15601,9834 15582,9834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</emma:one-of>
          </emma:emma>
        </inkml:annotationXML>
        <inkml:trace contextRef="#ctx0" brushRef="#br0">-1038-1415 41 0,'-6'9'444'0,"-1"0"-111"16,6-1-91-16,1-8-36 0,-1 14-66 16,1-14-9-16,2 15-47 0,-2-15 3 0,6 14-31 0,-3-6 4 15,0 0-32-15,-3 0-1 0,4 2-62 0,-3 0-72 16,-1 0-153-16,0-1-205 0,0 0 54 0</inkml:trace>
      </inkml:traceGroup>
      <inkml:traceGroup>
        <inkml:annotationXML>
          <emma:emma xmlns:emma="http://www.w3.org/2003/04/emma" version="1.0">
            <emma:interpretation id="{8C140A29-67BA-48E6-8506-A75A07DBE0B7}" emma:medium="tactile" emma:mode="ink">
              <msink:context xmlns:msink="http://schemas.microsoft.com/ink/2010/main" type="line" rotatedBoundingBox="16434,9260 19188,9285 19177,10516 16423,10491"/>
            </emma:interpretation>
          </emma:emma>
        </inkml:annotationXML>
        <inkml:traceGroup>
          <inkml:annotationXML>
            <emma:emma xmlns:emma="http://www.w3.org/2003/04/emma" version="1.0">
              <emma:interpretation id="{928A2465-4085-4387-BCDF-519E7CA3EB21}" emma:medium="tactile" emma:mode="ink">
                <msink:context xmlns:msink="http://schemas.microsoft.com/ink/2010/main" type="inkWord" rotatedBoundingBox="16447,9905 16493,10429 16473,10431 16428,9907">
                  <msink:destinationLink direction="with" ref="{42FC107F-62E6-42E8-BA62-B3F297CE69E8}"/>
                </msink:context>
              </emma:interpretation>
              <emma:one-of disjunction-type="recognition" id="oneOf1">
                <emma:interpretation id="interp1" emma:lang="en-US" emma:confidence="0.5">
                  <emma:literal>:</emma:literal>
                </emma:interpretation>
                <emma:interpretation id="interp2" emma:lang="en-US" emma:confidence="0">
                  <emma:literal>;</emma:literal>
                </emma:interpretation>
                <emma:interpretation id="interp3" emma:lang="en-US" emma:confidence="0">
                  <emma:literal>"</emma:literal>
                </emma:interpretation>
                <emma:interpretation id="interp4" emma:lang="en-US" emma:confidence="0">
                  <emma:literal>.</emma:literal>
                </emma:interpretation>
                <emma:interpretation id="interp5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-1617.6">-207-1191 326 0,'0'0'308'0,"0"0"-54"15,0 0-47-15,7-5-6 0,-7 5-60 0,0 0-8 16,0 0-51-16,0 0 11 0,5-7-43 0,-5 7 9 16,0 0-29-16,0 0 11 0,0 0-30 0,0 0 18 15,0 0-21-15,4 7 15 0,-4-7-25 0,2 9 6 16,-2-9-61-16,2 11-38 0,-2-11-58 0,0 14-139 0,-2-4-150 15,2-1 84-15</inkml:trace>
          <inkml:trace contextRef="#ctx0" brushRef="#br0" timeOffset="-1425.2943">-152-776 150 0,'1'13'542'15,"-1"-13"-147"-15,2 11-87 0,-2-11-86 0,0 0-30 16,0 13-18-16,0-13-26 0,0 0-22 0,-3 8-18 15,3-8-23-15,0 0-23 0,0 0-8 0,-3 9-12 16,3-9-9-16,0 0-7 0,0 0-6 0,0 0-7 16,-3 8-14-16,3-8 4 0,0 0-6 0,0 0-14 15,0 12-23-15,0-12-38 0,3 7-56 0,-3-7-68 16,3 9-55-16,-3-9-362 0,3 7-132 0</inkml:trace>
        </inkml:traceGroup>
        <inkml:traceGroup>
          <inkml:annotationXML>
            <emma:emma xmlns:emma="http://www.w3.org/2003/04/emma" version="1.0">
              <emma:interpretation id="{7B3AE47C-9CAD-4624-BAA4-EA6914033410}" emma:medium="tactile" emma:mode="ink">
                <msink:context xmlns:msink="http://schemas.microsoft.com/ink/2010/main" type="inkWord" rotatedBoundingBox="16558,9215 19216,9418 19121,10672 16463,10469">
                  <msink:destinationLink direction="with" ref="{42FC107F-62E6-42E8-BA62-B3F297CE69E8}"/>
                </msink:context>
              </emma:interpretation>
              <emma:one-of disjunction-type="recognition" id="oneOf2">
                <emma:interpretation id="interp6" emma:lang="en-US" emma:confidence="0.5">
                  <emma:literal>=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:</emma:literal>
                </emma:interpretation>
                <emma:interpretation id="interp9" emma:lang="en-US" emma:confidence="0">
                  <emma:literal>i</emma:literal>
                </emma:interpretation>
                <emma:interpretation id="interp10" emma:lang="en-US" emma:confidence="0">
                  <emma:literal>#</emma:literal>
                </emma:interpretation>
              </emma:one-of>
            </emma:emma>
          </inkml:annotationXML>
          <inkml:trace contextRef="#ctx0" brushRef="#br0" timeOffset="-898.2858">1771-606 409 0,'0'0'307'0,"0"0"-59"15,14 1-68-15,-14-1-23 0,0 0-49 16,14 2-14-16,-14-2-27 0,0 0-4 0,14 1-21 16,-14-1-2-16,15 3-22 0,-15-3-12 0,16 0-75 0,-16 0-76 15,28 0-334-15,-14-1 34 0</inkml:trace>
          <inkml:trace contextRef="#ctx0" brushRef="#br0" timeOffset="-375.3198">2055-1612 419 0,'-19'-6'338'0,"5"2"-85"15,0-1-13-15,1-2-57 0,1 2 7 0,0 1-57 16,1-1 19-16,-1 0-57 0,12 5 11 0,-16-7-49 16,16 7 20-16,-14-6-49 0,14 6 18 0,-15-4-34 15,15 4 22-15,-17-2-61 0,4-1-33 0,0 1-76 16,-3 2-62-16,0-2-121 0,-8-2-189 0,2 1-6 15</inkml:trace>
          <inkml:trace contextRef="#ctx0" brushRef="#br0" timeOffset="-732.1147">2448-750 127 0,'1'-10'489'0,"-1"10"-141"0,0-9-69 15,0 9-67-15,0 0-47 0,0-11-29 0,0 11-24 16,0 0-28-16,1-13-22 0,-1 13-19 0,5-7-38 15,-5 7-56-15,4-10-66 0,-4 10-75 0,8-9-340 16,-3 2-37-16</inkml:trace>
          <inkml:trace contextRef="#ctx0" brushRef="#br0" timeOffset="-553.1186">2547-1246 87 0,'-5'-9'391'0,"2"-2"-112"15,0 3-30-15,0 0-50 0,0 0-30 0,1 0-37 16,-2 1 4-16,4 7-41 0,-5-14 6 0,5 14-42 16,-3-14 12-16,3 14-38 0,-4-10 11 0,4 10-27 15,-1-14 9-15,1 14-44 0,-3-11-44 0,3 11-94 16,-1-13-154-16,1 13-175 0,-1-13 29 0</inkml:trace>
          <inkml:trace contextRef="#ctx0" brushRef="#br0" timeOffset="-1253.5762">26-626 290 0,'0'0'411'0,"0"0"-104"0,12 3-55 0,-12-3-35 15,0 0-31-15,0 0-31 0,0 0-25 0,0 0-30 16,15 0-23-16,-15 0-16 0,0 0-11 0,0 0-15 0,13-3-5 16,-13 3-7-16,0 0-5 0,21-3-41 15,-21 3 36-15,18-1-22 0,-18 1-59 0,25-1-63 16,-11 1-51-16,0-2-76 0,4 1-269 0,-1 1-29 15</inkml:trace>
          <inkml:trace contextRef="#ctx0" brushRef="#br0" timeOffset="-1075.5065">786-647 134 0,'0'0'375'0,"0"0"-75"15,22-1-76-15,-22 1-25 0,0 0-64 0,17-2-12 16,-17 2-38-16,0 0-5 0,18-1-28 0,-18 1 5 15,17 0-28-15,-17 0 13 0,18-2-29 0,-18 2 15 16,23 0-24-16,-23 0 7 0,30 2-16 0,-13-1 1 16,-1-1-72-16,1 2-79 0,1-1-139 0,0 1-135 15,3-1 102-15</inkml:trace>
          <inkml:trace contextRef="#ctx0" brushRef="#br0" timeOffset="-146.5538">607-1841 293 0,'-17'0'228'0,"1"0"-51"0,1 0-37 0,-2 2-27 16,2-2-18-16,-4 2-19 0,0-1 0 0,-3 2-6 16,0-1 7-16,-1 1-14 0,0-2 6 0,-2 2-25 0,-1 2 10 15,0-1-6-15,1-2-9 0,-1 1-18 16,0 0 10-16,0 0-25 0,-3 1 14 0,-2 3-14 0,2-2 5 16,-2 1-13-16,-10 5-58 0,-1-2-133 0,-7 1-280 15,-7 2 45-15</inkml:trace>
        </inkml:traceGroup>
      </inkml:traceGroup>
    </inkml:traceGroup>
    <inkml:traceGroup>
      <inkml:annotationXML>
        <emma:emma xmlns:emma="http://www.w3.org/2003/04/emma" version="1.0">
          <emma:interpretation id="{7030CEAC-2E76-4387-A5C1-D9311151DD8D}" emma:medium="tactile" emma:mode="ink">
            <msink:context xmlns:msink="http://schemas.microsoft.com/ink/2010/main" type="paragraph" rotatedBoundingBox="16691,10465 19859,10628 19780,12163 16612,119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B0B623-331E-4750-9841-5C333D763D49}" emma:medium="tactile" emma:mode="ink">
              <msink:context xmlns:msink="http://schemas.microsoft.com/ink/2010/main" type="line" rotatedBoundingBox="16691,10465 19859,10628 19780,12163 16612,11999">
                <msink:destinationLink direction="with" ref="{5B8F0540-8D15-4953-BC3E-BB701900ACB2}"/>
                <msink:destinationLink direction="with" ref="{0D15584F-A815-4107-BC40-1D47477D09D0}"/>
                <msink:destinationLink direction="with" ref="{2E9185AE-4E98-495A-B9E3-6289E72489A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C7A1627-839E-4212-966E-2E217185B8C0}" emma:medium="tactile" emma:mode="ink">
                <msink:context xmlns:msink="http://schemas.microsoft.com/ink/2010/main" type="inkWord" rotatedBoundingBox="16502,11377 17844,10469 18205,11004 16863,11911"/>
              </emma:interpretation>
              <emma:one-of disjunction-type="recognition" id="oneOf3">
                <emma:interpretation id="interp11" emma:lang="en-US" emma:confidence="0.5">
                  <emma:literal>2nd</emma:literal>
                </emma:interpretation>
                <emma:interpretation id="interp12" emma:lang="en-US" emma:confidence="0">
                  <emma:literal>and</emma:literal>
                </emma:interpretation>
                <emma:interpretation id="interp13" emma:lang="en-US" emma:confidence="0">
                  <emma:literal>ands</emma:literal>
                </emma:interpretation>
                <emma:interpretation id="interp14" emma:lang="en-US" emma:confidence="0">
                  <emma:literal>and.</emma:literal>
                </emma:interpretation>
                <emma:interpretation id="interp15" emma:lang="en-US" emma:confidence="0">
                  <emma:literal>nd</emma:literal>
                </emma:interpretation>
              </emma:one-of>
            </emma:emma>
          </inkml:annotationXML>
          <inkml:trace contextRef="#ctx0" brushRef="#br1" timeOffset="-178743.9587">240 57 263 0,'0'0'468'0,"-12"4"-61"0,12-4-75 0,0 0-33 0,0 0-31 16,0 0-24-16,0 0-20 0,0 0-35 0,0 0 0 16,0 0-20-16,0 0-6 0,0 0-20 0,-14-2-6 15,14 2-25-15,0 0 24 0,0 0-26 0,0 0-1 16,0 0-27-16,-3-10 4 0,3 10-24 0,0 0 7 16,5-8-20-16,-5 8 8 0,6-9-19 0,-6 9 11 15,9-9-18-15,-9 9 12 0,7-6-18 0,-7 6 12 16,12-7-21-16,-12 7 7 0,12-8-17 0,-12 8 14 15,15-3-23-15,-15 3 21 0,13-2-16 0,-13 2 16 16,17 4-7-16,-17-4 33 0,17 10 4 0,-9-2 22 16,-2-1-11-16,2 4 9 0,-2-1-18 0,2 4 8 15,-4-3-1-15,1 5 12 0,-2 1-3 0,1 3-5 16,-3-1-1-16,-1 1-2 0,0 0 4 0,-1 2-10 16,-1 1 12-16,-3-2-18 0,0 1 21 0,-2-2-20 0,-2 4 27 15,2-2-36-15,-5 1 37 0,2-5-42 16,-2 2 29-16,2-2-36 0,-2-1 33 0,-1-4-43 15,1 2 33-15,-3-1-41 0,3-1 28 0,-1-2-31 0,0-1 25 16,-1-2-31-16,1 1 30 0,0-3-36 0,-1-4 32 16,2 4-33-16,-2-6 30 0,14 0-36 0,-26 0 36 15,12 0-41-15,2-6 42 0,1 2-40 16,-1-2 37-16,2-2-41 0,-1 0 37 0,4-3-40 0,-3 0 31 16,5 2-34-16,3-4 27 0,-2 4-28 0,1-2 28 15,3 3-29-15,0-3 33 0,2 4-32 0,0-2 34 16,3 1-33-16,-1 1 35 0,1 2-29 0,2 0 1 15,-1-1 34-15,-6 6-31 0,18-4 29 0,-18 4-31 16,21 0 32-16,-21 0-32 0,25 4 33 0,-12 2-35 16,1-1 39-16,-1 0-36 0,4 0 32 0,-2 5-29 15,-1-1 27-15,3-1-25 0,-1 3 29 0,-2-2-31 16,2 3 30-16,-4-2-31 0,3 1 15 0,-1-1-46 16,-2 3-4-16,2-3-43 0,-3 1-27 0,1-1-22 15,-3-3-40-15,2 3-16 0,-1-2-29 0,0-2-48 16,-1 2-54-16,3-3-26 0,-2-3-79 0,-10-2-116 0,22 0-440 15,-9-2-586-15</inkml:trace>
          <inkml:trace contextRef="#ctx0" brushRef="#br1" timeOffset="-178261.6335">748-135 454 0,'2'-8'503'0,"-2"8"-61"16,0-17-50-16,0 17-23 0,0-16-32 0,0 16-32 16,1-12-22-16,-1 12-22 0,0-12-41 0,0 12-35 15,0-8-35-15,0 8-30 0,0 0-20 16,0-10-24-16,0 10 24 0,0 0 34 0,0 0-8 0,0 0-12 16,5 7 4-16,-5-7 3 0,1 14-13 0,2-7-6 15,-2 2-10-15,-1 2-1 0,0-2-8 0,2 4-10 16,-2-4-4-16,0 2-8 0,0 2-7 0,0 2-4 15,0-4-8-15,0 2-5 0,0-5-4 0,0 4-9 16,1-1-1-16,-1-2-8 0,0 0-3 0,2-2-5 16,-2-7 6-16,0 16 2 0,0-16-18 0,0 10 21 0,0-10 12 15,2 11 8-15,-2-11-1 0,0 0-6 16,4 6-8-16,-4-6-5 0,0 0-4 0,9-6-6 16,-9 6 3-16,10-9-8 0,-4 2-2 0,1-1 24 15,2 1-33-15,-1-2 32 0,-3 0-37 0,4 0 28 0,-1 1-35 16,-2-1 29-16,1-1-29 0,0 5 28 0,-3 0-33 15,4-1 19-15,-8 6-39 0,8-9 24 0,-8 9-18 16,8-4 23-16,-8 4-10 0,0 0 22 0,15 2-17 16,-15-2 27-16,7 7-31 0,-7-7 11 0,6 12-2 15,-6-12-1-15,5 8-12 0,-5-8-22 16,5 16-11-16,-3-8-27 0,0-1-19 0,1 2-11 0,0-1-47 16,-2 0-20-16,0 0-54 0,-1-8-25 0,5 14-41 15,-5-14-39-15,4 11-8 0,-4-11-70 0,7 7-562 16,-7-7-581-16</inkml:trace>
          <inkml:trace contextRef="#ctx0" brushRef="#br1" timeOffset="-177746.0128">1171-139 496 0,'0'0'449'16,"4"-13"-65"-16,-4 13-72 0,0-11-25 0,0 11-26 15,2-7-26-15,-2 7-33 0,0-9-11 0,0 9-23 16,0-8-21-16,0 8-13 0,0 0-2 0,0 0 11 0,-6-5 2 15,6 5 2-15,-10 2-10 0,10-2-16 16,-9 7 3-16,3-1 19 0,-2 0-26 0,4-1 0 16,-5 1-29-16,4 2 1 0,0 1-27 0,2-2 2 0,-2 1-17 15,1 3 4-15,-3-4-19 0,6 3 5 0,0-3-16 16,-2 1 3-16,3-8 3 0,0 14-4 0,0-14-3 16,3 15-1-16,-3-15-4 0,6 11-1 0,-6-11-9 15,8 8 3-15,-8-8 2 0,12 5-17 0,-12-5 4 16,17 0 10-16,-17 0-9 0,18-6 4 0,-8 0-5 15,0 1 9-15,-2-4-10 0,4-1 8 16,-1-3-10-16,0-1 8 0,-5-3-11 0,5 0 3 0,-5-1-2 16,1-3-2-16,-5-2 1 0,1-1-5 0,1-5 3 15,-2 1 3-15,-2-2 0 0,0 0 0 0,0-1 1 16,0 2 1-16,-1 2 2 0,0 3-1 0,-2 0 4 16,2 3 1-16,2-1-4 0,-2 6 2 0,1 3 0 15,-2 0-8-15,2 0 2 0,-1 6 2 0,1 7 2 16,-2-10 0-16,2 10 3 0,0 0-1 0,-8 4-3 15,4 4 6-15,4 2-2 0,-3 4 1 0,-1-1 2 0,4 5 0 16,-1 3 1-16,-3 0-9 0,4 3 8 16,0 2-2-16,-1 2 15 0,0 3-14 0,1 1 11 15,-3 0-39-15,3 2-21 0,0 0-15 0,3 1-10 0,-1 3-71 16,3 4-48-16,2-3-83 0,3-1-43 16,-3-1-75-16,3-1-151 0,-2-5-407 0,1-3-533 0</inkml:trace>
        </inkml:traceGroup>
        <inkml:traceGroup>
          <inkml:annotationXML>
            <emma:emma xmlns:emma="http://www.w3.org/2003/04/emma" version="1.0">
              <emma:interpretation id="{72836E38-CB9A-4BA9-80B0-035F9EF9DF01}" emma:medium="tactile" emma:mode="ink">
                <msink:context xmlns:msink="http://schemas.microsoft.com/ink/2010/main" type="inkWord" rotatedBoundingBox="18030,11183 19781,11042 19855,11951 18103,12092"/>
              </emma:interpretation>
              <emma:one-of disjunction-type="recognition" id="oneOf4">
                <emma:interpretation id="interp16" emma:lang="en-US" emma:confidence="0.5">
                  <emma:literal>year</emma:literal>
                </emma:interpretation>
                <emma:interpretation id="interp17" emma:lang="en-US" emma:confidence="0">
                  <emma:literal>Year</emma:literal>
                </emma:interpretation>
                <emma:interpretation id="interp18" emma:lang="en-US" emma:confidence="0">
                  <emma:literal>years</emma:literal>
                </emma:interpretation>
                <emma:interpretation id="interp19" emma:lang="en-US" emma:confidence="0">
                  <emma:literal>Years</emma:literal>
                </emma:interpretation>
                <emma:interpretation id="interp20" emma:lang="en-US" emma:confidence="0">
                  <emma:literal>yearn</emma:literal>
                </emma:interpretation>
              </emma:one-of>
            </emma:emma>
          </inkml:annotationXML>
          <inkml:trace contextRef="#ctx0" brushRef="#br1" timeOffset="-177197.2006">1407 213 276 0,'0'-9'473'0,"-1"-1"-67"0,-2 1-59 16,3 9-38-16,0-17-21 0,0 17-27 0,0-12-19 15,3 2-23-15,-3 10-30 0,0-10-42 0,0 10-29 16,1-10-24-16,-1 10 8 0,0 0 5 0,0 0 16 16,6-6-11-16,-6 6 6 0,6 7-30 0,-6-7-1 15,10 10-27-15,-7-3-9 0,4 5-2 0,-4-3-8 16,6 1-7-16,-5 2-9 0,5 2-2 0,-3-2-6 16,3 3-6-16,1-3 0 0,-1 4-1 0,-2 0-2 15,4-3-1-15,-4 2-6 0,4-1-12 0,-1-1-18 0,-2-2-16 16,1-1-19-16,-1-2-24 0,2 1-35 15,-2-1-32-15,2-4-30 0,2-1 4 0,-12-3-4 0,17 3 1 16,-17-3-4-16,23-4 46 0,-11-2 1 0,-3 1 46 16,0-7-8-16,1 4 44 0,1-8 13 0,-4 2 8 15,2-1 10-15,-1-3 13 0,-3 2 22 16,2-4 12-16,-3 2 23 0,-3 0-1 0,3-1 40 0,-2 3 5 16,1-1 6-16,-3 2 22 0,1 2 15 0,-1-1 24 15,0 0 9-15,0 4 7 0,0 2-32 0,0-3-10 16,2 3-35-16,-2 8-9 0,0-16-27 0,0 16 43 15,0 0 8-15,-3-6 24 0,3 6 5 0,-5 5 9 16,1 4-29-16,3-1 16 0,-3 4-1 0,-3 3 8 16,2 3-3-16,3 4-25 0,-6 3 12 0,4 2-33 15,-1 2 9-15,-2 3-28 0,-1 3 27 0,2 3-44 16,0 0 33-16,0 0-50 0,1 1 28 0,-1-2-40 16,1 3 23-16,-2-2-41 0,4-6 33 0,-2 0-35 15,0 1 0-15,1-1 0 0,-1-1 0 0,2 0 3 16,0-3-3-16,-3-1 3 0,4-3-4 0,-2 0-11 15,1-1-13-15,-2-2-26 0,1-3-29 0,2-2-34 16,-1-3-14-16,2 1-19 0,-1-4 7 0,2-10-96 0,-2 14-95 16,2-14-83-16,0 0-122 0,0 0-113 0,0 0-421 15,15-10-682-15</inkml:trace>
          <inkml:trace contextRef="#ctx0" brushRef="#br1" timeOffset="-175860.0985">1943 406 227 0,'0'0'534'0,"-1"-10"-117"0,1 10-81 15,-4-8-59-15,4 8-44 0,0-8-50 0,0 8-26 16,0 0-35-16,0 0-23 0,-3-8-10 0,3 8-17 16,0 0-5-16,0 0-13 0,0 0 2 0,0 0-4 15,0 0-6-15,0 0 2 0,0 0 0 0,17-1-8 16,-17 1-9-16,12-2-1 0,-12 2-7 0,16-5-4 15,-7-1 1-15,3 2-4 0,-2 0-6 0,2-3-6 16,0 0 6-16,-1 0-2 0,2-3-3 0,2 0 2 16,-4 2-7-16,2-4 6 0,-3 1-5 0,-2 1 6 15,1 0-2-15,-1 1 8 0,-3-3-1 0,2 4 15 16,-3-4-10-16,-3 5 8 0,0 0-3 0,2-3 8 16,-3 10-14-16,-4-14-1 0,1 9-4 0,3 5 0 15,-14-9-6-15,14 9 2 0,-17-4-5 0,17 4 5 0,-19 0 4 16,6 1 4-16,-1 0 0 0,2 2 9 15,0 3 4-15,-2 1-5 0,2 0 4 0,-2 0-3 16,3 5-3-16,-1-3-7 0,2 2 2 0,2 1-2 16,-1 2-13-16,5-3 12 0,-1 4-4 0,1-4 1 0,4 3-5 15,0 2 3-15,0-5-3 0,5 3 0 0,-1-3-2 16,4 4-2-16,3-4-8 0,1 2-9 16,1-5-5-16,2 1-19 0,4-2-31 0,-4-4-24 0,-1 1-14 15,6-2-12-15,-3 0-13 0,1-2 8 0,4-3 6 16,-2 0 15-16,1-2 14 0,-2 0 17 0,2-5 17 15,1 1 6-15,-4-3 18 0,2-2 2 0,-5 1 8 16,-2 0 4-16,0-2 3 0,-3-1 6 0,2 1 0 16,-5 1 11-16,0-3 2 0,-4 6 14 0,2-5 20 15,-4 4 8-15,2 0 4 0,-3 2 22 0,0 0 7 16,-3 0-3-16,3 3 16 0,-2-3-13 0,-2 3 4 16,4 7 3-16,-7-11 7 0,7 11 1 0,-10-6 10 15,10 6-17-15,0 0 12 0,-18 0 5 0,18 0 21 16,-17 10-18-16,12-4 11 0,-3 1-29 0,-1 2 23 0,3 2-21 15,1-2 4-15,-2 6-11 0,2-4-6 16,0 3-8-16,2-1 0 0,2 1-8 0,-2 2-9 16,2-5-7-16,0 3-9 0,1 0-7 0,1-4-6 15,0 4-2-15,-1-3 7 0,3-4-24 0,-1 2 8 0,0-1 0 16,-2-8-2-16,7 14 0 0,-7-14-1 0,10 9-1 16,-10-9-2-16,10 3-4 0,-10-3 5 0,15-2-6 15,-15 2-2-15,17-4 4 0,-8 0-3 0,0-5 3 16,-1 2 3-16,2-1-7 0,-2-3 0 0,3-2-8 15,-2 0 8-15,0 1 11 0,-4-1-13 0,1 2 12 16,2-2-13-16,-5 3 9 0,3 0-11 0,-2 4 7 16,-1-2-6-16,2 1 9 0,-5 7-12 0,5-9 5 15,-5 9-7-15,4-7 12 0,-4 7-10 0,0 0 13 16,0 0-12-16,0 0 11 0,-4 7-9 0,4-7-1 16,-5 10 5-16,2 0 1 0,-1-3 0 0,3 5 0 15,0-1 0-15,-2-3 2 0,1 5-1 0,-2-2 1 16,2 2 9-16,2 1 4 0,0-4-1 0,0 0 2 15,0 1 0-15,2-2 1 0,-1 0-2 0,3 0 3 16,-3-2 0-16,3 1-1 0,1-2 3 0,-5-6-5 16,12 9 0-16,-12-9-3 0,14 4 1 0,-14-4-1 15,22-2-5-15,-10 0-2 0,3-4-1 0,-2 1 0 16,5-2-5-16,-1-4 4 0,0 1 0 0,1-4-5 0,-1-1-3 16,1-2 0-16,-1 0-4 0,0-4 9 15,-4 0-15-15,1-2 5 0,-2 0-2 0,-2 2 8 16,-2 0-10-16,-2 4 7 0,1-1-10 0,-3-1 13 15,-2 5-12-15,2 1 9 0,-4 0-10 0,1 2 10 0,-2 2-11 16,1 0 7-16,0 9-1 0,-5-12 5 0,5 12-3 16,-12-8 14-16,12 8-13 0,-11-4 11 0,11 4-7 15,0 0 3-15,-17 2-4 0,17-2 13 0,-12 5-14 16,12-5 14-16,-8 10-10 0,8-10 7 0,-5 9-12 16,5-9 7-16,-1 14-3 0,1-14 8 0,1 13-10 15,0-5 13-15,3-1-14 0,1-2 2 16,-1 4 2-16,4-1 0 0,0-3 1 0,1 3-3 0,-1-2 3 15,-1-2-2-15,4-1 3 0,0 1 7 0,1-1-10 16,0 2 2-16,2-3 0 0,-14-2 1 0,26 3 6 16,-26-3-8-16,23 0 0 0,-23 0 1 0,22 1 0 15,-22-1 0-15,21 0 2 0,-21 0-6 0,15 2 3 16,-15-2-2-16,0 0-1 0,20 0 2 0,-20 0 1 16,0 0 2-16,6 5-3 0,-6-5 9 0,-6 13 12 0,1-7-7 15,-2-1 3-15,-2 3 4 0,1 1-2 16,-1-2 2-16,0 4-1 0,-1-2 0 0,3-2-2 15,-2 5-3-15,2-5-1 0,-2 3-1 0,2-2-3 16,2 0 4-16,2 0-1 0,-1 0 3 0,4-8 1 0,0 15 2 16,0-15 1-16,11 10-7 0,-1-5 4 15,3-1-1-15,3 1-6 0,-2-3-1 0,9 2 2 16,-1-3-3-16,3 1-4 0,-3-1 2 0,2-1 3 16,2 0-6-16,-1-1-6 0,-2 1-8 0,0-2-10 0,-6-1-14 15,1 3-4-15,-1-2-10 0,-3 2-27 0,1-2-43 16,-15 2-84-16,16-4-93 0,-16 4-31 0,0 0-25 15,12-3-50-15,-12 3-46 0,0 0-489 0,-19 3-523 16</inkml:trace>
        </inkml:traceGroup>
      </inkml:traceGroup>
    </inkml:traceGroup>
    <inkml:traceGroup>
      <inkml:annotationXML>
        <emma:emma xmlns:emma="http://www.w3.org/2003/04/emma" version="1.0">
          <emma:interpretation id="{B879B8A1-4B11-4172-A6C9-68390CFA6FA1}" emma:medium="tactile" emma:mode="ink">
            <msink:context xmlns:msink="http://schemas.microsoft.com/ink/2010/main" type="paragraph" rotatedBoundingBox="17016,12627 18713,12604 18720,13156 17024,131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5B672FA-7D92-430E-9000-D03978E5695E}" emma:medium="tactile" emma:mode="ink">
              <msink:context xmlns:msink="http://schemas.microsoft.com/ink/2010/main" type="line" rotatedBoundingBox="17016,12627 18713,12604 18720,13156 17024,13180">
                <msink:destinationLink direction="with" ref="{B2DBB1E5-7082-4DFB-951F-476F9FFAB9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57AFC61-8276-40D5-AB60-3A487D3DE278}" emma:medium="tactile" emma:mode="ink">
                <msink:context xmlns:msink="http://schemas.microsoft.com/ink/2010/main" type="inkWord" rotatedBoundingBox="17016,12627 18713,12604 18720,13156 17024,13180"/>
              </emma:interpretation>
              <emma:one-of disjunction-type="recognition" id="oneOf5">
                <emma:interpretation id="interp21" emma:lang="en-US" emma:confidence="0.5">
                  <emma:literal>1100</emma:literal>
                </emma:interpretation>
                <emma:interpretation id="interp22" emma:lang="en-US" emma:confidence="0.5">
                  <emma:literal>. 100</emma:literal>
                </emma:interpretation>
                <emma:interpretation id="interp23" emma:lang="en-US" emma:confidence="0">
                  <emma:literal>l 100</emma:literal>
                </emma:interpretation>
                <emma:interpretation id="interp24" emma:lang="en-US" emma:confidence="0">
                  <emma:literal>1 100</emma:literal>
                </emma:interpretation>
                <emma:interpretation id="interp25" emma:lang="en-US" emma:confidence="0">
                  <emma:literal>I 100</emma:literal>
                </emma:interpretation>
              </emma:one-of>
            </emma:emma>
          </inkml:annotationXML>
          <inkml:trace contextRef="#ctx0" brushRef="#br1" timeOffset="-173536.9609">792 1614 257 0,'3'-8'512'0,"-3"8"-49"15,1-14-74-15,-1 14-15 0,1-13-21 0,-1 13-49 16,0-11-21-16,0 11-31 0,0 0-35 0,2-13-35 16,-2 13-34-16,0 0-22 0,2-8-19 0,-2 8 42 15,0 0 13-15,0 0-11 0,0 0-15 0,0 0 2 16,6 13-10-16,-6-13 7 0,2 14-9 0,-2-14-10 16,0 18-1-16,3-8-27 0,-2 4 8 0,0-3-19 15,-1 5 10-15,4-1-31 0,-4 1 16 0,3 1-35 16,-3 0-4-16,2 0-4 0,1 1-15 0,-3 0 9 15,0 3-1-15,4-2-13 0,-4-2 3 0,1 2 1 16,0-1-5-16,-1-3-1 0,3 1 2 0,-3 1-10 16,1-2-5-16,1-1-27 0,-4 1-22 0,4-2-37 15,-2-3-21-15,0-2 5 0,3 0-21 0,-3-8-49 16,6 9-100-16,-6-9-72 0,0 0-30 0,14 2-85 0,-2-5-31 16,-1-5-542-16,1-3-654 0</inkml:trace>
          <inkml:trace contextRef="#ctx0" brushRef="#br1" timeOffset="-172685.3139">1228 1619 529 0,'0'0'488'15,"6"-13"-75"-15,-6 13-53 0,2-8-27 0,-2 8-31 0,4-10-42 16,-4 10-41-16,0 0-31 0,4-7-11 0,-4 7-2 16,0 0-2-16,-8 4-12 0,8-4-11 0,-8 10-8 15,5-3-6-15,-1 3-6 0,-2 0-12 0,1 1 0 16,0 2-22-16,0-1 8 0,0 3-9 0,-2 3 11 15,2-3-18-15,0 5-2 0,2-1-6 0,-2-1-13 16,1 1-8-16,-2 0-10 0,5 1-8 0,-3 0-3 16,1-2-17-16,-1 0 3 0,4-2-2 0,-1-1-8 15,1 2 0-15,0-2-8 0,0-1-7 0,1-1 14 16,-1-2-5-16,1-3 6 0,3 1-3 0,0-2 2 16,-1 1-7-16,6-1 1 0,-9-7 2 0,14 4-5 15,-14-4 2-15,29-2 0 0,-13 1-3 0,3-5-4 16,1-4-1-16,0 5 6 0,3-7-8 0,0-2 4 15,-1-1-5-15,0-1-4 0,-2-2-17 0,-1-1 22 0,-3-1-7 16,-1 0-1-16,-3 1 0 0,-2-1 0 0,-2 2-3 16,-3-1 2-16,0 2 5 0,-3 3-1 0,-2-3 0 15,-3 3 2-15,-1 1 0 0,-1-1-2 0,-2 2 2 16,0 0 6-16,-2 3-3 0,-4 1 0 0,0 0-1 16,-2 2 6-16,1 1-8 0,0 0 6 0,0 2 2 15,-2 2 0-15,1-1-4 0,15 2 3 0,-25 0-2 16,13 3-2-16,12-3-2 0,-16 3 7 0,16-3-9 15,-17 7 8-15,17-7-4 0,-12 6 7 0,12-6-10 16,-5 7 5-16,5-7 1 0,0 0 4 0,8 11 0 16,-8-11-1-16,14 3-4 0,-14-3-1 0,23 4 6 15,-7-4-6-15,1 2 1 0,1-2 0 0,0-2 0 16,3 1-4-16,-1-2 0 0,2 3 1 0,2-5-1 16,1 1 2-16,0 3 2 0,0-6 0 0,-2 3 0 15,-1 1-5-15,1-2 8 0,-2 1-2 0,-2 0 1 16,-3 1 2-16,-2 1-2 0,0-1-1 0,-2 0 1 15,-12 3 2-15,19 0-6 0,-19 0-3 0,17-3 0 16,-17 3-1-16,12-2 4 0,-12 2 0 0,10 5 5 0,-10-5-4 16,5 7 3-16,-5-7 2 0,3 14 3 0,-4-7 0 15,-1 3 13-15,-1-2 1 0,1 4 9 16,1 0 1-16,-3 0-3 0,-1 2-2 0,1-1-4 16,3 1 4-16,-4 2-2 0,2-2 2 0,-1 1 8 0,4 2-2 15,-1-3 8-15,0-1-10 0,1 4 1 0,1-3 0 16,0 1-7-16,-1-2 3 0,4 0-23 15,1 0 25-15,-2 0-2 0,2-2 26 0,4-2-25 0,0 0 29 16,1 0-32-16,2-3 33 0,4-1-37 0,-2-1-5 16,3-2 0-16,-1-2-1 0,5-2 1 0,0-2-5 15,0-1-6-15,1-1 8 0,-3-3-5 0,3-2-1 16,0-4 1-16,-4 1 29 0,0-3-39 0,-2-3 37 16,-2-2-32-16,-4-2 19 0,-3 0-34 0,-2 2 32 15,-4-1-5-15,-3 0-2 0,-3 1-3 0,-6-1-5 16,-2 2-3-16,-4 1 1 0,-8-1-2 0,-1 1-2 15,-4 6 2-15,-4 2 4 0,4 1-11 0,-2 6-15 16,1-1-31-16,-1 4-36 0,3 2-57 0,1 0-44 16,3 4-49-16,-2 1-38 0,2 4-38 0,2 2-48 0,2 0-35 15,3 2-89-15,5 0-183 0,2 1-295 16,0 2-554-16</inkml:trace>
          <inkml:trace contextRef="#ctx0" brushRef="#br1" timeOffset="-173849.2808">421 1649 275 0,'0'-9'413'0,"0"-2"-84"15,0 1-5-15,1 0-77 0,-1 2 27 16,0-1-17-16,0-2-4 0,0 11 7 0,0-15-3 16,0 15 4-16,0-15-15 0,0 15-24 0,-1-12-36 0,1 12-17 15,0-10-22-15,0 10-28 0,0 0-15 0,0-11 39 16,0 11 30-16,0 0 13 0,0 0-10 0,-4 13 18 15,4-4-38-15,-1 1 24 0,1 3-47 0,-3 1 44 16,2 1-35-16,1 1 29 0,-3 1-51 0,1 1 14 16,0 4-54-16,2-3-8 0,-1 2-12 0,-3 0-8 15,4 1-7-15,-1-4-9 0,0 5-3 0,1-3-5 16,-3 2-6-16,3 0-6 0,-1-3-2 0,-1 2-2 16,2-2-2-16,0-2-1 0,-2 0 1 0,0 1-14 15,2-4 14-15,0 3-87 0,0-2-20 0,0-2-73 16,0-2-24-16,0-2-13 0,0 2-14 0,4-3-6 0,-4-8-86 15,3 9-86-15,-3-9-53 0,0 0-39 16,18-2-59-16,-5-4-556 0,0-3-722 0</inkml:trace>
        </inkml:traceGroup>
      </inkml:traceGroup>
    </inkml:traceGroup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07.3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8F0540-8D15-4953-BC3E-BB701900ACB2}" emma:medium="tactile" emma:mode="ink">
          <msink:context xmlns:msink="http://schemas.microsoft.com/ink/2010/main" type="inkDrawing" rotatedBoundingBox="16493,12039 19330,11881 19334,11943 16496,12101" semanticType="underline" shapeName="Other">
            <msink:sourceLink direction="with" ref="{D9B0B623-331E-4750-9841-5C333D763D49}"/>
          </msink:context>
        </emma:interpretation>
      </emma:emma>
    </inkml:annotationXML>
    <inkml:trace contextRef="#ctx0" brushRef="#br0">425 172 13 0,'-47'3'685'15,"-1"-2"-200"-15,3 1-113 0,1 0-33 0,7-2-18 16,0 2-11-16,10-2-10 0,0 0 22 0,2 1-18 16,5-2-13-16,3 1-60 0,0 0-23 0,3 0-55 15,14 0-23-15,-21 0-43 0,21 0 2 0,0 0-34 0,0 0 5 16,12-6-27-16,5 5 8 0,10-2-25 0,9 0 8 15,11-1-12-15,15 1 10 0,8 0-20 16,5 0 12-16,18 1-13 0,7-4 10 0,0 4-14 16,4 1 16-16,3-3-17 0,2 2 16 0,2 1-17 0,2-2 15 15,-3 2-15-15,1-2 9 0,-2 0-20 16,-2-1 26-16,-6 1-16 0,-3-3 13 0,-5 2-15 0,-16 0 17 16,-2-3-16-16,-3 2 18 0,-5-1-17 0,-4 1-1 15,-1-3 0-15,-6 1 2 0,-7 3 2 0,-3-3 0 16,-2 0 2-16,0 1-3 0,-4 0 2 0,-7-1 0 15,-2 2-5-15,-2 0-4 0,-3 0-12 0,-3 0-17 16,-4 3-33-16,0-2-40 0,-3 1-58 0,-4-1-52 16,-12 4-33-16,21-1-24 0,-21 1-53 0,0 0-83 15,0 0-515-15,0 0-504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07.6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15584F-A815-4107-BC40-1D47477D09D0}" emma:medium="tactile" emma:mode="ink">
          <msink:context xmlns:msink="http://schemas.microsoft.com/ink/2010/main" type="inkDrawing" rotatedBoundingBox="16541,12222 18922,11910 18940,12049 16559,12360" semanticType="underline" shapeName="Other">
            <msink:sourceLink direction="with" ref="{D9B0B623-331E-4750-9841-5C333D763D49}"/>
          </msink:context>
        </emma:interpretation>
      </emma:emma>
    </inkml:annotationXML>
    <inkml:trace contextRef="#ctx0" brushRef="#br0">199 371 393 0,'-40'6'545'0,"5"0"-130"0,4-3-100 16,7 1-58-16,2-3-47 0,5 2-34 0,3-3-29 16,14 0-16-16,0 0 2 0,-16-2-1 0,16 2 2 15,22-6-17-15,3 3-10 0,10-4-11 0,20-1-3 16,10 1-8-16,22-6-14 0,6 3-2 0,9 0 0 15,2 2-21-15,3-3 8 0,4 2-21 0,3 2 3 16,3-1-21-16,-2-2 5 0,-2 3-9 16,-2-3 8-16,-8 2-14 0,0-3 13 0,-9 2-5 0,-7-1 32 15,-16 0 5-15,-6 0 21 0,-6-1-11 0,-2 2 23 16,-12 0-18-16,-3-2 8 0,-5 2-29 0,0-4 7 16,-9 4-29-16,-1 1 16 0,-2-2-24 0,-7 3-1 15,3-3-8-15,-6 2-7 0,1-1-20 0,-1 0-59 16,-7 0-82-16,2-2-93 0,-3 2-62 0,-3-5-126 15,-2 3-611-15,-4-3-670 0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10.87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E9185AE-4E98-495A-B9E3-6289E72489AD}" emma:medium="tactile" emma:mode="ink">
          <msink:context xmlns:msink="http://schemas.microsoft.com/ink/2010/main" type="inkDrawing" rotatedBoundingBox="16775,13555 19718,13271 19728,13369 16784,13654" semanticType="underline" shapeName="Other">
            <msink:sourceLink direction="with" ref="{D9B0B623-331E-4750-9841-5C333D763D49}"/>
          </msink:context>
        </emma:interpretation>
      </emma:emma>
    </inkml:annotationXML>
    <inkml:trace contextRef="#ctx0" brushRef="#br0">531 201 484 0,'-62'9'423'0,"-2"-2"-75"16,5 3-25-16,3 2-41 0,3-3-31 0,8-2-10 16,5 1-15-16,9-2-16 0,2-1-28 0,6-1-26 15,2 2-30-15,2-3-13 0,4 2 23 0,6-1 27 16,9-4 12-16,-6 7 5 0,6-7-7 0,18 8-6 15,5-6-25-15,12 0-4 0,16-2-12 0,16-2-2 16,11-3-6-16,19-1 5 0,8-1-3 0,6-1-22 16,7-3 8-16,6 3-30 0,8-4 17 0,23 0-42 15,-5-4 10-15,-23 5-23 0,-1-2 16 0,-1 2-30 0,-4-3 25 16,-5 1-8-16,-3-1 52 0,-9 0 21 16,-6 1 12-16,-7-1 3 0,-8 3-36 0,-13-2 46 15,-8 3-34-15,-5-1 37 0,-4 1-43 0,-9 2 32 16,-6-1-57-16,-6 3 36 0,-3 0-64 0,-6 1 34 0,-1 2-60 15,-3-3 38-15,-2 5-32 0,-4-3 10 0,1 1-50 16,-1 1 41-16,-13 2-55 0,18-3 18 0,-18 3-43 16,16-2 27-16,-16 2-85 0,13 4-15 0,-13-4-77 15,9 4-25-15,-9-4-39 0,6 5-45 0,-6-5-53 16,6 6-48-16,-6-6-42 0,0 0-22 0,2 7-117 16,-2-7-639-16,0 0-840 0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10.51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2DBB1E5-7082-4DFB-951F-476F9FFAB9D2}" emma:medium="tactile" emma:mode="ink">
          <msink:context xmlns:msink="http://schemas.microsoft.com/ink/2010/main" type="inkDrawing" rotatedBoundingBox="16789,13469 19085,13213 19090,13260 16794,13515" semanticType="underline" shapeName="Other">
            <msink:sourceLink direction="with" ref="{35B672FA-7D92-430E-9000-D03978E5695E}"/>
          </msink:context>
        </emma:interpretation>
      </emma:emma>
    </inkml:annotationXML>
    <inkml:trace contextRef="#ctx0" brushRef="#br0">149 232 602 0,'-28'5'508'16,"4"2"-121"-16,1 0-82 0,6-2-38 0,3-1 1 15,-1-3 5-15,4 2-1 0,11-3-10 0,-18 4-33 16,18-4-28-16,0 0-17 0,0 0-6 0,0 0-5 16,18-7-19-16,3 3-15 0,7-2-24 0,9-3-21 15,9 2-9-15,9-4-13 0,5 0-4 0,8 0 2 16,3 0-15-16,14-2 1 0,2 2-17 0,4-2 3 16,2 2-20-16,3 0 0 0,-2-1 3 0,4 3-12 15,-1-1-3-15,-1 2 6 0,-1-1-6 0,-5 0-1 16,-2 2-5-16,-13 1 9 0,-2-1-12 0,-3 0 7 0,-6 1-7 15,2 0 8-15,-6 1-15 0,-10-1 8 16,-3 2-4-16,-4 1 7 0,-8 0-7 0,-2 0 7 16,0-2-11-16,-9 5 11 0,-2-3-17 0,-5 2-4 0,0-1-31 15,-3 1-29-15,-14 1-31 0,23 0 2 0,-23 0-18 16,15 1-49-16,-15-1-59 0,0 0-67 0,-4 7-59 16,-4-1-83-16,-4-4-130 0,-4 3-283 15,-8-1-401-15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20.71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54F50F-D8B7-4888-BC17-D56A29818B35}" emma:medium="tactile" emma:mode="ink">
          <msink:context xmlns:msink="http://schemas.microsoft.com/ink/2010/main" type="writingRegion" rotatedBoundingBox="18861,7500 19363,7500 19363,8101 18861,8101"/>
        </emma:interpretation>
      </emma:emma>
    </inkml:annotationXML>
    <inkml:traceGroup>
      <inkml:annotationXML>
        <emma:emma xmlns:emma="http://www.w3.org/2003/04/emma" version="1.0">
          <emma:interpretation id="{78FAA4DF-DC2C-48DC-AE67-1D1FC6BDF74E}" emma:medium="tactile" emma:mode="ink">
            <msink:context xmlns:msink="http://schemas.microsoft.com/ink/2010/main" type="paragraph" rotatedBoundingBox="18861,7500 19363,7500 19363,8101 18861,81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6218674-6BF6-4D5A-A8FF-4DF684445834}" emma:medium="tactile" emma:mode="ink">
              <msink:context xmlns:msink="http://schemas.microsoft.com/ink/2010/main" type="line" rotatedBoundingBox="18861,7500 19363,7500 19363,8101 18861,8101"/>
            </emma:interpretation>
          </emma:emma>
        </inkml:annotationXML>
        <inkml:traceGroup>
          <inkml:annotationXML>
            <emma:emma xmlns:emma="http://www.w3.org/2003/04/emma" version="1.0">
              <emma:interpretation id="{D9CBC1D9-D819-41A4-A2D3-22AB6939DF5B}" emma:medium="tactile" emma:mode="ink">
                <msink:context xmlns:msink="http://schemas.microsoft.com/ink/2010/main" type="inkWord" rotatedBoundingBox="18861,7500 19363,7500 19363,8101 18861,8101"/>
              </emma:interpretation>
              <emma:one-of disjunction-type="recognition" id="oneOf0">
                <emma:interpretation id="interp0" emma:lang="en-US" emma:confidence="0.5">
                  <emma:literal>L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k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47 52 308 0,'0'0'331'0,"0"0"-104"15,-2-12 17-15,2 12-67 0,0 0 15 0,-4-7-40 0,4 7 21 16,0 0-31-16,-1-8 31 0,1 8-11 0,0 0 1 15,-4-10 4-15,4 10-2 0,0 0 16 0,0 0-3 16,0-8 17-16,0 8-19 0,0 0 11 16,0 0-22-16,-2-9 3 0,2 9-13 0,0 0-10 0,0 0-22 15,0 0-6-15,0 0-7 0,0 0-5 0,0 0 3 16,0 0 16-16,0 0 3 0,0 0 28 16,0 0-43-16,0 0 43 0,4 9-32 0,-4-9 1 15,3 11 11-15,-2-3 1 0,3 1-5 0,-3 0-9 0,3 3-14 16,-2 1-13-16,1 1-1 0,0 0-10 0,0 1-6 15,-1 2-7-15,2 2-5 0,-1-2-5 0,-1 4-4 16,1-2 2-16,-3 3-7 0,4-2-4 0,-3 1-3 16,-1-1-5-16,4 1 8 0,-4-2-17 0,0-2 7 15,0 1-18-15,0 0 10 0,0-3-19 0,0 1 11 16,0 1-17-16,-3-4 11 0,2 1-16 0,1-2 15 16,0 1-15-16,0 0 10 0,-1-3-14 0,1-10 17 15,-4 17-19-15,4-17 12 0,-1 13-22 0,1-13 9 16,-4 13-31-16,4-13 2 0,-7 8-40 0,7-8-20 15,-5 9-74-15,5-9-28 0,-9 3-68 0,9-3-19 16,0 0-51-16,-14 4-37 0,14-4-34 0,0 0-22 16,-14-2-22-16,14 2-7 0,-12-4-81 0,12 4-510 15,-12-5-666-15</inkml:trace>
          <inkml:trace contextRef="#ctx0" brushRef="#br0" timeOffset="251.5902">-79 486 426 0,'-7'-7'485'15,"7"7"-53"-15,-1-8-41 0,1 8-31 0,0 0-33 16,-4-7-57-16,4 7-30 0,0 0-49 0,0 0-3 16,0 0 0-16,0 0 28 0,0 0-7 0,0 0-4 0,0 0-19 15,0 0-19-15,5 13-2 0,-5-13-15 16,4 12-3-16,-1-4-39 0,0 0 16 0,-1 0-44 16,3 3 18-16,0-4-41 0,-2 4 19 0,4-2-45 15,0-2 34-15,-1 2-45 0,1-1 29 0,3-2-35 0,2 1 32 16,0-2-43-16,0-2 35 0,1-3-49 0,4 3 44 15,4-6-47-15,1 3 41 0,3-5-42 0,4-1 34 16,0-1-41-16,4 0-16 0,4-6-43 16,-4 3-90-16,5-4-138 0,-11 4-106 0,0-2-117 0,-2 1-808 15,-2-4-942-15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34.92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5AC7F2-68BE-443E-9429-D2776869E4B3}" emma:medium="tactile" emma:mode="ink">
          <msink:context xmlns:msink="http://schemas.microsoft.com/ink/2010/main" type="writingRegion" rotatedBoundingBox="26646,8333 30288,8413 30259,9736 26617,9656"/>
        </emma:interpretation>
      </emma:emma>
    </inkml:annotationXML>
    <inkml:traceGroup>
      <inkml:annotationXML>
        <emma:emma xmlns:emma="http://www.w3.org/2003/04/emma" version="1.0">
          <emma:interpretation id="{4C2CCF9C-1A42-40B8-AB58-B256ABBEE21C}" emma:medium="tactile" emma:mode="ink">
            <msink:context xmlns:msink="http://schemas.microsoft.com/ink/2010/main" type="paragraph" rotatedBoundingBox="26646,8333 30288,8413 30259,9736 26617,96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3A3EF5-3A52-4FDC-92DF-260B0FB6D330}" emma:medium="tactile" emma:mode="ink">
              <msink:context xmlns:msink="http://schemas.microsoft.com/ink/2010/main" type="line" rotatedBoundingBox="26646,8333 30288,8413 30259,9736 26617,9656"/>
            </emma:interpretation>
          </emma:emma>
        </inkml:annotationXML>
        <inkml:traceGroup>
          <inkml:annotationXML>
            <emma:emma xmlns:emma="http://www.w3.org/2003/04/emma" version="1.0">
              <emma:interpretation id="{EAEB1968-05CC-4DEA-9FCD-FB050A0C6A3B}" emma:medium="tactile" emma:mode="ink">
                <msink:context xmlns:msink="http://schemas.microsoft.com/ink/2010/main" type="inkWord" rotatedBoundingBox="26646,8333 30288,8413 30259,9736 26617,9656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"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275 34 446 0,'-6'-8'412'0,"6"8"-67"0,0 0-55 0,-9-6-45 16,9 6 2-16,-6-5-12 0,6 5-55 0,0 0 3 15,-7-7-26-15,7 7-5 0,0 0-51 0,-9-5 26 16,9 5-22-16,0 0-5 0,0 0-18 0,-12-4-5 15,12 4-31-15,0 0 15 0,-9 3-11 0,9-3 3 16,-9 6-19-16,4-1 9 0,-2 2-17 0,2 1 9 16,-3 1-20-16,-1 2 12 0,0 2-22 0,0 2 14 15,-3 0-16-15,5 0 2 0,-5-1-3 0,0 1-4 16,2 4 3-16,-3-2 1 0,3 0-2 0,-2 2 1 16,3-1 4-16,0 0-33 0,0-1-19 0,1 2-43 15,3-2-30-15,-2 1-33 0,2-1-40 0,1-1 2 16,-1 2-29-16,4-3-26 0,-3 2-36 0,3-2-98 15,1-1-237-15,-2 0-130 0</inkml:trace>
          <inkml:trace contextRef="#ctx0" brushRef="#br0" timeOffset="182.7314">42 647 389 0,'5'7'359'0,"-2"1"-16"0,0 1-77 0,-2-1 2 16,3-1-36-16,0 3-17 0,-2-3-32 0,2 1-32 15,-1 2-5-15,1-3-42 0,-1 5 0 0,0-4-26 16,1 5-10-16,-2-4-20 0,2 1-6 0,-1 2-11 15,2-2 0-15,0 0-15 0,-1 1 10 0,1 2-21 16,2-3-1-16,-2 1-18 0,3-1-30 0,-2 0-15 16,6 0-70-16,-2 2 11 0,3-2-36 0,1 0-35 15,1 0-29-15,1-1-74 0,3 2-301 0,0-4-105 16</inkml:trace>
          <inkml:trace contextRef="#ctx0" brushRef="#br0" timeOffset="304.8123">617 1201 154 0,'9'7'372'0,"-1"1"-107"0,-2-2-58 0,3 3-37 0,-1-4-43 16,1 2-36-16,0-1-40 0,0 0-52 0,1-2-81 15,3-1-137-15,0 1-140 0,2-3 184 16</inkml:trace>
          <inkml:trace contextRef="#ctx0" brushRef="#br0" timeOffset="1974.9632">1054 1313 282 0,'0'0'475'0,"-17"-5"-85"0,17 5-88 0,-18-2-56 15,18 2-20-15,-10-4-10 0,10 4-23 0,-12-3-12 16,12 3-14-16,-9-3-1 0,9 3-16 0,0 0-17 15,-11-5-11-15,11 5-12 0,0 0-5 0,0 0 2 16,0 0 1-16,0 0-4 0,0 0 2 0,0 0-14 16,0 0-6-16,11-1-18 0,-11 1-2 0,14 1-9 15,-14-1-9-15,21 4-6 0,-21-4-10 0,26 2 1 16,-9 0-5-16,0-1-3 0,5 2-3 0,1-1-5 16,2-1-5-16,3 0 4 0,6 0-1 0,1-1-3 15,2 0-4-15,7-2-1 0,2 2 0 0,0-1-3 16,3-1-2-16,0-1 2 0,6 2 0 0,4-3-2 15,3 0 0-15,1 1 0 0,0-1-2 0,2 2 0 16,-1 1 2-16,0-3-6 0,-1 6 4 0,-1-5 0 16,1 2 1-16,-12 1-2 0,2-2-2 0,-2 1 6 15,-2 1-2-15,0 0 1 0,-2-1-3 0,-7 1 0 16,-1 0 2-16,-2-4-2 0,1 4 3 0,-3 0-1 16,-2 0-1-16,-3 0 3 0,-4 0 1 0,2 0 2 0,-2 0 1 15,-1 0 8-15,-2-1 13 0,-2 1 9 16,-2 0 6-16,-1 0 6 0,-1 0-2 0,0-2-4 15,-1 2 2-15,-16 0-9 0,26 0-3 0,-26 0-7 0,20-2-1 16,-20 2-6-16,17 0-6 0,-17 0 2 0,0 0-1 16,19 0-4-16,-19 0-2 0,0 0-1 0,19 0-1 15,-19 0-9-15,0 0 4 0,0 0-3 16,19 0-10-16,-19 0-15 0,0 0-20 0,0 0-38 0,0 0-38 16,0 0-64-16,16 0-58 0,-16 0-66 0,0 0-75 15,0 0-79-15,0 0-549 0,0 0-622 0</inkml:trace>
          <inkml:trace contextRef="#ctx0" brushRef="#br0" timeOffset="1288.4875">3511 962 435 0,'-4'7'344'0,"4"-7"-49"15,-7 13-73-15,2-8-10 0,3 3-69 0,2-8 25 16,-7 12-29-16,2-3-29 0,0-2-23 0,0-2-16 0,-2 2-16 15,2 3-10-15,-4-4-13 0,2 1-4 0,1 2-20 16,-2-4-65-16,-1 3-19 0,1 0-71 16,-1 0-61-16,1-3-86 0,-3 2-211 0,0 0-1 15</inkml:trace>
          <inkml:trace contextRef="#ctx0" brushRef="#br0" timeOffset="2142.5729">3408 1194 316 0,'11'-6'651'0,"-11"6"-169"16,8-5-146-16,-8 5-99 0,5-6-60 0,-5 6-58 15,0 0-66-15,11-7-79 0,-11 7-116 0,0 0-187 16,12-7-258-16,-12 7-99 0</inkml:trace>
          <inkml:trace contextRef="#ctx0" brushRef="#br0" timeOffset="933.182">3535 71 419 0,'0'0'558'0,"-11"-6"-133"0,11 6-96 16,-11-7-54-16,11 7-26 0,-6-6-42 0,6 6-13 16,-8-5-23-16,8 5-28 0,0 0-26 0,-9-4-25 15,9 4-18-15,0 0-13 0,0 0-10 0,0 0-12 16,0 0-6-16,0 0-13 0,0 0 4 0,15 4-9 15,-15-4-5-15,11 4-15 0,-11-4-18 0,11 9-19 16,-11-9-21-16,12 8-56 0,-7-2 50 0,0-1-60 16,-1 3 22-16,2-3-51 0,-3 3 1 0,0-1-34 15,2 2-9-15,-2-1-34 0,-1 1-58 0,-2-1-245 16,4 1-42-16</inkml:trace>
          <inkml:trace contextRef="#ctx0" brushRef="#br0" timeOffset="1116.7608">3608 349 156 0,'2'11'457'0,"1"0"-129"0,-2-3-16 0,0 2-92 16,1-2 7-16,0 3-56 0,1 0 39 0,0 0-23 16,-2-1-80-16,0 1 30 0,-1 1-31 0,4-1-13 15,-3 0-28-15,1 0-11 0,0 1-2 0,-1-2-7 16,1 4-10-16,-2-4-5 0,0 4-9 0,1-2 2 16,-1 0-11-16,0-2-9 0,-1 4-7 0,1-1-24 15,-2-2-22-15,-1 2-49 0,1-2-51 0,-3 2-27 16,5-2-43-16,-2 0-73 0,-2 1-347 0,-2 0-149 15</inkml:trace>
        </inkml:traceGroup>
      </inkml:traceGroup>
    </inkml:traceGroup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1:09.7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4DA53F2-0DF9-414F-B5DD-90AA86CD875C}" emma:medium="tactile" emma:mode="ink">
          <msink:context xmlns:msink="http://schemas.microsoft.com/ink/2010/main" type="inkDrawing" rotatedBoundingBox="22822,2175 24375,2030 24378,2063 22825,2207" semanticType="underline" shapeName="Other">
            <msink:sourceLink direction="with" ref="{1FC8957C-BDB1-444C-B578-D2E6F3B53C2E}"/>
          </msink:context>
        </emma:interpretation>
      </emma:emma>
    </inkml:annotationXML>
    <inkml:trace contextRef="#ctx0" brushRef="#br0">102 126 301 0,'-14'2'439'0,"14"-2"-94"0,-24 0-61 15,24 0-52-15,-18 1-22 0,18-1-16 0,-13 0-13 0,13 0-21 16,0 0-28-16,-17 3-36 0,17-3-4 0,0 0-14 16,0 0-16-16,-16 0-8 0,16 0 6 15,0 0 11-15,0 0 16 0,0 0 12 0,0 0 2 0,0 0-17 16,6 8-10-16,-6-8-11 0,21 2-9 0,-7-1-4 15,3-1-4-15,6 2-9 0,5-4-1 0,6 1-7 16,2-1-6-16,3 1-1 0,8-1-6 0,2-3 0 16,3 2-1-16,7-2-3 0,2-1-3 0,2 1-1 15,1 0 1-15,-3-2 3 0,3 2 0 0,0-1-5 16,-3-1 2-16,-1 0 0 0,2 1-8 0,-7-1 3 16,-3 3 0-16,-5-3 0 0,-1 1 2 0,-5 0-5 15,-3 1 3-15,-4-1-1 0,-3 2 2 0,2 0-6 16,-9 1 2-16,-1-1 0 0,-3 1 1 0,-3 2 1 15,1-2-2-15,-4 1 2 0,-2 0-1 0,1 0-7 16,-13 2-2-16,18-4-5 0,-18 4-14 0,17-1-17 16,-17 1-27-16,0 0-44 0,16 0-56 0,-16 0-6 15,0 0-44-15,0 0-41 0,0 0-41 0,0 0-54 16,0 0-345-16,-16 0-209 0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4:00.41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FC107F-62E6-42E8-BA62-B3F297CE69E8}" emma:medium="tactile" emma:mode="ink">
          <msink:context xmlns:msink="http://schemas.microsoft.com/ink/2010/main" type="inkDrawing" rotatedBoundingBox="10328,8235 19873,8285 19866,9703 10321,9653" hotPoints="19342,8409 19308,9700 10518,9471 10552,8180" semanticType="enclosure" shapeName="Rectangle">
            <msink:sourceLink direction="with" ref="{928A2465-4085-4387-BCDF-519E7CA3EB21}"/>
            <msink:sourceLink direction="with" ref="{7B3AE47C-9CAD-4624-BAA4-EA6914033410}"/>
          </msink:context>
        </emma:interpretation>
      </emma:emma>
    </inkml:annotationXML>
    <inkml:trace contextRef="#ctx0" brushRef="#br0">53 40 21 0,'-12'-5'298'16,"12"5"-60"-16,-6-6-44 0,6 6-34 0,-9-5-23 16,9 5-9-16,0 0-34 0,-8-7 6 0,8 7-14 15,0 0 4-15,0 0-21 0,-10-5 9 0,10 5-29 16,0 0 4-16,0 0-20 0,0 0 11 0,0 0-15 16,-8-4 38-16,8 4 6 0,0 0 1 0,0 0-9 15,0 0 12-15,0 0-4 0,0 0-8 0,0 0-5 16,8 4-2-16,-8-4-5 0,0 0-12 0,15 4 6 15,-15-4-6-15,17 1-3 0,-17-1-6 0,21 2-3 16,-7 0-5-16,0-2 8 0,2 1-2 0,2-1 7 16,0 2 0-16,3-2-9 0,-3 2 6 0,5-2-1 15,0 0 0-15,1 0-1 0,-2 2 2 0,0-2-2 16,1 0-3-16,2 0 2 0,-2 0-1 0,-1 0-3 16,1 0-3-16,-2 0-2 0,2 0-2 0,-3-2-6 0,3 2 2 15,-5 0 1-15,4 0-11 0,-1 0 8 16,-2 0-3-16,4-2 1 0,1 2-10 0,-2-2 5 15,0 2 2-15,1 0 2 0,-5-1 3 0,5 1-4 0,1-2 1 16,-1 0-4-16,3 2 3 0,-1-1 2 0,-1 1-2 16,-1 0 0-16,3-1-1 0,-1-1-3 15,-2 2-14-15,2 0 16 0,1 0-1 0,-3 0 1 0,2 0-1 16,-2 0 3-16,3 0 4 0,-3 0 1 0,2 0 4 16,-2 0 0-16,4 3-1 0,-2-3 0 0,-1 0 1 15,3 1-4-15,1-1-3 0,-2 0 3 0,2 2-4 16,0-2 4-16,0 2 1 0,0-2-2 0,1 1-5 15,-1 1 5-15,1-2-2 0,-2 2-4 0,4-2 3 16,-3 2 3-16,1-1-3 0,-3 0 1 0,2 1 3 16,1-2 1-16,-1 1-3 0,-1 1 4 0,2-1-2 15,-3 0 1-15,2 1-2 0,-1-1 1 0,-1 2 2 16,1-3-4-16,0 2 3 0,-2-1-1 0,2 1 0 16,-2 0-5-16,-1-2 1 0,2 2 1 0,-1-1-4 15,-2-1 5-15,2 3-5 0,1-2 0 0,-3 1-3 16,2-1 0-16,-3 0 1 0,1 1-14 0,1-1 14 15,2 2 0-15,-2-3-1 0,0 2-2 0,2-1 1 16,-1 1 1-16,-1 0-3 0,2 0 1 0,0-1-1 0,0-1 0 16,0 0-1-16,0 3 1 0,0-2 1 0,-1 1-1 15,0-1 0-15,0-1 0 0,-2 3-1 16,3-3-1-16,-2 1 1 0,0 2-4 0,-1-3 5 16,3 0-1-16,-3 2 4 0,0-1-4 0,1 1-1 0,-1-2 0 15,0 0-3-15,2 2 7 0,-2 0-2 0,0-2-2 16,0 1 1-16,0-1-2 0,0 0 1 0,3 0 0 15,-3 3 2-15,2-3-2 0,-2 1-1 0,0-1 2 16,1 0-3-16,-1 2 4 0,0-2-3 0,1 1 3 16,-1-1-2-16,0 0 0 0,1 0 1 0,0 0-3 15,1-1 3-15,-1 1-4 0,-2 0 5 0,2-2-1 16,-1 2 0-16,1 0-1 0,1 0 2 0,-2-1-1 16,-2 1-5-16,1 0 5 0,0-3 1 0,-4 3-2 15,3 0 2-15,-2 0-3 0,2-1 2 0,0 1 3 16,-1-2-2-16,2 0 1 0,-1 2-1 0,1-2-2 15,1 1-1-15,-2-1 0 0,-1 2 2 0,2 0-3 16,-3-3 2-16,3 2 2 0,1-2-1 0,1 2-3 16,-2-1 3-16,0 2 0 0,1-1-13 0,0-2 16 15,-1 3-3-15,1-1 4 0,1 1-6 0,-1-2 2 0,0 2-1 16,1-2 0-16,-1 2 0 0,0-2 1 16,1 1-1-16,-1-1-2 0,0 2 4 0,0 0-1 15,3-3 0-15,-1 2 1 0,-2-1-1 0,0 1 1 0,3 0 1 16,-2-1-2-16,0 2-1 0,0-1 6 0,-1-2 5 15,0 3 4-15,0 0 4 0,3 0 2 16,-2-1 0-16,-1 1-1 0,0-2-2 0,0 2 0 16,2 0-1-16,-2-2-3 0,1 0-1 0,-2 2 2 0,2 0-2 15,2-1-2-15,-3 1-1 0,2 0 0 0,-2-2-1 16,1 2 0-16,-1 0 0 0,3 0-8 16,-2 0 5-16,0 0 0 0,0 0-1 0,2 0-2 0,-1-3 1 15,1 3-4-15,0 0 1 0,-2-1 2 0,3 1 0 16,-2 0 0-16,2-2-2 0,0 2 0 0,-1 0 1 15,1 0-1-15,3 0 4 0,-3 0-4 0,0 0 1 16,-1 0 0-16,3 0-2 0,-2 2 1 0,1-2 2 16,-3 1-5-16,3-1 4 0,0 0 1 0,-2 3-2 15,2-3 1-15,-1 0-1 0,-2 0 2 0,2 2-1 16,-1-1-4-16,1-1 8 0,-2 2-1 0,1-2-2 16,-2 2-1-16,1-2 5 0,1 2-7 0,-2-2 3 15,2 1 6-15,0-1 0 0,-3 0-1 0,3 0 1 16,0 3-1-16,0-3-1 0,0 0-3 0,-3 1 3 15,3-1-1-15,0 0-1 0,-3 0 0 0,3 2 0 0,-1-2 1 16,-2 0 0-16,4 1-2 0,-2-1 7 16,-2 0 0-16,4 0 5 0,-2 0-1 0,1 0 2 15,-1 0-2-15,-1 0 1 0,3-1-4 0,-2 1 2 16,2 0-4-16,-3 0 0 0,2 0 0 0,0 0 0 16,1 0-5-16,-2 0 1 0,2-2-3 0,-2 2 4 15,2 2-3-15,-3-4 1 0,2 2-1 0,-1 0 1 16,-1 0 0-16,0 0-2 0,-1 0 1 0,-1-1 3 15,1 1 4-15,1 0 1 0,-1 0 2 0,-1-3-2 0,1 3-1 16,1 0 1-16,-1 0-1 0,0 0 1 0,-1 0-1 16,-1-1 0-16,0 1 0 0,1 0-5 15,-2-2 9-15,0 2-3 0,0 0 1 0,4 0 2 0,-1 0 0 16,0 0-1-16,1 0-3 0,-1 0 0 0,1 0-2 16,0-2-1-16,2 2-1 0,-1-2-3 0,1 2-1 15,0 0-2-15,0-1 3 0,0 1-1 0,0 0-4 16,-2 0 4-16,1 0-1 0,1 0-3 0,-3 0 1 15,3 0 3-15,-4 0-1 0,5 0-3 0,-3 0 1 16,0 0 1-16,0 1-2 0,1-1 1 0,0 0 1 16,0 0-1-16,-2 2 1 0,-1-2 0 0,2 0 2 15,-2-2-6-15,4 2 7 0,-2 0-3 0,-4 0-2 16,2-1 3-16,2 1 0 0,-1-2 0 0,-2 2-4 16,-2-3 5-16,2 3-3 0,-2-1 0 0,-2-1 0 15,4 1-1-15,-3 0 1 0,1-1-2 0,-2 1 3 16,4 1-2-16,-3-2 2 0,0 1 1 0,0 0 2 15,0-1 3-15,2 2 4 0,-2-2 14 0,1 0 7 16,-2 2-3-16,1-1-3 0,2-1-4 0,-5 2 2 0,2-2-5 16,0 1 2-16,0 1-3 0,-2-1 0 0,-1-1 0 15,2 2-1-15,-3-1 0 0,-13 1-8 0,28-1 23 16,-28 1-10-16,22 0 22 0,-22 0-7 0,20-2 36 16,-20 2-31-16,19-1 37 0,-19 1-33 0,17-2 47 15,-17 2-35-15,14-1 40 0,-14 1-44 0,12-1 37 16,-12 1-1-16,0 0-16 0,17 0-38 0,-17 0 34 15,0 0-36-15,11-4 38 0,-11 4-37 0,0 0 37 16,0 0-37-16,12-1 31 0,-12 1-37 0,0 0 35 16,0 0-42-16,0 0 27 0,0 0-42 0,0 0 31 15,13-2-38-15,-13 2 30 0,0 0-35 0,0 0 28 16,0 0-32-16,0 0 29 0,0 0-37 0,0 0 34 16,0 0-33-16,0 0 36 0,0 0-38 0,10 3 39 15,-10-3-40-15,0 0 35 0,0 0-33 0,-1 9 35 16,1-9-5-16,0 0-1 0,-4 12 4 0,4-12-9 15,-1 9 0-15,1-9 1 0,-2 13 0 0,2-13-3 16,-3 13-1-16,0-5 16 0,3-8-17 0,-4 13 1 0,3-2 1 16,-3-3 1-16,3 3-2 0,-3-2 3 0,2 3-1 15,-3-1 4-15,4 2-6 0,-3-2 3 16,3 3 2-16,-4 1 2 0,3-3 11 0,-2 0 6 16,2 3-3-16,-2-1-1 0,-1 1 0 0,4 0 0 0,-3-1-6 15,1 1-2-15,-1-3-1 0,2 2 0 0,-1 1-4 16,0-1 2-16,0 1-2 0,1 0-2 0,1 0 4 15,-2-2-5-15,2 1 1 0,0 3 2 0,-3-4 2 16,4 2 6-16,-1 1-6 0,1-3-40 0,-2 2 49 16,2 0-43-16,0-2 52 0,0 3-50 0,0-3 56 15,0 1-53-15,0 1 56 0,0-3-55 0,0 2 62 16,0-3-54-16,0 2 60 0,0-4-57 0,0 4 75 16,0-3-77-16,0 3 7 0,0-5 6 0,0 3 0 15,0-1 0-15,0-1 3 0,0 2 1 0,0-11-2 16,2 16-3-16,-2-16 3 0,0 15-3 0,0-15 0 15,0 16 2-15,0-16-5 0,0 14 1 0,0-14-1 16,0 10 2-16,0-10-5 0,0 10 3 0,0-10 5 16,0 9-8-16,0-9 3 0,0 0-5 0,0 9 7 15,0-9 0-15,0 0 1 0,0 0 0 0,0 12 0 16,0-12-1-16,0 0-2 0,0 0-12 0,0 0-19 16,0 0-32-16,0 0-57 0,1 8-49 0,-1-8-122 0,0 0-68 15,0 0-65-15,0 0-71 0,-5-8-105 0,5 8-78 16,-7-9-868-16,7 9-1181 0</inkml:trace>
    <inkml:trace contextRef="#ctx0" brushRef="#br0" timeOffset="2730.6855">-148 1238 244 0,'0'0'288'0,"0"0"-40"0,0 0-44 16,0 0-17-16,-1-7-33 0,1 7-4 0,0 0-26 15,0 0 8-15,0 0-40 0,0 0 24 0,0 0-42 16,0 0 31-16,0 0-53 0,0 0 24 0,0 0-53 16,-1-8 35-16,1 8 6 0,0 0 12 0,0 0 4 15,0 0-5-15,0 0-4 0,0 0-10 0,0 0 3 16,9 4-2-16,-9-4-9 0,0 0 10 0,15 4-9 16,-15-4 4-16,12 3-5 0,-12-3-7 0,18 3-5 15,-18-3-6-15,18 3-2 0,-3-1-28 0,-3 0 28 16,0-1-19-16,4 1 20 0,0-2-18 0,-1 4 22 0,2-4-14 15,3 1 11-15,-2-1-14 0,2 3 16 0,2-1-20 16,1-2 17-16,0 1-18 0,1-1 15 0,2 2-20 16,-2-1 13-16,1-1-14 0,-2 0 9 0,3 0-11 15,-1 1 12-15,-1-1-17 0,2 0 12 0,-1 0-8 16,-2 0 12-16,1 0-17 0,2 0 19 0,-1 0-10 16,-2 0 14-16,3 0-12 0,-1 0 10 0,-2 0-2 15,2 0-13-15,0 0 11 0,0-1-3 0,-2 1-1 16,2 0-4-16,1 0 2 0,-2 0-1 0,2 0-1 15,0 0-1-15,-3 0 0 0,5 0 1 0,-4 0-2 16,3 0 3-16,-2 0-10 0,1 0 10 0,-2 0-12 16,1 0 11-16,-2 1-11 0,3-1 7 0,-2 0-3 15,0 2 9-15,-1-2-7 0,1 0 8 0,2 0-10 16,-2 2 11-16,1-2-10 0,-3 0 9 0,5 0-10 16,-4-2 12-16,2 2-8 0,-1 0 7 0,4 0-10 0,-5 0 13 15,4 0-14-15,-4 0 3 0,2-2-4 16,-2 4 10-16,3-4-11 0,-5 4 8 0,2-2-2 15,-1 0 1-15,-1 0-6 0,-2 0 5 0,2 0-3 0,-2 0 3 16,2 0-1-16,-3 0-1 0,2 2-2 0,0-2-3 16,0 0 7-16,0 0-2 0,0 0 2 0,1 2-1 15,-2-2 0-15,2 0 2 0,2 0-3 16,-2 0 4-16,3 0 0 0,-3-2-1 0,-3 2-2 0,4 0 0 16,-1 0 1-16,-2 0-6 0,3 0 3 0,-4 0 1 15,6 0 0-15,-6 0-2 0,5 0 1 0,-1 0-1 16,-1 0-2-16,0 0 2 0,3 0 1 0,-1 0 9 15,1-2-7-15,-4 2 1 0,5 0-2 0,-2 0-2 16,-3 0 4-16,3 0-3 0,-2 0-1 0,2 0-1 16,-4 2 1-16,2-2 0 0,-1 0 1 0,0 0-3 15,0 2 2-15,0-2-2 0,0 0 3 0,-1 0-4 16,3 1 0-16,-5-1 0 0,4 2 1 0,-2-2-1 16,2 2 0-16,-2 0-2 0,3-1 3 0,-2-1-2 15,0 4 1-15,-2-4 1 0,1 1-1 0,1 0 0 16,0 1 1-16,0-2-2 0,0 1-2 0,3 0 5 15,-2 1-1-15,-2-2 0 0,2 2 1 0,0-1-2 16,1-1 0-16,-2 1-3 0,0 0 5 0,2-1 1 0,-4 2-1 16,4-2-3-16,-3 2 4 0,2-2-4 0,1 2-1 15,-1-1 2-15,-1-1 0 0,2 0-2 16,-2 4 4-16,2-3 1 0,-4-1-7 0,5 3 4 16,-2-3 0-16,-2 1 2 0,3-1-2 0,-3 0 3 0,4 2-4 15,-2-2 3-15,-2 0-2 0,2 1 0 0,-2-1 2 16,0 0-3-16,3 0 2 0,-3 2-3 0,1-2 4 15,-2 0-5-15,3 0 4 0,-3 1 0 0,2-1 0 16,-4 0-1-16,5 0 3 0,-3 0-4 0,-1 0-3 16,1 0 6-16,0 1-1 0,-1-1 1 0,1-1-2 15,-1 1-2-15,0 0 2 0,1 0-4 0,-2 0 6 16,0 0-1-16,1 0 0 0,0 0 0 0,-3 0-2 16,3 0 3-16,-1-1-1 0,1 1-2 0,-3 0 1 15,3 0 0-15,1 0 0 0,-3 0-2 0,2 0 4 16,0 0-4-16,1-2 3 0,-1 2-2 0,1 0 2 15,0 0-7-15,-1 0 6 0,1 0 2 0,-1 0 0 16,0-1-1-16,1 1-1 0,-1 0-1 0,-1 0 0 16,0 0-3-16,1 0 3 0,-17 0 3 0,30 0-3 0,-18-2 1 15,5 2-2-15,-1 0 1 0,-16 0 1 16,28 0-2-16,-28 0 2 0,26 0 1 0,-10-1-1 16,-16 1-2-16,28 0 1 0,-28 0 0 0,29 0 0 15,-29 0 0-15,28 0 1 0,-28 0-1 0,26 0 0 0,-26 0-1 16,28 0-2-16,-28 0 3 0,29 0 0 0,-29 0 1 15,27 0 0-15,-27 0-2 0,23 0 3 0,-23 0 2 16,25 0-8-16,-25 0 4 0,23 0 4 0,-23 0-4 16,27-2 2-16,-27 2-1 0,25 0-1 0,-13-1-1 15,-12 1 2-15,28 0 0 0,-12 0-1 0,-2-1 0 16,-14 1 0-16,31 0 1 0,-17 0-5 16,2 0 6-16,-3-4-2 0,4 4 1 0,-2 0 3 0,-1 0-7 15,-14 0 6-15,33 0-12 0,-33 0 11 0,29 0-2 16,-16 0 3-16,4 0 0 0,-17 0-4 0,29 0 3 15,-14 0-2-15,-1 0-1 0,3 0 1 0,-17 0 1 16,29-1 0-16,-12 1-2 0,-2 0 3 0,-1 0-1 16,3 0-1-16,-1 0 0 0,1-2-1 0,-1 2 1 15,-1 0-2-15,3 2-2 0,-1-2 0 0,-1 0 0 16,1 0-2-16,1 0-2 0,-1 0-2 0,1 1-2 16,2-1-6-16,-2 0 9 0,1 0-11 0,-2 0 5 15,4 0-11-15,-2 0 6 0,2 0-9 0,-2 0 1 16,2 0-4-16,-2 4 10 0,-1-4-11 0,6 0 1 0,-4 0-15 15,2 0 7-15,2 0-20 0,-5 0 12 0,4 0-13 16,1 0 13-16,-4 0-8 0,0 0 21 16,1-4-5-16,-2 4 15 0,2 0-6 0,-2 0 23 0,2 0-18 15,-2 0 19-15,-1 0-10 0,4 0 20 0,-3 0-18 16,1 0 19-16,0 0-1 0,-2-1 0 16,2 1-6-16,0-2-11 0,2 0 19 0,-1 2-18 0,-1-2 19 15,1 2-18-15,2 0 19 0,-1 0-20 0,2-1 21 16,-5 1-16-16,2 0 13 0,2-1-12 0,-4 1 15 15,2 0-16-15,-1 0 12 0,2 1-14 0,1-2 19 16,-5 1-20-16,4 0 20 0,1 0-17 0,-5 0 15 16,6 0-17-16,-1 0 20 0,-1 0-17 0,0 0 12 15,1-1-10-15,1 1 13 0,-2 0-16 0,1 0 13 16,0-2-8-16,0 2 13 0,-1-2-21 0,2 2 20 16,-2 0-17-16,1-1 17 0,-4 1-18 0,5-1 18 15,-1 1-18-15,-5-2 18 0,4 2-17 0,0-1 17 16,0 0-17-16,-2 1 12 0,0-4-8 0,0 4 13 15,0 0-21-15,-1 0 23 0,0 0-17 0,2 0 15 0,-2 0-15 16,4 0 16-16,-1-1-17 0,2 1 16 16,-1-2-18-16,-1 0 16 0,0 2-14 0,1 0 10 15,1 0-7-15,0 0 10 0,-1-2-13 0,-1 2 13 16,2 0-14-16,0 0 16 0,2 0-14 0,-1 0 13 0,-2 0-18 16,3 0 19-16,-1 2-15 0,-1-2 16 15,2 0-17-15,0 0 13 0,1 0-10 0,-2 2 15 16,1-2-16-16,-1 0 13 0,-1 2-13 0,2-2 15 0,-2 1-12 15,0-1 11-15,0 0-16 0,-1 0 16 0,2 4-14 16,-2-4 14-16,1 1-16 0,-1-1 18 0,0 0-14 16,-1 1 8-16,-1 1-12 0,-4-2 17 0,5 0-16 15,-4 0 17-15,3 1-18 0,-2-1 16 0,2 0-16 16,-2 0 15-16,2 0-14 0,-2 1 15 0,2-1-15 16,0 0 15-16,-3 0-15 0,4 0 11 0,-5 0-10 15,5 0 14-15,-4 0-16 0,2 2 15 0,-2-2-13 16,2 0 11-16,-2-2-17 0,3 2 21 0,-3-1-16 15,0 1 15-15,3-1-19 0,-2 1 22 0,3-3-18 16,0 2 10-16,0-3-8 0,-1 4 12 0,1-1-16 16,1-3 12-16,0 2-10 0,1 1 10 0,-2-1-13 15,1 0 20-15,0-1-17 0,1 2 17 0,-2-2-15 16,1 1 6-16,0-1-9 0,3 2 18 0,-3-3-19 16,1 2 19-16,-5 1-17 0,4 1 16 0,1-4-17 15,-1 1 13-15,-1 0-13 0,1 1 18 0,-1-2-17 16,-2 3 16-16,2-3-17 0,-6 2 16 0,3 1-14 15,-3 1 13-15,0-3-13 0,-2 2 14 0,3-2-18 16,-5 0 13-16,2 1-9 0,-14 2 15 0,23-3-17 0,-23 3 20 16,20-2-22-16,-20 2 21 0,16-4-19 0,-16 4 19 15,17-3-18-15,-17 3 19 0,13-4-18 0,-13 4 14 16,12-4-10-16,-12 4 10 0,10-4-27 16,-10 4-59-16,7-5-107 0,-7 5-45 0,4-7-141 0,-4 7-548 15,-2-12-491-15</inkml:trace>
    <inkml:trace contextRef="#ctx0" brushRef="#br0" timeOffset="-2413.6794">157-48 23 0,'0'0'226'0,"-2"-8"-17"0,2 8-46 16,-4-8-40-16,4 8-17 0,-1-9 19 16,1 9-9-16,-4-8-7 0,4 8 18 0,-2-7 0 15,2 7 16-15,0 0-3 0,-6-9 1 0,6 9 10 0,-3-8-5 16,3 8-17-16,-7-6-3 0,7 6-12 0,0 0-8 15,-5-5-2-15,5 5-1 0,0 0-9 16,0 0-6-16,-7-5-4 0,7 5-13 0,0 0-7 0,0 0-11 16,0 0 6-16,0 0 35 0,0 0 6 0,0 0 8 15,-11 0 1-15,11 0-3 0,-5 7-27 0,5-7 18 16,-7 10-6-16,7-10 8 0,-5 14-19 16,4-5-3-16,-3 0 7 0,2 4-1 0,-1 0-2 0,1 4 0 15,0 3-5-15,-1 0-2 0,2 2 3 0,0 1 0 16,-2 2-3-16,2 6-6 0,1-1 9 0,0 2-10 15,0 1-4-15,0 1-4 0,1 0-2 0,2 1 14 16,-6 2-25-16,6-2 15 0,-3 2-23 0,0-1 17 16,0 2-19-16,0-2-12 0,0 0 9 0,0 0 2 15,-4 0-9-15,4-2 0 0,-2 0-1 0,2-3-6 0,-4 3 27 16,4-7-38-16,-2 3 25 0,-1-6-41 16,2 0 39-16,0-2-31 0,-3-1 31 0,4-1-38 15,-3-4 34-15,3-1-38 0,-4 0 32 0,4-4-31 16,-1 3 32-16,1-6-34 0,-3 1 40 0,2 0-34 0,1-9 33 15,0 14-34-15,0-14 34 0,-1 8-51 16,1-8 17-16,0 0-44 0,0 0 1 0,0 0-40 16,0 0-35-16,0 0-5 0,0 0-40 0,-7-5-41 0,7 5-52 15,0-12-37-15,0 12-32 0,3-15-20 16,0 6-12-16,-1 1-54 0,3-7-90 0,2 4-387 0,-2-6-457 16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4:05.96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7088ABD-C827-409F-8E9C-28FF7DA3B181}" emma:medium="tactile" emma:mode="ink">
          <msink:context xmlns:msink="http://schemas.microsoft.com/ink/2010/main" type="writingRegion" rotatedBoundingBox="295,9118 15212,7143 15976,12912 1058,14887"/>
        </emma:interpretation>
      </emma:emma>
    </inkml:annotationXML>
    <inkml:traceGroup>
      <inkml:annotationXML>
        <emma:emma xmlns:emma="http://www.w3.org/2003/04/emma" version="1.0">
          <emma:interpretation id="{E97D155A-D15E-4E40-95E9-EA1DCD41956B}" emma:medium="tactile" emma:mode="ink">
            <msink:context xmlns:msink="http://schemas.microsoft.com/ink/2010/main" type="paragraph" rotatedBoundingBox="3209,8732 15212,7143 15419,8705 3416,102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FB2D43B-A09F-4956-869D-93EF757FE0E6}" emma:medium="tactile" emma:mode="ink">
              <msink:context xmlns:msink="http://schemas.microsoft.com/ink/2010/main" type="line" rotatedBoundingBox="3209,8732 15212,7143 15419,8705 3416,10293"/>
            </emma:interpretation>
          </emma:emma>
        </inkml:annotationXML>
        <inkml:traceGroup>
          <inkml:annotationXML>
            <emma:emma xmlns:emma="http://www.w3.org/2003/04/emma" version="1.0">
              <emma:interpretation id="{74EE6FA0-8985-4B62-8185-D3549908FCA3}" emma:medium="tactile" emma:mode="ink">
                <msink:context xmlns:msink="http://schemas.microsoft.com/ink/2010/main" type="inkWord" rotatedBoundingBox="3215,8770 5987,8403 6189,9926 3416,10293"/>
              </emma:interpretation>
              <emma:one-of disjunction-type="recognition" id="oneOf0">
                <emma:interpretation id="interp0" emma:lang="en-US" emma:confidence="0.5">
                  <emma:literal>simple</emma:literal>
                </emma:interpretation>
                <emma:interpretation id="interp1" emma:lang="en-US" emma:confidence="0">
                  <emma:literal>Simple</emma:literal>
                </emma:interpretation>
                <emma:interpretation id="interp2" emma:lang="en-US" emma:confidence="0">
                  <emma:literal>Semple</emma:literal>
                </emma:interpretation>
                <emma:interpretation id="interp3" emma:lang="en-US" emma:confidence="0">
                  <emma:literal>simply</emma:literal>
                </emma:interpretation>
                <emma:interpretation id="interp4" emma:lang="en-US" emma:confidence="0">
                  <emma:literal>simper</emma:literal>
                </emma:interpretation>
              </emma:one-of>
            </emma:emma>
          </inkml:annotationXML>
          <inkml:trace contextRef="#ctx0" brushRef="#br0">568 132 79 0,'0'0'429'0,"0"0"-134"0,0 0-26 16,0 0-38-16,12-5 1 0,-12 5-53 0,0 0 12 16,7-11-64-16,-7 11 12 0,2-8-49 0,-2 8 31 15,3-12-46-15,-3 12 31 0,0-12-45 0,0 12 47 16,0-15-43-16,0 15 37 0,-2-14-21 0,1 7 22 15,1 7-33-15,-8-13 18 0,6 6-32 0,2 7 9 16,-12-11-24-16,2 5 16 0,-1 2-24 0,0 1 21 0,-2 2-13 16,-4-2 21-16,0 6-18 0,0-2 20 0,-6 3-19 15,1 1 8-15,-4 1-10 0,-1 2 13 16,-1 2-15-16,2-1 3 0,0 3-7 0,0-1 8 0,0 2-15 16,1 1 3-16,3-1-11 0,0 1 9 0,3-1-16 15,1 2 8-15,-2-2-6 0,6 2-4 0,0-4-3 16,1 4 1-16,1-2-3 0,5-1-10 0,-4 1 12 15,5-2-3-15,-1-1 0 0,0 1-3 0,3-2 1 16,-1 2 0-16,1-4 0 0,1 1-1 0,3-8 2 16,-4 13-1-16,4-13-1 0,-1 11 0 0,1-11 6 15,1 9-3-15,-1-9 0 0,11 4-2 0,-11-4-1 16,12 1 1-16,-12-1-4 0,17 3-2 0,-17-3 5 16,20-3-1-16,-20 3 0 0,22-1-2 0,-11-1 0 15,4 1-1-15,-1 0-2 0,-1-1 3 0,2 1 0 16,2-2 0-16,1 3 0 0,-2 0 1 0,2 0-3 15,0 4-2-15,-1-2 3 0,1 2 2 0,3 0 1 16,-3 1-3-16,-1 3 1 0,1-3-2 0,-1 4-1 16,-2 2 19-16,-1-2-18 0,-2 4 18 0,0-2-18 0,-2 3 15 15,0 0-11-15,-2 0 18 0,-3 3 2 16,-1-3 19-16,-1 2-15 0,-3 0 3 0,-3-1-5 16,-1 0 4-16,-1 3-1 0,-1-3 1 0,-6 0 0 0,2 3 2 15,-2-5-5-15,-2 3-7 0,-3-1-1 0,-4-2-4 16,3 2-1-16,0-6-1 0,-4 0-3 0,4-2 0 15,-4 0-5-15,2-1 4 0,0-2-3 16,2 0-2-16,-1-4 3 0,1 0-1 0,-2-2 0 0,0-1-4 16,0-3 2-16,3-1 0 0,2-1-2 0,0-3 14 15,3 2-15-15,1-4 11 0,0 2-17 0,4-5 11 16,1 4-10-16,1-3 15 0,4 2-15 0,-2 2 11 16,3-3-12-16,0 4 11 0,3-4-17 0,-2 5 19 15,3-2-17-15,-1 4 1 0,2-1 3 0,-1-1-2 16,0 2-2-16,1 3 3 0,-5 4 2 0,10-10 1 15,-10 10 13-15,12-7-14 0,-12 7 16 0,0 0-22 16,17 0 15-16,-17 0-10 0,11 4 15 0,-11-4-14 16,11 10 14-16,-6-4-18 0,0 2 22 0,-1 2-21 15,1-2 1-15,0 5 5 0,0-3-1 0,2 4 0 16,-2-3-1-16,1 6 2 0,4-1 3 0,-3-2-1 16,0 3-1-16,2 0 3 0,-1-3-1 0,3 3-4 15,-2 0 4-15,3-4 0 0,0 1 1 0,1 2 1 0,-2-4-1 16,6 0 0-16,-1-1-3 0,-1-2 3 0,4 0 0 15,0-2 2-15,0 0-3 0,3-3 3 0,0 0-1 16,0-4-7-16,1 0 5 0,2-3 2 16,-1 0 0-16,4-3-1 0,0 1-1 0,1-2-2 0,-2-4-1 15,-1 3 3-15,-3-4 0 0,0 0 0 0,-5 1 15 16,3-2-16-16,-3-4 13 0,-1 2-19 16,-5-1 11-16,-1-1-9 0,0-1 15 0,-5 2-16 0,1-3 12 15,-3 1-12-15,-3 1 13 0,-1 4-18 0,0-3 17 16,0 3-17-16,-1-1 16 0,-3 1-16 0,1 2 2 15,-1 0-3-15,-1 3 2 0,2 0 3 0,-2 3 13 16,0 0-16-16,5 5 16 0,-12-8-19 0,12 8 19 16,-15-2-16-16,15 2 17 0,-14 4-16 0,5 2 18 15,2-1-16-15,2 3 18 0,-2 0-18 0,2 4 15 16,4-3-16-16,-3 6 14 0,3-3-16 0,0 2 16 16,-2 2-18-16,6-3 5 0,-2 3 1 0,0-3 2 15,4 3 2-15,0 1 1 0,2-3-2 0,-1 2 0 16,3-1-2-16,-1-2 5 0,3 1-1 0,-1-4-4 0,-2 1-13 15,2-2-12-15,0 0-15 0,2-3-27 0,-3-3-19 16,1 2-37-16,2-2-56 0,-12-3-73 16,22 4-25-16,-22-4-58 0,18-5-109 0,-6-2-505 0,-3 2-535 15</inkml:trace>
          <inkml:trace contextRef="#ctx0" brushRef="#br0" timeOffset="198.4512">889 264 83 0,'-6'-12'494'0,"-2"0"-108"16,6 5-108-16,-4-1-45 0,3 2-77 0,0-2 1 16,3 8-80-16,-7-10 30 0,7 10-49 0,-5-6 19 15,5 6-44-15,0 0 18 0,0 0-35 0,0 0 20 16,-6 9-40-16,6-9 0 0,2 12-54 0,0-4-26 16,2-1-59-16,2 3-91 0,-1 0-302 0,0-1-42 15</inkml:trace>
          <inkml:trace contextRef="#ctx0" brushRef="#br0" timeOffset="913.4724">1046 450 172 0,'5'9'498'0,"-5"-9"-135"0,0 0-61 16,0 0-55-16,0 0-34 0,0 0-28 0,1 7-34 0,-1-7-31 16,0 0-15-16,0 0 1 0,2 8 4 15,-2-8-16-15,0 10-4 0,0-10-21 0,-2 14 4 16,2-14-14-16,0 13-2 0,0-13 7 0,-1 16 0 15,1-7 2-15,-1-2-8 0,1 4-5 0,-3-3-17 0,2 3-3 16,1-3-3-16,0-1-5 0,-1 4-5 0,1-11-3 16,-3 13-1-16,3-13-8 0,-1 16 4 0,1-16 5 15,0 8 19-15,0-8 8 0,0 12 11 0,0-12 7 16,0 0-8-16,-1 8-2 0,1-8-15 0,0 0-2 16,0 0-8-16,0 0-5 0,0 0-5 0,-2-8-3 15,2 8-1-15,0-14-7 0,0 14 11 0,3-15-12 16,1 6 11-16,-3-2-16 0,4 0 13 0,0 1-14 15,1-2-8-15,-3 2 8 0,5 0-3 0,0-1 0 16,-2 1-1-16,5 0 2 0,-3 2 3 0,2-1-8 16,2 1 6-16,-2 2-1 0,0-2 0 0,2 2-5 15,0 2 8-15,-1 1-1 0,1-1-5 0,-2 0 8 16,-10 4-6-16,20-2 5 0,-20 2-4 0,19 4 1 16,-19-4 3-16,17 6 11 0,-7-2-12 0,-1 3 12 0,-1 0-11 15,-2 0 11-15,0 0-6 0,0 3 10 16,-1-1-21-16,0-1 14 0,-1 2 4 0,-1-2 2 15,-2 1-2-15,2-1 4 0,-2-1-3 0,0 2-1 16,-1-9 0-16,3 13 0 0,-3-13-2 0,3 13-3 0,-3-13 7 16,0 9 9-16,0-9 18 0,1 7 14 15,-1-7 7-15,0 0 3 0,2 10-7 0,-2-10-16 16,0 0-11-16,0 0-2 0,0 0-8 0,0 0 10 0,0-10-19 16,0 10 7-16,2-10-17 0,-2 10 11 0,4-17-16 15,-2 9 15-15,3-2-23 0,2-1 10 0,-2-2-13 16,5 2-1-16,1-5-4 0,0 5 5 0,1-3 2 15,0 4 1-15,1-3-5 0,-2 2 8 0,5 1-4 16,-3 0-1-16,-3 3 3 0,2-2 3 0,-3 3-2 16,1 1-1-16,-1 1-1 0,-1-1 0 0,-8 5-4 15,13-5 9-15,-13 5 0 0,0 0 0 0,15 3 2 16,-15-3 1-16,6 11 17 0,-6-11-23 0,1 11 21 16,-4 0-15-16,1-4 16 0,0 3-19 0,-3 2 19 15,4-2-17-15,-4 3 19 0,4-2-21 0,-3 2 4 16,2 0-3-16,-2-1 3 0,3 1-2 0,0-3 2 15,1 2 2-15,0-2 0 0,1-1 1 0,3 3 1 16,-1-3 0-16,2 3-1 0,1-5-8 0,3-1 1 0,-1 3-13 16,4-4-14-16,-1-1-23 0,2-2-34 0,3 0-47 15,-1-1-44-15,2-2-27 0,-1-2-14 16,5 0-11-16,-3-4-24 0,4-3-35 0,1 1-33 16,-1-5-105-16,-1 1-229 0,-1-3-166 0</inkml:trace>
          <inkml:trace contextRef="#ctx0" brushRef="#br0" timeOffset="1195.0891">1997 233 355 0,'0'-22'395'0,"-1"3"-36"0,1 4-75 0,-1-1 9 0,-3 1-78 16,2 2 29-16,-3 0-55 0,4 2 16 15,-3 0-57-15,3 4-3 0,-3-2-54 0,4 9 15 0,-7-8-3 16,7 8 27-16,0 0-12 0,-11 1 10 0,11-1-19 16,-7 13-2-16,2-2 13 0,4 2 10 0,-3 2-2 15,1 4-8-15,0 1-12 0,1 4-16 0,0 0-2 16,0 9-18-16,1-4 2 0,0 5-6 0,-2 7-4 15,2 3 9-15,0 1-24 0,-3 2-4 0,2 5-9 16,-1 4-1-16,-4-1-8 0,2 1-3 0,0-1-5 16,-2-2-5-16,1 0 1 0,1-8 7 0,-1-1-15 15,0 1 13-15,1-3-19 0,0-4 17 0,-1 3-19 16,4-7 14-16,-3-3-11 0,1 0-18 0,1-5-17 16,-1-2-37-16,2-2-51 0,-2-2-25 0,4-3-41 15,-1-3-10-15,-1-1-42 0,2-4-72 0,0-9-80 0,2 12-187 16,-2-12-339-16,0 0-485 0</inkml:trace>
          <inkml:trace contextRef="#ctx0" brushRef="#br0" timeOffset="1524.2866">1983 512 447 0,'-4'-20'450'0,"4"5"-92"0,-1 2-82 0,1-1-52 16,0 3-54-16,1-2-25 0,3 3-23 0,1-2-14 15,-1 3-25-15,5 2-17 0,-2-3-11 0,4 4-19 16,1 3 0-16,1-1-3 0,2 3-1 0,1 1 4 16,1 0-1-16,-3 1 6 0,3 1-2 0,0 0-3 15,1 4-1-15,-1-1 6 0,-6 3-2 0,5-3 7 16,-7 2 7-16,1 2 7 0,0 0 15 0,-3-3-1 16,-1 5 2-16,-2-3-15 0,-2 1 0 0,-2-1-8 15,-2 2 1-15,-3 1-14 0,-1-2-10 0,-1-1-3 16,-3 2-12-16,-3-2 2 0,-1 1-2 0,-3 1-2 15,-1-5-2-15,0 4-4 0,1-4 1 0,-3 0-9 0,0-2 5 16,3-1 0-16,-1 1-6 0,1-3-3 16,0 0-28-16,0 0-22 0,4-3-41 0,-2 1-32 15,3-3-23-15,3 1-72 0,0-3-4 0,3-1-53 0,4 1-108 16,2-6-295-16,2 3-191 0</inkml:trace>
          <inkml:trace contextRef="#ctx0" brushRef="#br0" timeOffset="1785.4047">2329 139 436 0,'12'-10'445'0,"0"-1"-38"0,0 4-117 0,-2-1-3 16,-3 1-47-16,3 2 22 0,-10 5-61 0,12-11-7 15,-12 11-59-15,10-6 40 0,-10 6-3 0,0 0 6 16,9 5-22-16,-9-5-7 0,5 12-26 0,-5-3-7 16,0 2-6-16,1 1-2 0,-1 1-8 0,0 4 3 15,-1 0-15-15,1 0-3 0,0 3-12 0,-1 3-11 16,1-1 3-16,-1 2-27 0,-3 0 10 0,2-1-21 15,-1 5 10-15,0 1-19 0,-2 2 10 0,1-5-5 16,-1 1-19-16,2 0 2 0,-1-3-7 0,0 0 0 16,3-1-13-16,-2-2-28 0,0-2-27 0,1-2-31 15,-2-2-26-15,4-1-18 0,0-1-13 0,0-2-53 16,2-4-45-16,2-1-27 0,-4-6-62 0,7 8-98 16,-7-8-439-16,12-2-439 0</inkml:trace>
          <inkml:trace contextRef="#ctx0" brushRef="#br0" timeOffset="2196.0814">2559 484 274 0,'0'0'488'0,"-4"-8"-112"0,4 8-76 15,0 0-55-15,0-10-36 0,0 10-34 0,0 0-33 16,0 0-27-16,-1-7-30 0,1 7-9 0,0 0-15 16,0 0-14-16,0 0 6 0,0 0-2 0,10-4-8 15,-10 4-5-15,0 0-5 0,14-3-12 0,-14 3 8 16,15-2-8-16,-15 2-4 0,18-6-12 0,-7 4 5 15,1-1 1-15,1-3-24 0,-1-1 30 0,3 3-9 16,-2-2-4-16,-1 1 1 0,3-4-4 0,-3 3 3 16,0 1 1-16,-2-3-5 0,-2 0 4 0,2 2-2 15,-2 1 5-15,-4-1-2 0,1-1 1 0,-5 7-2 16,2-10 2-16,-2 10-1 0,0-9-2 0,0 9-1 16,-7-5-3-16,7 5-2 0,-16-3 7 0,16 3 1 15,-17 4 2-15,6 0 10 0,-1-2 2 0,-2 5 5 16,-2-1 9-16,1 3 7 0,2 0-7 0,-3 1 9 15,3-2 8-15,2 2 0 0,-1 3 5 0,0-1-12 16,5-2 3-16,-2 2-4 0,3-2-1 0,0 4-10 0,1-4-4 16,2 3-14-16,1-2 8 0,0-1-4 0,2 0 0 15,2 1-4-15,1-2 0 0,0 2-4 16,2-3 1-16,3-1-2 0,-2 2-3 0,2-2 3 0,3-1-4 16,-4-2-7-16,4 5-8 0,0-7-21 0,-11-2-47 15,18 4-41-15,-18-4-41 0,21 2-107 0,-21-2-44 16,25-3-556-16,-14 0-420 0</inkml:trace>
        </inkml:traceGroup>
        <inkml:traceGroup>
          <inkml:annotationXML>
            <emma:emma xmlns:emma="http://www.w3.org/2003/04/emma" version="1.0">
              <emma:interpretation id="{39BB95A3-9528-4AE7-942B-5AC4410DB219}" emma:medium="tactile" emma:mode="ink">
                <msink:context xmlns:msink="http://schemas.microsoft.com/ink/2010/main" type="inkWord" rotatedBoundingBox="6456,8718 10637,8165 10757,9072 6576,9626"/>
              </emma:interpretation>
              <emma:one-of disjunction-type="recognition" id="oneOf1">
                <emma:interpretation id="interp5" emma:lang="en-US" emma:confidence="0.5">
                  <emma:literal>Interest</emma:literal>
                </emma:interpretation>
                <emma:interpretation id="interp6" emma:lang="en-US" emma:confidence="0">
                  <emma:literal>Interested</emma:literal>
                </emma:interpretation>
                <emma:interpretation id="interp7" emma:lang="en-US" emma:confidence="0">
                  <emma:literal>Interests</emma:literal>
                </emma:interpretation>
                <emma:interpretation id="interp8" emma:lang="en-US" emma:confidence="0">
                  <emma:literal>interest</emma:literal>
                </emma:interpretation>
                <emma:interpretation id="interp9" emma:lang="en-US" emma:confidence="0">
                  <emma:literal>interested</emma:literal>
                </emma:interpretation>
              </emma:one-of>
            </emma:emma>
          </inkml:annotationXML>
          <inkml:trace contextRef="#ctx0" brushRef="#br0" timeOffset="2761.4613">3332 194 186 0,'0'0'599'0,"-19"-6"-201"0,19 6-50 0,-20-3-95 16,20 3 28-16,-18-5-40 0,18 5 1 0,-13-3-55 16,13 3-13-16,-13-3-55 0,13 3-5 0,-11-3-38 0,11 3 2 15,0 0-32-15,0 0 6 0,0 0-24 16,0 0 13-16,0 0-28 0,12-7 16 0,-12 7-22 16,18-1 16-16,-2 1-27 0,-16 0 22 0,24-4-22 15,-8 2 19-15,-2 1-21 0,3 0 23 0,1-3-23 0,-1 0 13 16,3 1-14-16,0-1 21 0,-3-1-26 15,1 2 26-15,-3-2-23 0,-2 1 21 0,3-3-22 0,-3 3 18 16,-2-1-17-16,1-3 12 0,0 0-14 0,-3 1 26 16,-1-1-30-16,1-1 19 0,-5 2-13 0,-1-2 21 15,1 1-26-15,-2 0 23 0,-1 0-26 0,-1 8 25 16,-5-16-23-16,3 9 21 0,-3 1-18 16,5 6 21-16,-8-11-17 0,8 11 20 0,-10-8-36 0,10 8 29 15,-13-4-11-15,13 4 29 0,-15 0-33 0,15 0 22 16,-17 7-15-16,10 0 28 0,-3 1-13 0,3 1 34 15,0 4-7-15,-2 3 23 0,1 1-1 0,-1 5 15 16,2 0-9-16,0 5-11 0,-2 0-3 0,2 3-9 16,-1 0 0-16,-1 7-7 0,3-2 13 0,-2 3-21 15,-1 1 10-15,4-2-24 0,-2 4-10 0,1-4 8 16,-1 3-4-16,2-3-2 0,0-5-2 0,0-1 1 16,4 2-3-16,-3-6-4 0,1-3 6 0,-1-2 0 15,3 0-3-15,-3-4-1 0,3-3 3 0,-1 0 1 16,-1-1-3-16,1-2 3 0,2-4 2 0,-4 3 2 0,4-11-5 15,-2 12-3-15,2-12-2 0,-5 8-14 16,5-8-2-16,0 0-28 0,0 0-34 0,-17-3-42 16,17 3-42-16,-11-12-35 0,6 7-23 0,3-6-40 0,-4 3-49 15,3-3-54-15,1-2-458 0,1 1-359 0</inkml:trace>
          <inkml:trace contextRef="#ctx0" brushRef="#br0" timeOffset="3257.0104">3642 383 257 0,'0'0'573'0,"7"-8"-130"15,-7 8-98-15,9-7-51 0,-9 7-45 0,6-7-39 16,-6 7-48-16,0 0-29 0,0 0 24 0,8-2-1 16,-8 2-11-16,0 0-14 0,4 10-14 0,-4-10-12 15,1 14-9-15,0-5 13 0,2-2-7 0,-3 6 3 16,0-3-26-16,0 4 5 0,0 0-22 0,0-1 5 15,-4 1-20-15,4 1-12 0,-1 1 0 0,-3-2-4 0,4 0-9 16,-3 1-2-16,-1-2 2 0,3 1-6 16,-1-2-9-16,0 0 4 0,1-3 0 0,0 1-2 15,-3-3-2-15,4-7 2 0,-1 15 5 0,1-15 11 16,-4 11 8-16,4-11-4 0,0 0-5 0,0 8-6 0,0-8-2 16,0 0-9-16,0 0-1 0,1-10 14 0,-1 10-16 15,8-16 13-15,-6 8-21 0,5-5 18 16,-1 0-19-16,5-3 7 0,-2 1-10 0,-2-2 15 0,5 1-17 15,-2 0 1-15,1 1 1 0,0-2 3 0,-2 1-5 16,2 2 3-16,0 0 3 0,1 3 0 0,-3-1-2 16,-1 4 0-16,1-3 1 0,-1 3 1 0,-2 3-1 15,-1-3-1-15,2 5 0 0,-7 3 3 0,12-5 0 16,-12 5 1-16,0 0 0 0,16 0 2 0,-16 0 0 16,9 8 3-16,-9-8 5 0,7 13-10 0,-6-5 13 15,0 3-12-15,-1-3 18 0,0 5-18 0,-1-3 15 16,1 4-17-16,-1-3 16 0,-3 5-24 0,4-5 9 15,-3 3-39-15,0 1-24 0,1-3-51 0,-2 2-31 16,3-4-35-16,0 0-25 0,1-2 4 0,-3 1-19 16,6 0 1-16,-3-9-52 0,2 8-52 0,-2-8-123 15,0 0-240-15,16 1-196 0</inkml:trace>
          <inkml:trace contextRef="#ctx0" brushRef="#br0" timeOffset="3768.293">4015 241 246 0,'0'0'434'0,"-10"-5"-85"0,10 5-107 16,0 0-24-16,-11-3-60 0,11 3 6 0,0 0-59 15,0 0 9-15,0 0-55 0,0 0 18 16,14-3-41-16,-14 3 22 0,19 0-41 0,-19 0 25 0,20 0-36 16,-20 0 25-16,29 0-38 0,-14 0 26 0,3-2-66 15,-1 1-53-15,0-1-92 0,1 1-162 0,-2-4-170 16,0 5-26-16</inkml:trace>
          <inkml:trace contextRef="#ctx0" brushRef="#br0" timeOffset="3576.1857">4113 179 434 0,'2'-18'370'16,"-2"4"-63"-16,3 3-18 0,-3 2-79 0,0 0 6 16,2 2-77-16,-2 7 7 0,1-15-61 15,-1 15 21-15,0-9-29 0,0 9 36 0,0 0-20 0,0 0 30 16,0 0-27-16,0 0 26 0,-6 9-19 0,4 0 28 16,-2 1-20-16,3 2 19 0,-3 0-16 0,3 4 5 15,-3-1 0-15,3 2-7 0,-2 3-11 0,-1 1-10 16,4 0-5-16,-1 1 10 0,-3 0-26 0,4-2 6 15,-1 4-24-15,-1-2 3 0,0 1-21 0,2-1 11 16,-1 0-27-16,1 2 2 0,0-3-3 0,-2-1-4 16,2 1-2-16,0-1-3 0,0-3-1 0,2 0-3 15,-2-2 2-15,0 3 1 0,1-6-3 0,1 2 0 16,0-4-4-16,-1 2 4 0,-1-5-3 0,5 0-1 16,-1 1-4-16,-4-8-10 0,8 9-22 0,-8-9-41 15,13 4-45-15,-13-4-47 0,0 0-66 0,22-2-34 16,-22 2-61-16,11-8-78 0,-4-2-541 0,-2 2-532 15</inkml:trace>
          <inkml:trace contextRef="#ctx0" brushRef="#br0" timeOffset="4626.1167">4305 351 595 0,'-2'8'425'15,"2"-8"-93"-15,-5 12-82 0,5-12-36 0,-1 11-37 0,1-11-31 16,-3 9-24-16,3-9-19 0,3 7-19 16,-3-7-13-16,8 6-15 0,-8-6-9 0,11 7-5 15,-11-7-9-15,0 0-5 0,22 0-7 0,-22 0-4 16,18-4-3-16,-9-1 0 0,0 2-3 0,2-1-7 0,0 1 1 15,0-1 2-15,-1-4-5 0,-2 3 3 0,2-2-3 16,-2-2-1-16,-2 2 0 0,2 0 0 16,-2-3-2-16,0 2 1 0,-4 2-35 0,-2 6 41 0,5-13-36 15,-5 13 43-15,2-12-33 0,-2 12 35 0,-2-10-36 16,2 10 33-16,-5-5-28 0,5 5 37 0,0 0-1 16,-13 0-5-16,13 0 4 0,-11 5 8 0,4 0 3 15,-2 0 11-15,3 1 6 0,-1 2 9 0,1 2 8 16,-3-2-2-16,2 5 3 0,1-3 2 0,-1 4 4 15,-2 1 5-15,3 0-13 0,1-1-3 0,-2-1-12 16,5 2-1-16,-2-2-4 0,0 3-6 0,3-1-4 16,-2-2-5-16,3 1-14 0,-2 0 8 0,2-1-7 15,2 1 1-15,-1-4-3 0,1 2-2 0,2-2 1 16,-3-1-1-16,4 0-2 0,0-3-4 0,0 0 4 16,3-1-3-16,-8-5 0 0,16 7-1 0,-16-7-1 15,19 1 2-15,-19-1-10 0,23-5 10 0,-11 0-2 16,-1 1-5-16,0-2 10 0,0-1-11 0,2-4 9 15,-1 0-17-15,-1-2 11 0,1 0-11 0,-2-3-3 16,2-1-5-16,-2 2 4 0,-2-2 2 0,2-1-4 0,-3-1 7 16,2 3 1-16,-1 1-2 0,-5-1 0 15,3 5 5-15,-3-2-1 0,1 4 0 0,1-2 2 0,-1 3 0 16,-4 8-1-16,3-14-8 0,-3 14 5 0,5-11-1 16,-5 11-1-16,4-10 4 0,-4 10 2 0,0 0-1 15,2-7-1-15,-2 7 3 0,0 0 1 16,0 0 1-16,0 0 1 0,7 7 0 0,-7-7 0 0,5 8-3 15,-5-8 2-15,5 7 5 0,-5-7 0 0,8 12-2 16,-8-12 1-16,10 8-1 0,-10-8-1 0,12 10 1 16,-12-10 2-16,14 6 1 0,-14-6-1 0,14 4-1 15,-14-4-1-15,17 1 0 0,-17-1-2 0,17 0-1 16,-17 0 2-16,18-4-1 0,-18 4 0 0,17-6 0 16,-7 1-1-16,0-1 2 0,-2 2-6 0,-2-3 3 15,3 0-2-15,-2 0 0 0,-1 1-7 0,-2-1 6 16,-1-1-4-16,2 2 3 0,-1-4 0 0,-4 10 1 15,2-11-2-15,-2 11-5 0,4-13 5 0,-4 13 0 16,2-8 0-16,-2 8 2 0,0 0 3 0,0 0 0 16,-7-5-4-16,7 5 8 0,-9 3-1 0,9-3 0 15,-8 10 6-15,3-3 8 0,0 0 1 0,-1 3-3 16,0 1 7-16,0 0 3 0,1 2-2 0,2 0 5 16,-2 0 5-16,1-1-12 0,2 4 5 0,-2-2-8 15,0-1 5-15,3 3-25 0,-1-1 21 0,2-4-12 16,-1 5 11-16,2-5-17 0,-1 5 6 0,2-5-7 15,-2 2-6-15,4-2-9 0,-2-1-13 0,3-3-23 0,0 3-37 16,1-3-42-16,0-3-26 0,0 0-13 0,-6-4-33 16,17 7-69-16,-17-7-96 0,22 2-410 0,-12-5-300 15</inkml:trace>
          <inkml:trace contextRef="#ctx0" brushRef="#br0" timeOffset="5877.4055">5010 376 198 0,'-9'-4'444'0,"9"4"-133"16,0 0-16-16,-12-3-48 0,12 3-37 0,0 0-35 16,0 0-26-16,-15 3-25 0,15-3-15 0,0 0-21 15,-8 8-13-15,8-8-14 0,-4 8-6 0,4-8-3 16,0 0-13-16,-1 8 9 0,1-8-9 0,0 0 4 16,4 8-4-16,-4-8-1 0,0 0-10 0,6 9 3 15,-6-9-2-15,0 0-8 0,12 3-3 0,-12-3-8 16,0 0 2-16,17 0-10 0,-17 0 7 0,13-3-6 15,-13 3 2-15,15-4-1 0,-7-1-4 0,-8 5 6 16,17-9-24-16,-8 5 21 0,-1-4 3 0,-1 1-7 0,1 2 4 16,0-2-9-16,-2-1 7 0,3 0 0 15,-3 1-1-15,-2-2-37 0,1 1 43 0,-5 8-39 16,6-14 41-16,-6 14-37 0,4-11 45 0,-4 11-44 0,4-13 44 16,-4 13-42-16,-4-8 47 0,4 8-48 0,0 0 43 15,-6-6-40-15,6 6 40 0,0 0 1 0,-12 3 3 16,12-3-6-16,-12 4-5 0,12-4 14 0,-11 10 3 15,0-2 7-15,6-2 14 0,-1 3 5 0,-1 2-2 16,2-2-9-16,-1 3 2 0,2-2 1 0,-3 3 9 16,6-2-11-16,-3 3-2 0,1-2-5 0,0 2-7 15,3-1-7-15,-2-1 1 0,2 0-6 0,0-1 1 16,0 0-7-16,2 0 4 0,1-1-11 0,0-1 4 16,1-2 1-16,1-2-1 0,-1 1 0 0,-4-6 0 15,14 8-4-15,-14-8-15 0,18 3 18 0,-18-3-4 16,18-1 7-16,-3-1-6 0,-4-2 5 0,4-3-9 15,-4 0 3-15,6 0-11 0,-1-3 2 0,0 0 0 16,-1-2-1-16,3-4-1 0,1 0-9 0,-5 0 9 16,3 1-5-16,0-3 2 0,-1-1-20 0,-2 2 26 0,0 3-17 15,-2-1 16-15,-3 2-15 0,1-1 28 16,-2 6-24-16,1-3 25 0,-3 3-25 0,0-1 16 16,0 2-32-16,-6 7 26 0,9-11-22 0,-9 11 25 0,3-8-19 15,-3 8 30-15,0 0-28 0,0 0 25 0,0 0-19 16,0 0 28-16,0 0-28 0,-7 7 27 0,7-7 0 15,-4 9-3-15,4-9-2 0,-2 12 3 16,2-12-2-16,-2 12-2 0,2-12 2 0,0 15 0 0,2-8 2 16,-1 0-8-16,-1 3 5 0,1-3 6 0,3 0 1 15,-3 3 3-15,5-2 0 0,-2 4 2 0,-2-4-4 16,3 3 8-16,1-1 8 0,-3-1-12 0,3 2 17 16,-4-2-6-16,2 2 8 0,1-2-16 0,-2 1 7 15,-2-2-6-15,2 2 6 0,-2-1-13 0,-1 0 6 16,0-9-4-16,-1 17-14 0,1-17 13 0,-4 13-5 15,-1-4 1-15,-1-3-2 0,0 1-2 0,0-1-1 16,-2 1-2-16,-1-1 1 0,-3-2-6 0,4 0 6 16,-3 2-2-16,0-4 0 0,1 1-2 0,10-3 2 15,-20 3-2-15,20-3-4 0,-22 0 2 0,22 0 11 0,-22-1-11 16,22 1 5-16,-16-5-10 0,16 5 4 16,-17-5-8-16,17 5 12 0,-13-10-12 0,13 10 7 15,-8-9-13-15,8 9 13 0,-9-9-6 0,9 9 8 0,-5-7-12 16,5 7 9-16,0 0-8 0,-3-8 7 0,3 8-5 15,0 0 8-15,0 0-9 0,0 0 13 0,0 0-7 16,0 0 6-16,13 6-10 0,-13-6 10 16,7 7-5-16,-7-7 2 0,11 11-2 0,-5-5 0 0,0 0 4 15,-1 1-5-15,4-2 5 0,-2 1 4 0,0 0-2 16,5-2 3-16,-2 4 4 0,1-5-1 0,2 0-1 16,-2 0 1-16,5-1-3 0,-2-1 6 0,2-1-3 15,1 0 0-15,2-1 0 0,-1-2-1 0,4 0-2 16,-1-2 10-16,-2-3-13 0,3 3 6 0,-2-3-6 15,2-3 4-15,0 1-8 0,-4-4 3 0,2 3-9 16,-1-5 8-16,-6 3-4 0,2-2 2 0,-3-3-4 16,-2 3 5-16,-1-4-1 0,-2 1-6 0,0-4 5 15,-4 1 3-15,2-2-17 0,-1 3 12 0,-7-2-10 16,6-2 17-16,-3 0-16 0,-4 2 16 0,3 1-13 16,-3-3 13-16,3 5-10 0,-5-1 11 0,5 0-16 15,-3 6 14-15,2 0-11 0,-1 0 14 0,1 2-18 16,-2 0 12-16,2 5-16 0,2 7 21 0,-4-11-17 0,4 11 18 15,0 0-9-15,0 0 14 0,-7 6-13 0,7-6 22 16,-4 16-5-16,4-3 25 0,-1 0 10 16,-1 2 22-16,0 5-2 0,0 0-5 0,2 1 4 15,-1 1-10-15,-3-1-15 0,4 3 2 0,-1 2 8 0,-3-2-26 16,3 0 15-16,-3 0-24 0,3-1 12 0,-1 0-19 16,1-1 13-16,-2 0-21 0,2-3 2 0,0 1-1 15,1-2-2-15,0-3 2 0,0 0-1 0,0 0-2 16,0-2-1-16,1-2-8 0,0-1-9 0,-1 0-3 15,3-3-11-15,0 0-3 0,-3-7-26 0,5 13-37 16,-5-13-44-16,7 7-36 0,-7-7-41 0,0 0-17 16,16 0-52-16,-16 0-69 0,10-4-130 0,-10 4-293 15,11-10-300-15</inkml:trace>
          <inkml:trace contextRef="#ctx0" brushRef="#br0" timeOffset="6101.9871">5652 323 91 0,'0'0'515'0,"-12"-6"-75"0,12 6-103 0,-11-7-10 16,11 7-48-16,-8-7-30 0,8 7-61 0,-6-4-20 15,6 4-30-15,0 0-29 0,0 0-46 0,1-13 8 16,-1 13-42-16,13-5 28 0,-13 5-42 0,17-6 27 0,-6 2-36 16,1-2 27-16,3 3-43 0,-2-2 40 15,3 0-6-15,2 1-7 0,-1-1-3 0,1-2-6 16,-1 2-4-16,1 1-9 0,0-4-11 0,-1 3-33 15,0 0-26-15,-2-1-32 0,-1 1-62 0,-2-1-52 0,2 1-102 16,-1-2-401-16,-2 1-230 0</inkml:trace>
          <inkml:trace contextRef="#ctx0" brushRef="#br0" timeOffset="-1609.9581">6395 163 489 0,'0'0'407'16,"0"0"-33"-16,4-7-102 0,-4 7 6 0,0 0-74 0,0 0 18 15,-4-9-65-15,4 9 23 0,0 0-28 0,0 0 12 16,-13-3-25-16,13 3 19 0,-16 2-20 16,16-2 6-16,-18 4-3 0,7 1-4 0,-2-1-7 0,-3 0-9 15,5 1-10-15,-6 3-13 0,0-1-15 0,3 2-5 16,-2 0-14-16,2 0-7 0,-2 0-9 16,3 3-8-16,-2 0-8 0,5-1-9 0,-2-1 1 0,4 2 8 15,-2-2-19-15,5 3 11 0,-2-2-16 0,6-1 15 16,-3 0-22-16,4 1 17 0,4-1-14 0,2-2 14 15,1 2-17-15,4-1 12 0,6 1-17 0,1-3 10 16,10 0-28-16,1 2 15 0,5-5-39 0,6 0-33 16,3 0-59-16,2 1-53 0,2 0-76 0,-2-3-57 15,2-1-44-15,-2-1-120 0,-5 0-420 0,1-1-475 16</inkml:trace>
          <inkml:trace contextRef="#ctx0" brushRef="#br0" timeOffset="-1907.6203">7430 327 238 0,'0'0'505'0,"0"0"-101"0,12-3-72 16,-12 3-38-16,0 0-34 0,0 0-30 0,12-1-30 15,-12 1-15-15,0 0-17 0,0 0-19 0,0 0-14 16,11-3-2-16,-11 3-19 0,0 0-5 0,0 0-7 16,0 0 0-16,0 0-7 0,0 0-4 0,0 0-6 0,0 0-3 15,0 0-4-15,-13-1-6 0,13 1 6 16,-15 0-3-16,15 0-4 0,-24 0-10 0,12 1-10 16,-5-1-3-16,-5 1-11 0,-4 1-1 0,-7-1-6 0,-3 1-4 15,-3-2-6-15,-6 1-1 0,-7-1-3 0,2 0-7 16,-3 0 3-16,1-1-2 0,-11-1-1 15,10 2-2-15,-1-1-4 0,3 1 4 0,2-2-5 0,2 1 1 16,8 0 1-16,4-1-1 0,5 1 0 0,6 1-3 16,-2-3 2-16,5 2-4 0,2-1 5 0,3 2-1 15,16 0-1-15,-28 0-1 0,28 0 0 0,-22-2 0 16,22 2-2-16,-18 0 0 0,18 0-1 0,0 0-2 16,-21-2-5-16,21 2-7 0,0 0-9 0,-14-2-6 15,14 2-10-15,0 0-9 0,0 0-18 0,-15 0-28 16,15 0-78-16,0 0-84 0,-11-4-21 0,11 4-26 15,0 0-58-15,-8-5-58 0,8 5-414 0,-4-9-374 16</inkml:trace>
        </inkml:traceGroup>
        <inkml:traceGroup>
          <inkml:annotationXML>
            <emma:emma xmlns:emma="http://www.w3.org/2003/04/emma" version="1.0">
              <emma:interpretation id="{7DB68D91-D07B-4A02-BAB4-79F511CFDD06}" emma:medium="tactile" emma:mode="ink">
                <msink:context xmlns:msink="http://schemas.microsoft.com/ink/2010/main" type="inkWord" rotatedBoundingBox="11289,7663 11659,7614 11731,8154 11361,8203"/>
              </emma:interpretation>
              <emma:one-of disjunction-type="recognition" id="oneOf2">
                <emma:interpretation id="interp10" emma:lang="en-US" emma:confidence="0.5">
                  <emma:literal>t</emma:literal>
                </emma:interpretation>
                <emma:interpretation id="interp11" emma:lang="en-US" emma:confidence="0">
                  <emma:literal>+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X</emma:literal>
                </emma:interpretation>
                <emma:interpretation id="interp1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-107012.8067">8057-638 149 0,'0'0'404'0,"0"0"-47"0,0 0-85 0,0 0 6 16,0 0-55-16,0 0 4 0,0-9-33 0,0 9-16 16,0 0-19-16,0 0-14 0,0 0 1 0,0 0-7 15,0 0 3-15,0 0-5 0,0 0 6 0,0 0-16 16,0 0 9-16,0 0-6 0,0 0 0 0,0 0 1 16,0-9-8-16,0 9-7 0,0 0-11 0,0 0-5 15,0 0-14-15,0 0-2 0,0 0-10 0,0 0-11 0,0 0 1 16,0 0 17-16,0 0 19 0,0 0 12 0,0 0-31 15,0 0 18-15,10 4-26 0,-10-4 28 16,0 0-39-16,8 7 33 0,-8-7-43 0,6 4 29 0,-6-4-51 16,11 6 67-16,-11-6-32 0,7 8 29 0,-7-8-38 15,11 11 28-15,-11-11-33 0,11 9 20 0,-11-9-28 16,9 11 19-16,-9-11-29 0,8 14 15 16,-1-9-24-16,-7-5 14 0,6 11-23 0,-6-11 20 0,9 11-28 15,-4-4 18-15,-5-7-20 0,7 9 20 0,-7-9-26 16,6 8 32-16,-6-8-23 0,5 7 29 0,-5-7-15 15,0 0 27-15,7 6 4 0,-7-6-2 0,0 0-2 16,0 0-7-16,10 3-4 0,-10-3-24 0,11-6 10 16,-11 6-20-16,14-11 17 0,-8 4-18 0,5-2 13 15,-4 1-16-15,4 0 13 0,0-3-17 0,0-1 10 16,1 0-10-16,-1 0 3 0,1 2-3 0,-2-4 0 16,2 4 3-16,-6-3-1 0,5 6 0 0,-4-4-1 15,0 3 2-15,1 1 2 0,-4 1-5 0,1 0-6 0,-5 6-9 16,10-10-8-16,-10 10-19 0,7-9-21 15,-7 9-55-15,5-6-60 0,-5 6-36 0,6-7-72 0,-6 7-80 16,0 0-92-16,0 0-67 0,5-5-72 16,-5 5-703-16,0 0-906 0</inkml:trace>
          <inkml:trace contextRef="#ctx0" brushRef="#br0" timeOffset="-107589.5136">8185-1049 115 0,'0'0'333'0,"0"0"-33"16,0 0-105-16,0 0 17 0,0 0-65 0,0 0 27 15,0 0-58-15,0 0 39 0,0 0-42 0,-5-6 31 16,5 6-30-16,0 0 25 0,0 0-15 0,0 0 7 16,0 0 9-16,0 0-1 0,0 0 16 0,0 0-4 15,0 0 13-15,0 0-14 0,0 0 18 0,0 0-16 16,0 0 14-16,0 0-3 0,0 0-8 0,0 0-9 15,0 0-30-15,0 0 0 0,0 0-11 0,0 0-9 16,0 0-5-16,0 0-3 0,0 0-5 0,0 0-11 0,0 0 3 16,0 0-7-16,0 0-2 0,0 0-10 15,0 0-9-15,0 0 1 0,0 0 4 0,0 0-16 16,0 0 28-16,0 0-36 0,0 0 61 0,0 0-30 0,-6 9 27 16,6-9-34-16,4 8-4 0,-4-8-2 0,2 13-1 15,-2-13 4-15,3 14 2 0,-1-7-1 0,-1 7 8 16,2-4-2-16,-2 1 1 0,-1 2-5 0,1 1 18 15,-1 2-20-15,3-3 22 0,-3 3-27 0,1 0 16 16,0 3-22-16,-1-2 12 0,3 1-22 0,-3 0 8 16,0-1-12-16,0 0 16 0,0 0-21 0,0 1 14 15,0-1-18-15,1-1 17 0,-1 2-23 0,0-4 16 16,0 1-3-16,0 0-6 0,2-3-4 0,-2 1 0 16,0-2-2-16,0 0-2 0,0-2-1 0,0-1-3 15,0 0-2-15,0-8 1 0,0 16-1 0,0-16-5 16,0 11 7-16,0-11-1 0,0 11-2 0,0-11-2 15,0 9 0-15,0-9 1 0,0 0-5 0,0 10-7 16,0-10-6-16,0 0-10 0,0 8-16 0,0-8-23 0,0 0-42 16,0 0-59-16,0 0-37 0,0 0-50 0,0 0-46 15,0 0-41-15,0 0-23 0,0 0-27 16,0 0-23-16,0 0-40 0,0 0-30 0,-12-5-18 16,12 5-466-16,-1-7-556 0</inkml:trace>
        </inkml:traceGroup>
        <inkml:traceGroup>
          <inkml:annotationXML>
            <emma:emma xmlns:emma="http://www.w3.org/2003/04/emma" version="1.0">
              <emma:interpretation id="{120FFEEC-57BB-4119-BF5C-E46B51DE99B3}" emma:medium="tactile" emma:mode="ink">
                <msink:context xmlns:msink="http://schemas.microsoft.com/ink/2010/main" type="inkWord" rotatedBoundingBox="14737,7206 15212,7143 15265,7537 14789,7600"/>
              </emma:interpretation>
              <emma:one-of disjunction-type="recognition" id="oneOf3">
                <emma:interpretation id="interp15" emma:lang="en-US" emma:confidence="0.5">
                  <emma:literal>4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+</emma:literal>
                </emma:interpretation>
                <emma:interpretation id="interp18" emma:lang="en-US" emma:confidence="0">
                  <emma:literal>X</emma:literal>
                </emma:interpretation>
                <emma:interpretation id="interp19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-102948.4092">11551-1266 394 0,'-12'-6'391'0,"2"2"-61"15,2 2-26-15,8 2-52 0,-14-7 2 0,14 7-21 16,-9-5-24-16,9 5-23 0,-9-4-30 0,9 4-12 16,0 0-15-16,-12-7-12 0,12 7-16 0,0 0 4 15,0 0 5-15,0 0 14 0,0 0-14 0,4-7 3 16,-4 7-26-16,17-3 3 0,-17 3-22 0,26-2 10 15,-9 1-19-15,6-2 2 0,0 3-14 0,3-1 7 0,0-1-21 16,2 0 8-16,0 0-22 0,0 1 9 16,-3-2-17-16,2 2 12 0,-4-2-24 0,0 2 20 15,-4-1-15-15,-1 0 11 0,-1 1-13 0,-5 1 11 0,3-3-18 16,-15 3 8-16,22-1-33 0,-22 1-31 0,18-2-74 16,-18 2-82-16,13-2-83 0,-13 2-172 0,0 0-556 15,0 0-639-15</inkml:trace>
          <inkml:trace contextRef="#ctx0" brushRef="#br0" timeOffset="-103212.6327">11845-1488 227 0,'0'0'444'16,"-7"-11"-95"-16,7 11-48 0,-6-9-45 0,6 9-19 15,-5-7-10-15,5 7-14 0,-4-7-6 0,4 7 7 16,0 0 2-16,-7-8-14 0,7 8-12 0,0 0-16 16,0 0-12-16,-5-6-16 0,5 6-13 0,0 0-24 0,0 0-18 15,0 0 18-15,0 0 50 0,-12 4 3 16,12-4-6-16,-1 13-27 0,-3-6-9 0,4 1-12 16,-2 7 1-16,-1-3-7 0,2 4-19 0,1 0-13 15,0-4-13-15,0 7-6 0,-1-5-13 0,1 3 5 0,0 0-21 16,0 0 6-16,0-3-14 0,0 3 6 0,0 0-17 15,0-5 11-15,-2 3-8 0,2 1 7 16,0-3-11-16,0 1 9 0,-2-4-14 0,2 2 7 0,0-2-24 16,0 1-10-16,0-11-27 0,0 15-38 0,-2-6-25 15,2-9-23-15,0 11-34 0,0-11-35 0,0 13-50 16,0-13-61-16,0 0-42 0,-5 10-51 0,5-10-62 16,0 0-471-16,0 0-531 0</inkml:trace>
        </inkml:traceGroup>
      </inkml:traceGroup>
    </inkml:traceGroup>
    <inkml:traceGroup>
      <inkml:annotationXML>
        <emma:emma xmlns:emma="http://www.w3.org/2003/04/emma" version="1.0">
          <emma:interpretation id="{22E7F582-C105-4756-8AF1-4E9B90B2876C}" emma:medium="tactile" emma:mode="ink">
            <msink:context xmlns:msink="http://schemas.microsoft.com/ink/2010/main" type="paragraph" rotatedBoundingBox="560,12896 6482,10599 6865,11585 943,138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9E668E-B28E-4702-98BA-B243DCB481B9}" emma:medium="tactile" emma:mode="ink">
              <msink:context xmlns:msink="http://schemas.microsoft.com/ink/2010/main" type="line" rotatedBoundingBox="560,12896 6482,10599 6865,11585 943,13882">
                <msink:destinationLink direction="with" ref="{FF57A492-D5E4-41AF-97CB-9CD9AE3985F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29DFC1F-0E40-44E1-83E5-D8757729DF67}" emma:medium="tactile" emma:mode="ink">
                <msink:context xmlns:msink="http://schemas.microsoft.com/ink/2010/main" type="inkWord" rotatedBoundingBox="668,13174 2987,12275 3238,12921 919,13820"/>
              </emma:interpretation>
              <emma:one-of disjunction-type="recognition" id="oneOf4">
                <emma:interpretation id="interp20" emma:lang="en-US" emma:confidence="0.5">
                  <emma:literal>2000</emma:literal>
                </emma:interpretation>
                <emma:interpretation id="interp21" emma:lang="en-US" emma:confidence="0">
                  <emma:literal>20000</emma:literal>
                </emma:interpretation>
                <emma:interpretation id="interp22" emma:lang="en-US" emma:confidence="0">
                  <emma:literal>200</emma:literal>
                </emma:interpretation>
                <emma:interpretation id="interp23" emma:lang="en-US" emma:confidence="0">
                  <emma:literal>20</emma:literal>
                </emma:interpretation>
                <emma:interpretation id="interp24" emma:lang="en-US" emma:confidence="0">
                  <emma:literal>zoo</emma:literal>
                </emma:interpretation>
              </emma:one-of>
            </emma:emma>
          </inkml:annotationXML>
          <inkml:trace contextRef="#ctx0" brushRef="#br1" timeOffset="32479.1205">-2316 4627 715 0,'0'0'569'0,"-18"-6"-150"0,18 6-73 15,-17-4-77-15,17 4-31 0,-18-6 13 0,18 6 8 0,-17-8-42 16,8 2-6-16,-2 1-49 0,4-1-7 0,-1-4-19 16,-1 3-28-16,4-2-23 0,-1-3-18 0,4 2-10 15,1-3-13-15,1 0-8 0,2 0-7 16,2-1-6-16,2-1-6 0,1 1-11 0,3-2 6 0,-1 5-6 16,2-2 2-16,3 2-1 0,-1 0-3 0,0 4 0 15,-2 0-1-15,4 2 0 0,-2 0-3 0,0 3 2 16,-13 2-18-16,25 4 23 0,-13 0-2 0,0 4 2 15,1 0-3-15,-2 8-22 0,0-2 29 0,-3 4-21 16,-2 1 33-16,-1 3-18 0,0 7 34 0,-3 1-20 16,-4 3 23-16,1 0 1 0,-4 5 21 0,-2 1-19 15,-3-1 20-15,-2 1-19 0,2 0 27 0,-3-3-2 16,0 0-5-16,-2-1-9 0,2-1-7 0,-2-2-5 16,4-7-8-16,2-1-7 0,-2-3-24 0,5-2 31 15,-3-3 15-15,4-4-32 0,-1 0 23 0,4-2-33 16,2-10-5-16,0 9 10 0,0-9-4 0,0 0-2 15,17 0-1-15,-4-6-1 0,2-1-5 0,3-5-8 16,4 0-19-16,2-3 18 0,4-8 18 0,2 1-5 0,4-5-1 16,0 0 2-16,1-2-11 0,0 3-3 0,0-4 18 15,-6 8-7-15,1-1-1 0,-3 2-5 16,-3 2 7-16,-2 3-3 0,0-1 3 0,-4 4-4 0,-5-1 0 16,3 4 0-16,-3 0-10 0,-3 3-8 0,-3-1 2 15,0 1-9-15,1 1-25 0,-8 6-27 0,8-11-25 16,-8 11-46-16,4-9-10 0,-4 9-42 0,0 0-20 15,-3-7-41-15,3 7-34 0,0 0-31 0,-4-13-106 16,4 13-74-16,-4-7-342 0,4 7-391 0</inkml:trace>
          <inkml:trace contextRef="#ctx0" brushRef="#br1" timeOffset="33693.0708">-1729 4293 636 0,'-5'-9'634'0,"-1"1"-161"0,-5 1-83 0,3 2-58 15,-2 0-7-15,10 5-36 0,-15-4-3 0,15 4-36 16,-17 0-5-16,17 0-27 0,-13 4-21 0,6 1-30 16,2 0-8-16,0 6-15 0,2 0 3 0,0 2-36 0,3 2-8 15,0 2-9-15,3 2-13 0,-1 2-3 16,2 1-8-16,-1 0-1 0,5 5-16 0,-1 1 2 16,0-3-12-16,4 2-5 0,-1 1-4 0,-2-4-7 0,4 3-6 15,-1-3-5-15,1 0-7 0,-2-2 4 0,3 0-4 16,1-2 0-16,1-1 0 0,-4-3-9 0,4-3 7 15,-3 1 0-15,1-6-1 0,3 3-1 16,-3-5 1-16,2-3 1 0,-2-2-13 0,4-1 9 0,-1-1-2 16,2-6 1-16,-1 0-34 0,-1-2 28 0,3-6-6 15,-6 4-5-15,3-9-6 0,0 2-7 0,-4-3 6 16,-3 1-4-16,-3-1 29 0,-1-1-36 0,-1-1 39 16,-4-1-31-16,-1-2 26 0,-4 0-23 0,-6-3 33 15,0 3-34-15,-1 2 34 0,-6-2-38 0,-4 2 13 16,4 6-1-16,-4-1 0 0,-2 4 2 0,2 2 5 15,-1 0-1-15,-1 4-3 0,2 2 9 0,0 3-2 16,2-1 1-16,-2 2-2 0,5 0 2 0,3 0 3 16,0 1-11-16,14 2-12 0,-23-2 1 0,23 2 2 15,-15 0 3-15,15 0 2 0,0 0 4 0,0 0-9 16,0 0 4-16,0 0 11 0,4-7 2 0,7 4-1 16,2-1-3-16,2-2-2 0,3 0 5 0,4-2-10 15,1-2 12-15,2 0 1 0,2-2-3 0,7-1 1 0,-4-2-9 16,5 0-8-16,-3-2 23 0,3-1-18 0,-1 2 18 15,-3-1-17-15,1 3 23 0,-2-3-25 0,-6 4 26 16,-2 2-21-16,-4 4 21 0,-1-1-19 0,-4 1 19 16,-1 1-15-16,-2 1 19 0,2 1-15 0,-12 4 20 15,0 0-15-15,15 4 22 0,-15-4-17 0,2 9 20 16,-2 1-3-16,0 0-3 0,0 1 8 16,-2 2-2-16,-1 2 5 0,3 1 0 0,-2 1-5 0,1 0 28 15,1 1-42-15,0 4 36 0,1-4-42 0,1 5 30 16,1-5-43-16,0 4 41 0,2-3-44 0,0 1 5 15,4 0-2-15,-1-3 3 0,3 0 2 0,-2-2-4 16,4-1-4-16,-1 1 3 0,1-4 6 0,3 0 1 16,-3-2-1-16,2-1-3 0,-2-3 3 0,3-1-10 15,-3-1 6-15,4-2 9 0,-4-2 35 0,0-2-45 16,2-1 35-16,-3-1-41 0,-1-1 38 0,1-2-41 16,0-1 37-16,-2-2-45 0,-4 1 36 0,4-2-41 15,-7-1-3-15,1-1 8 0,0-3 1 0,-4 0 2 16,-2-1 1-16,-1 0 3 0,-3-3 1 0,-5-1-3 0,-3 2-2 15,1 0 9-15,-5 3 0 0,1-1-14 16,-2 1 18-16,-2 1-17 0,-1 3 17 0,1-1-7 16,-1 4 13-16,0 0-15 0,4 3 20 0,-4 1-3 0,5-1-1 15,-1 2-2-15,3 1-9 0,2-2 7 0,1 4-7 16,0-3-39-16,12 5 15 0,-16-4-20 0,16 4 35 16,-12-5-19-16,12 5 27 0,0 0-16 0,0 0 21 15,1-8-15-15,-1 8 18 0,16-10-16 0,-3 3 22 16,4 0-20-16,-1-2 22 0,6 1-20 0,2-2 22 15,-1-4-26-15,5 1 28 0,2-1-20 0,0-3 18 16,4 0-17-16,-5 0 18 0,5-1-21 0,-2-1 23 16,-1 2-24-16,3 0 26 0,-2-1-27 0,-2 4 28 15,-5 0-5-15,-1 4-3 0,-2 0-1 0,-5 4-6 16,0-4 10-16,-4 6-1 0,1 3 7 0,-14 1 9 16,18 3 4-16,-10 3 2 0,-3 1-8 0,0 2 15 15,-1 5 3-15,-1-2 3 0,1 5 0 0,-3-1-11 16,-1 4-4-16,1 0-10 0,2 1 7 0,-2-1-2 0,1 2 0 15,0-2 1-15,1 1-7 0,1 1 6 16,1-4-4-16,-3 2-3 0,7-1-2 0,-2-1 36 16,1-3-45-16,1 0 34 0,0 0-39 0,1-2 40 15,3-2-47-15,3-4 42 0,-5-1-51 0,6-2 43 16,-1-1-34-16,-2-3 1 0,4-2 2 0,3-2 0 0,-3-1 2 16,2-4-14-16,0-4 19 0,2 0-3 15,-3-3 3-15,-1-1-2 0,2-3 1 0,-6-1-8 0,0-1 13 16,-2 0-5-16,-4-5-3 0,-3 2 4 0,-4 1-7 15,-3-1 8-15,-4-4-10 0,-4 1 6 0,-2 4 2 16,-6-4 0-16,-4 4-4 0,-1 3 37 0,1 5-43 16,-4 1-3-16,0 4-5 0,-4 4-3 0,2 1-8 15,1 5-11-15,2-1-9 0,-2 4-19 0,2-1-14 16,2 3-36-16,0 4-11 0,1-1-39 0,4 4-14 16,1-2-43-16,1 3-8 0,5 0-18 0,3 0-12 15,3-3-4-15,4 1-49 0,1-10 9 0,1 14-58 16,8-7-518-16,-9-7-439 0</inkml:trace>
        </inkml:traceGroup>
        <inkml:traceGroup>
          <inkml:annotationXML>
            <emma:emma xmlns:emma="http://www.w3.org/2003/04/emma" version="1.0">
              <emma:interpretation id="{BEB0F0AA-129F-4BB3-B375-CD0D34E974F5}" emma:medium="tactile" emma:mode="ink">
                <msink:context xmlns:msink="http://schemas.microsoft.com/ink/2010/main" type="inkWord" rotatedBoundingBox="3232,11860 5054,11153 5437,12139 3614,12846"/>
              </emma:interpretation>
              <emma:one-of disjunction-type="recognition" id="oneOf5">
                <emma:interpretation id="interp25" emma:lang="en-US" emma:confidence="0.5">
                  <emma:literal>RS)</emma:literal>
                </emma:interpretation>
                <emma:interpretation id="interp26" emma:lang="en-US" emma:confidence="0">
                  <emma:literal>RS,</emma:literal>
                </emma:interpretation>
                <emma:interpretation id="interp27" emma:lang="en-US" emma:confidence="0">
                  <emma:literal>Re)</emma:literal>
                </emma:interpretation>
                <emma:interpretation id="interp28" emma:lang="en-US" emma:confidence="0">
                  <emma:literal>RSS</emma:literal>
                </emma:interpretation>
                <emma:interpretation id="interp29" emma:lang="en-US" emma:confidence="0">
                  <emma:literal>RSS)</emma:literal>
                </emma:interpretation>
              </emma:one-of>
            </emma:emma>
          </inkml:annotationXML>
          <inkml:trace contextRef="#ctx0" brushRef="#br1" timeOffset="34027.0168">207 3227 626 0,'12'-20'503'0,"-2"3"-83"15,-3 2-21-15,-1-1-19 0,2 3-11 16,-5 0-39-16,2 2-3 0,-1 1-51 0,-2 0-15 0,2 2-54 15,-3 1-17-15,3 0-51 0,-4 7-10 0,6-13-40 16,-6 13 24-16,0 0 16 0,0 0 23 0,0 0-4 16,0 0-18-16,7 9-16 0,-7 2 2 0,0 1 7 15,2 4 8-15,0 1 13 0,-2 4-5 0,0 3 16 16,0 2-30-16,0 4 2 0,0 2-30 0,0 5-9 16,0-2-11-16,0 6-16 0,-2 3-10 0,2-2-7 15,-2 2-6-15,2-1-8 0,0-2-6 0,0-2-3 16,0-3-9-16,0 0-1 0,0 0 1 0,0-2-4 15,2-2-1-15,-2-1-1 0,2 0-1 0,-2-5-4 16,1-5-13-16,1 2-21 0,-2-2-22 0,0-2-35 16,1-4-38-16,2 2-37 0,-3-4-16 0,0-2-14 15,1-3-40-15,-1 1-73 0,0-9-102 0,0 7-58 16,0-7-53-16,0 0-137 0,0 0-479 0,-8-7-750 16</inkml:trace>
          <inkml:trace contextRef="#ctx0" brushRef="#br1" timeOffset="35465.8906">194 3310 116 0,'0'0'520'0,"-6"-8"-91"0,6 8-94 0,-5-9-34 15,5 9-40-15,-5-7-37 0,5 7-20 0,0 0-32 16,-6-8-3-16,6 8 2 0,0 0 20 0,0 0-12 16,0 0 7-16,0 11-38 0,4-4 3 0,-2 0-20 15,1 3 10-15,3 4-8 0,-2 0-15 0,3 3 1 16,0 1-16-16,-1 5-16 0,5 1-29 0,-4-1 8 15,5 2-31-15,-2 2 5 0,1 0-19 0,0 1 17 16,-3-1-29-16,4 0 17 0,-1 0-22 0,0 0 19 16,-1-1-29-16,-2-1 25 0,2 2-25 0,-2-3 18 0,1 0-27 15,-1-7 17-15,-3 1-26 0,4-2-6 16,-6 1-11-16,2-3 16 0,1-6-22 0,-2 5 20 16,-3-6-11-16,5 1 23 0,-6-8-20 0,5 7 25 15,-5-7-19-15,0 0 24 0,0 0-15 0,0 0 20 0,0 0-30 16,-4-13 37-16,1 4-22 0,-2-4 23 0,-1 0-21 15,-3-3 19-15,1-4-24 0,-4-3 28 0,1-2-20 16,-5-6 21-16,-1 0-19 0,0-2 16 0,3 0 0 16,-3-3 5-16,-2-3-8 0,5 2-14 0,-3 4 18 15,5-4-17-15,-1 3 15 0,2-2-15 0,2 4 19 16,1 1-21-16,3 4 23 0,1-1-19 0,2 3 20 16,2 1-21-16,2 1 20 0,2 0-16 0,1 0 7 15,1 5-11-15,1-2 18 0,3 2-18 0,0 2 14 16,2 0-16-16,0 7 20 0,2-4-19 0,2 5 25 15,-2 2-19-15,3 3 25 0,-1 2-8 0,3 2 27 16,3 5-23-16,-2-1 27 0,-2 6-24 0,4 0 19 16,-4 4-21-16,-1-1 27 0,-2 5 7 0,-1 3-5 15,-5 0 4-15,0-3-8 0,-4 3-9 0,-4-1 16 16,-1 2-26-16,-1 1-9 0,-3-2-1 0,-4 5 4 16,-2-2-5-16,-3 1-29 0,-1-1 11 0,-3 2 23 15,3-4-4-15,-2-1-10 0,-2-2-13 0,1-1 18 0,1-4-18 16,1-1 21-16,0-3-22 0,2-1 27 0,-1-3 3 15,5-1-1-15,-3-1 5 0,12-5-9 16,-16 5 1-16,16-5-11 0,0 0-2 0,-13-2 3 16,13 2-3-16,0 0-28 0,0 0 34 0,2-7-3 0,-2 7-3 15,7-7-8-15,-7 7 12 0,16-1-4 0,-16 1 1 16,19 1-3-16,-4 1 3 0,-2 2-13 16,2-1 5-16,2 2 13 0,1 1-4 0,0 1 4 0,0 1 2 15,4-3 1-15,-4 2-1 0,3 1-9 0,-1-1 10 16,2 1-4-16,-4-2 0 0,4 2 2 0,-3-1-7 15,2-2 5-15,-2-1-4 0,2-3 3 0,-2 3-3 16,-2-4-12-16,1-4 10 0,3 3-3 0,1-5-2 16,-3 2 5-16,2-5 1 0,2-2-1 0,-2 0 1 15,1-4-4-15,1-2-4 0,-2 1 30 0,0-8-30 16,1 2 34-16,0-4-38 0,-4-1 0 0,0 1-3 16,-1-4 4-16,-3 5-8 0,0-3 9 0,-5 2 2 15,-2 1-1-15,-2 2 5 0,-4 2-10 0,1-2-4 16,-4 5 0-16,2-2 5 0,-4 1 14 0,2 6-14 0,-2-3 12 15,-2 5-14-15,0-1 12 0,-1 3-10 16,-2 1 11-16,1 1-15 0,-3 6 17 0,11 1 2 16,-22-3-13-16,22 3 1 0,-23 4 9 0,11 2-3 0,1-2 3 15,-1 3-3-15,2 0 0 0,2 2-8 0,0-1 4 16,1 1 7-16,1 1-1 0,5-1 0 0,0-2-3 16,2 2 3-16,-1 0-4 0,7-2-3 15,2 3 35-15,-3-3-36 0,6 0 3 0,-1 1 0 0,7-2-3 16,-2 1 4-16,2-1-14 0,0-1 16 0,0 0 1 15,3-1 1-15,-3 0-1 0,3 3-8 0,-2-3 11 16,2 2-1-16,-3-1 5 0,2 0 31 0,-4 2-31 16,1-3 41-16,-4 0-43 0,3 3 45 0,-5-1-28 15,1-2 35-15,0 2-31 0,-5 1 43 0,2 0-22 16,-2-1 8-16,-3 1-12 0,-3 2 22 0,-2-1-38 16,-3-1-7-16,-1 4-8 0,-2-2 2 0,-3 0-5 15,-3 3-3-15,0-3-29 0,-6 2-20 0,0-3-47 16,1 2-39-16,-4-3-70 0,2-1-89 0,-5 1-101 15,2-1-76-15,-2-2-114 0,2 0-701 0,-2-3-884 0</inkml:trace>
          <inkml:trace contextRef="#ctx0" brushRef="#br1" timeOffset="44804.3024">1610 2826 31 0,'-4'-8'704'0,"4"8"-195"0,-6-6-126 0,6 6-42 16,0 0-37-16,-9-7-27 0,9 7-29 0,-8-7 2 16,8 7-46-16,0 0-5 0,-6-4-49 0,6 4-6 15,0 0-39-15,0 0-5 0,-7-5-34 0,7 5 0 16,0 0-31-16,0 0 7 0,0 0-21 0,0 0 12 16,0 0-26-16,0 0 21 0,7 5-22 0,-7-5 18 15,14 5-23-15,-14-5 19 0,14 8-20 0,-2-3 17 16,-1-1-22-16,4 0 20 0,-2 3-21 0,0-1 17 15,5-1-17-15,1 0 20 0,0 3-22 0,2-1 20 16,-1-1-21-16,-2 2 19 0,4 0-20 0,-4 0 20 16,3 1-26-16,-3 0 29 0,0 0-20 0,0 3 17 0,-3-4-18 15,-2 4 18-15,3-1-19 0,-3 2 21 0,-3 0-21 16,1 3 20-16,-4-1-15 0,0-1 12 16,-2 5-16-16,0 0 22 0,-4-3-27 0,-1 0 27 0,-2 5-22 15,-3-1 21-15,-4 4-3 0,0 0 2 0,-6 2 5 16,1 4 3-16,-3-2 7 0,-3 0 9 0,-2 0 1 15,-3 7-4-15,2-7 4 0,-1-1-6 16,0-2-25-16,0 0 22 0,2-1-26 0,0 0 22 0,3-4-27 16,0 0 21-16,2-3-30 0,3 1 25 0,1-5-21 15,-2-1 18-15,5 2-31 0,2-7 3 0,0 4-38 16,-1-4-5-16,9-7-53 0,-7 9-46 0,7-9-75 16,0 0-36-16,0 0-33 0,0 0-90 0,0 0-40 15,5-12-398-15,1 1-371 0</inkml:trace>
        </inkml:traceGroup>
        <inkml:traceGroup>
          <inkml:annotationXML>
            <emma:emma xmlns:emma="http://www.w3.org/2003/04/emma" version="1.0">
              <emma:interpretation id="{E0983F25-DC03-4857-9390-354E6D9C1E46}" emma:medium="tactile" emma:mode="ink">
                <msink:context xmlns:msink="http://schemas.microsoft.com/ink/2010/main" type="inkWord" rotatedBoundingBox="5450,11303 5491,11287 5736,11920 5696,11936"/>
              </emma:interpretation>
              <emma:one-of disjunction-type="recognition" id="oneOf6">
                <emma:interpretation id="interp30" emma:lang="en-US" emma:confidence="0.5">
                  <emma:literal>l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|</emma:literal>
                </emma:interpretation>
                <emma:interpretation id="interp33" emma:lang="en-US" emma:confidence="0">
                  <emma:literal>1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45092.479">2207 2711 525 0,'0'-19'689'0,"-3"2"-185"15,2 3-93-15,-4 1-85 0,5 1-46 0,-3 1-52 0,1 3-22 16,2-2-52-16,0 10-6 0,-3-8 6 15,3 8 21-15,0 0-32 0,0 0 15 0,0 0-29 0,7 9 13 16,-2 3-38-16,1 0 8 0,1 6-33 16,3 0 12-16,-2 5-22 0,3 1 8 0,0 0-28 0,0 1 9 15,2 0-27-15,2 5 15 0,-6-1-28 0,5 3 15 16,-6-6-23-16,3 3 17 0,-4 1-9 0,2-2-3 16,-3 0-5-16,-1-1-23 0,1 0 6 0,-1-4-26 15,-3-3-35-15,4 2-36 0,-3-1-38 0,0-3-46 16,2-5-39-16,0 2-29 0,1-5-31 0,-1 0-89 15,1-4-38-15,-6-6-139 0,17 0-253 0,-8-3-338 16</inkml:trace>
        </inkml:traceGroup>
        <inkml:traceGroup>
          <inkml:annotationXML>
            <emma:emma xmlns:emma="http://www.w3.org/2003/04/emma" version="1.0">
              <emma:interpretation id="{49421AE0-D6D6-4A8F-A503-F09F4BB08456}" emma:medium="tactile" emma:mode="ink">
                <msink:context xmlns:msink="http://schemas.microsoft.com/ink/2010/main" type="inkWord" rotatedBoundingBox="5805,11301 6630,10981 6807,11436 5982,11756"/>
              </emma:interpretation>
              <emma:one-of disjunction-type="recognition" id="oneOf7">
                <emma:interpretation id="interp35" emma:lang="en-US" emma:confidence="0.5">
                  <emma:literal>00</emma:literal>
                </emma:interpretation>
                <emma:interpretation id="interp36" emma:lang="en-US" emma:confidence="0">
                  <emma:literal>o</emma:literal>
                </emma:interpretation>
                <emma:interpretation id="interp37" emma:lang="en-US" emma:confidence="0">
                  <emma:literal>0</emma:literal>
                </emma:interpretation>
                <emma:interpretation id="interp38" emma:lang="en-US" emma:confidence="0">
                  <emma:literal>000</emma:literal>
                </emma:interpretation>
                <emma:interpretation id="interp39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45807.1018">2637 2726 163 0,'-2'-20'652'0,"1"1"-169"15,-3 3-84-15,2 0-30 0,-2 5-18 0,2-3-67 16,-2 4-31-16,4 0-53 0,-2 3-18 0,2 7-27 0,-5-10 38 15,5 10-32-15,0 0 4 0,-11 7-41 0,10 0 2 16,-3 5-33-16,2-1 7 0,-1 4-32 16,2 1 15-16,1-1-28 0,0 4 11 0,0 2-25 15,4 0 8-15,-3-1-19 0,1 1 14 0,2-1-23 0,3 0 15 16,-2 0-35-16,1-1 27 0,4-1-24 0,-3-2 20 16,2 1-26-16,-1 0 23 0,2-4-24 15,-2 1 20-15,4-2-30 0,0-3 25 0,-2-2-15 0,2 1 20 16,-1-4-22-16,2-1 18 0,1-1-20 0,-1-2 21 15,3-4-26-15,-2 0 20 0,-2-2-22 0,3-1 19 16,-2 0-21-16,-1-4 20 0,-2-2-21 0,2-2 15 16,-6-1-15-16,1-1 19 0,-2 0-22 0,-4-3 21 15,-1 0-23-15,-1-1 28 0,-4 0-4 0,0 2 1 16,-3-5 0-16,-3 2-5 0,2 5 0 0,-5-3 5 16,3 2-11-16,-4 3 11 0,1 0-1 0,2 3 0 15,-2-1-3-15,0 2 1 0,2 0-2 0,1 3-5 16,3 1 5-16,-2 0 2 0,3 1-4 0,1-1-13 15,6 7-9-15,-11-10-4 0,11 10 2 0,-5-5 10 16,5 5 3-16,0 0 3 0,5-11 0 0,-5 11 6 16,16-6 0-16,-5 3-4 0,4 0 7 0,-1-1 1 15,0 0 0-15,7-2-1 0,-2 2 3 0,3 1-1 16,-2-1-1-16,2 1 2 0,-2-3-1 0,0 4 1 0,2-3 1 16,-3 4-1-16,1-1-4 0,-2 1 6 0,-1-1-1 15,-1 2 4-15,-16 0 4 0,28 2 15 16,-14-1 19-16,-1 5-1 0,-3 0 12 0,0 3 8 0,-3 0 12 15,1 5-4-15,-4-2 4 0,-2 3-5 0,1 2-4 16,-1 2 0-16,-2 0-1 0,0 1-9 0,2 1-12 16,-2 0-9-16,0-1 4 0,2 1-11 0,-2-2-1 15,1-3-8-15,3 3 2 0,-1-5-1 0,1 1-5 16,1-1 6-16,0 0 5 0,3-4 2 0,0-2-2 16,2-1-4-16,4-1 7 0,-1-5-3 0,1-1-1 15,3-1 4-15,3-6 11 0,-1-2-35 0,3-1-3 16,0-4 6-16,-2-3-1 0,3 0-3 0,-5-1 4 15,4-6-16-15,-5 1 19 0,-2-1-4 0,-6 0 24 16,2-1-33-16,-5-1 31 0,-6 2-36 0,0 0 0 16,-6 4-12-16,-1 0-12 0,-6 1 6 0,-7 3-18 15,0 3-19-15,-7 0-15 0,-1 7-18 0,-2 3-28 16,-4 1-31-16,0 4-24 0,-3 2-30 0,-3 5-43 16,0 3-20-16,1 4-39 0,-5 2-50 0,4 4-42 15,2 2-144-15,1 2-377 0,4 3-495 0</inkml:trace>
        </inkml:traceGroup>
      </inkml:traceGroup>
    </inkml:traceGroup>
    <inkml:traceGroup>
      <inkml:annotationXML>
        <emma:emma xmlns:emma="http://www.w3.org/2003/04/emma" version="1.0">
          <emma:interpretation id="{AE490557-1DF3-4126-A343-6B9594BE3E7E}" emma:medium="tactile" emma:mode="ink">
            <msink:context xmlns:msink="http://schemas.microsoft.com/ink/2010/main" type="paragraph" rotatedBoundingBox="910,14247 4611,12757 4960,13622 1259,151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3FC0CA-2639-424E-A85A-FE9FEDBDD07E}" emma:medium="tactile" emma:mode="ink">
              <msink:context xmlns:msink="http://schemas.microsoft.com/ink/2010/main" type="line" rotatedBoundingBox="910,14247 4611,12757 4960,13622 1259,15112"/>
            </emma:interpretation>
          </emma:emma>
        </inkml:annotationXML>
        <inkml:traceGroup>
          <inkml:annotationXML>
            <emma:emma xmlns:emma="http://www.w3.org/2003/04/emma" version="1.0">
              <emma:interpretation id="{1B97E77A-24E7-4B2B-B3CB-01A8A9384F92}" emma:medium="tactile" emma:mode="ink">
                <msink:context xmlns:msink="http://schemas.microsoft.com/ink/2010/main" type="inkWord" rotatedBoundingBox="910,14247 3331,13272 3680,14138 1259,15112"/>
              </emma:interpretation>
              <emma:one-of disjunction-type="recognition" id="oneOf8">
                <emma:interpretation id="interp40" emma:lang="en-US" emma:confidence="0.5">
                  <emma:literal>2100</emma:literal>
                </emma:interpretation>
                <emma:interpretation id="interp41" emma:lang="en-US" emma:confidence="0">
                  <emma:literal>21100</emma:literal>
                </emma:interpretation>
                <emma:interpretation id="interp42" emma:lang="en-US" emma:confidence="0">
                  <emma:literal>20100</emma:literal>
                </emma:interpretation>
                <emma:interpretation id="interp43" emma:lang="en-US" emma:confidence="0">
                  <emma:literal>210</emma:literal>
                </emma:interpretation>
                <emma:interpretation id="interp44" emma:lang="en-US" emma:confidence="0">
                  <emma:literal>200</emma:literal>
                </emma:interpretation>
              </emma:one-of>
            </emma:emma>
          </inkml:annotationXML>
          <inkml:trace contextRef="#ctx0" brushRef="#br1" timeOffset="38863.8952">-2101 5514 167 0,'0'0'616'15,"0"0"-174"-15,0 0-104 0,-12-3-61 0,12 3-35 16,0 0-7-16,0 0-29 0,-12-4-2 0,12 4-15 15,0 0-5-15,-10-3-23 0,10 3 8 0,0 0-38 16,-8-7-2-16,8 7-37 0,0 0-2 0,0-10-33 16,0 10 4-16,5-8-32 0,-5 8 18 0,11-13-22 15,-4 6 18-15,4 0-22 0,0-2 20 0,2 2-19 16,4 2 17-16,0-4-13 0,1 4 18 0,0 1-22 16,3 2 17-16,-4 0-16 0,2 2 22 0,-2 3-20 15,1 2 29-15,0 0-14 0,-1 6 26 0,-1-1-22 16,-1 4 22-16,-1 5-15 0,-3 1 15 0,-1 0-3 15,-3 4 13-15,-2 0-23 0,-4 0 11 0,-1 1-24 16,-5 6 17-16,2 0-17 0,-6 0 12 0,-2 3-19 0,-1-2 5 16,-1 3-15-16,-3-4 3 0,2-1-8 0,-3-1 9 15,-2 1-6-15,0-5-1 0,2-4-7 16,-3-3 3-16,1 0-13 0,2-1 2 0,3-4 5 16,1-1 0-16,-3-3 2 0,5-2-2 0,-2-2-1 0,-1-3-7 15,14-2-3-15,-24-2 4 0,10-3-1 0,2-5-6 16,-2-1-2-16,2-3 3 0,5-3-2 0,-4-1 1 15,5-5 0-15,-1 1 6 0,2-2-8 0,4 4 8 16,-3-2-14-16,4-1 14 0,4 2-10 0,0 3 9 16,1 1-12-16,1 1 15 0,4 1-15 0,0 3 7 15,3 2-4-15,-2 3 12 0,6 3-13 0,0 1 14 16,1 3-13-16,4 3 12 0,2 1-12 0,0 6 8 16,5 0-4-16,3 4 14 0,-1 0-14 0,3 5 9 15,-1-2-8-15,-2 1 3 0,4 2-12 0,4 1-8 0,-3 5-25 16,-2-7-28-16,0 1-42 0,1-1-11 15,-3-1-55-15,0-1-25 0,2-2-47 0,-6 1-38 16,1-5-18-16,-2-1-63 0,-1-1 3 0,-3-4-46 16,-1-3-449-16,-1-2-414 0</inkml:trace>
          <inkml:trace contextRef="#ctx0" brushRef="#br1" timeOffset="39124.1546">-1250 5540 425 0,'-8'-26'393'0,"-2"0"-21"15,0 4-72-15,3 2-18 0,1 3-9 0,-1 1-32 16,2 3-19-16,0 1-32 0,0 0-14 0,2 3-20 0,-1 2 24 16,4 7-2-16,-1-12 23 0,1 12-3 0,0 0-4 15,0 0-22-15,8 10-11 0,-4-1-20 0,2 2-43 16,0 4 3-16,2 1-20 0,3 6 11 0,0 0-34 16,4 2 6-16,-4 3-26 0,6 3 8 0,-3-2-25 15,2 5 4-15,1-2-14 0,-4-2 14 0,5 5-21 16,-3-3 14-16,2-3-25 0,0 5 12 0,-3-4-39 15,2 0-7-15,-3-5-54 0,-2-1-21 0,2-3-58 16,1 1-30-16,-3-7-52 0,0 1-35 0,1-3-13 16,-3-4-52-16,1-3-68 0,2-1-469 0,-12-4-453 15</inkml:trace>
          <inkml:trace contextRef="#ctx0" brushRef="#br1" timeOffset="39924.1438">-775 5463 261 0,'-4'-22'552'0,"3"1"-122"0,-4 3-91 0,0 3-29 0,1-1 3 16,1 5-29-16,-1-2-15 0,2 3-31 16,-2 1-21-16,4 9-57 0,-5-12 9 0,5 12-31 0,0 0 8 15,0 0-25-15,-15 7 23 0,11 0-39 0,1 3 3 16,1 0-32-16,1 5 11 0,1-1-28 0,1 2 16 16,3 4-28-16,-3 1 13 0,6 0-29 0,-2 5 14 15,3-1-26-15,2 1 12 0,-3-1-24 0,3 0 21 16,0 3-26-16,1-4 18 0,-2 0-21 0,1-2 19 15,0-4-23-15,1-2 19 0,-2 1-22 0,1-3 15 16,1-2-13-16,-4-1 21 0,4-3-23 0,-4-3 23 16,4-2-23-16,-11-3 19 0,22-1-24 0,-11-3 22 15,6-6-21-15,-4 0 21 0,3-5-27 0,-2-3 21 16,2-2-30-16,-1-4 21 0,-1 0 3 0,-3-4-3 16,2 0-5-16,-3 0 0 0,-4-3 0 0,1 2 5 15,-2 0-7-15,-5 2 7 0,-3-1-3 0,-2-1 0 16,-1 2-22-16,-5-1 25 0,-1 4-18 0,-3 2 20 15,-2 2-18-15,1-1 22 0,-2 5-18 0,-2 1 18 0,-2 4-18 16,4 0 24-16,-4 4-20 0,3 2 21 16,-2 0-21-16,1 4 20 0,1 1-19 0,1 1 22 15,4 3-27-15,-2-2 26 0,1 1-21 0,3 0 20 0,4 2-24 16,8-5 27-16,-11 9-24 0,11-9 21 0,-2 10-15 16,2-10 18-16,8 8-5 0,-8-8-16 15,19 6 19-15,-3-4-2 0,1-2-5 0,2 0 0 0,6-3-1 16,1-1-15-16,1 0 11 0,3-1-18 0,-1-5 25 15,4 1-27-15,3-3 28 0,-2 0-20 0,1-4 21 16,0 1-19-16,-2 0 20 0,1-3-18 0,-3 3 21 16,-3 0-20-16,0 2 20 0,-6-1-19 0,-3 6 18 15,-3-2-16-15,0 4 25 0,-4-2-15 0,0 1 19 16,-5 3-17-16,-7 4 20 0,13-3-20 0,-13 3 22 16,0 0-24-16,11 7 32 0,-11-7-21 0,0 15 21 15,0-6-25-15,-3 4 30 0,1 0-21 0,0 2 17 16,1 0 9-16,1 0-2 0,-3 2-2 0,6 2-4 15,-3 2-1-15,1-1-5 0,3-1-12 0,-1 1 7 16,2-1-4-16,1-1-3 0,3 1-4 0,-1-3-2 0,3 0-20 16,-1-2 16-16,2-3-15 0,2 1 21 15,-3-5-3-15,6-2 0 0,0 2-2 0,-1-2 1 16,0-4-1-16,0-1-2 0,3 0-2 0,1-6 1 0,0-1-2 16,1-2-2-16,1-6-4 0,0 4 6 15,-4-3 3-15,3-3-4 0,-3-3-2 0,-4 1 2 16,1-4-25-16,-4-1 20 0,-2 0-10 0,-1-2 19 0,-5 4-21 15,-3-2 21-15,-2-2-21 0,-4-1 21 0,-4 1-19 16,-3 2 18-16,-3 2-21 0,-7-1 20 0,-1 2-23 16,1 7 18-16,-4 1-31 0,1 4 7 0,-5 4-32 15,1-1-1-15,4 5-40 0,-2 2-9 0,-3 5-38 16,1-3-25-16,6 4-43 0,-4 1-24 0,10 1-23 16,0 1-73-16,3 1-11 0,3-2-111 0,4-2-387 15,3 4-383-15</inkml:trace>
        </inkml:traceGroup>
        <inkml:traceGroup>
          <inkml:annotationXML>
            <emma:emma xmlns:emma="http://www.w3.org/2003/04/emma" version="1.0">
              <emma:interpretation id="{3BF51C66-92DE-4479-B191-81BC291D80F5}" emma:medium="tactile" emma:mode="ink">
                <msink:context xmlns:msink="http://schemas.microsoft.com/ink/2010/main" type="inkWord" rotatedBoundingBox="3685,13212 4640,12828 4893,13456 3938,13840"/>
              </emma:interpretation>
              <emma:one-of disjunction-type="recognition" id="oneOf9">
                <emma:interpretation id="interp45" emma:lang="en-US" emma:confidence="0.5">
                  <emma:literal>RS</emma:literal>
                </emma:interpretation>
                <emma:interpretation id="interp46" emma:lang="en-US" emma:confidence="0">
                  <emma:literal>R</emma:literal>
                </emma:interpretation>
                <emma:interpretation id="interp47" emma:lang="en-US" emma:confidence="0">
                  <emma:literal>Is</emma:literal>
                </emma:interpretation>
                <emma:interpretation id="interp48" emma:lang="en-US" emma:confidence="0">
                  <emma:literal>as</emma:literal>
                </emma:interpretation>
                <emma:interpretation id="interp49" emma:lang="en-US" emma:confidence="0">
                  <emma:literal>Re</emma:literal>
                </emma:interpretation>
              </emma:one-of>
            </emma:emma>
          </inkml:annotationXML>
          <inkml:trace contextRef="#ctx0" brushRef="#br1" timeOffset="40842.2711">443 4623 723 0,'9'-20'702'0,"-4"4"-177"0,-2 2-83 0,2 1-83 15,-1 2-13-15,-2 0-28 0,-2 1-32 0,4 3-39 0,-4 7-39 16,3-14-42-16,-3 14-32 0,5-7-4 15,-5 7 10-15,9 4-17 0,-9-4-22 0,12 13-16 0,-5 1-20 16,3 3-10-16,-1 1-12 0,1 3-11 0,2 5-10 16,-1-1 2-16,2 5-4 0,1 0-6 0,-2-2 1 15,1 3-4-15,-4 2-4 0,3 0-7 0,-4-4 4 16,2-1-6-16,-2-2-6 0,1 0-12 0,-3 1-30 16,1 0 14-16,-2-7-26 0,0 0-18 0,-2-2-20 15,0 1-15-15,1-5-6 0,-1-1 2 0,-3 1 30 16,4-6-39-16,-4-8 6 0,1 10-8 0,-1-10 26 15,0 0 6-15,0 0 30 0,-8-4 11 0,3-2 18 16,0-2 1-16,-5-2 11 0,-1-4 2 0,-2-3 11 16,0-5-4-16,-3-1 10 0,-3-6-3 0,3-1 8 15,-5-2-3-15,4-2 10 0,3-2-4 0,-2 1 6 16,5-3-5-16,3 2 15 0,3-1 3 0,1 4 14 16,4 2-15-16,4 1 13 0,3 0-5 0,-1 5-17 15,5-1 26-15,1 2-14 0,0 4 13 0,4 1-15 16,1 2 29-16,-1 5-4 0,-2 1 17 0,3 4-14 15,0-1 27-15,-2 6 3 0,-1 1 3 0,-14 1 8 16,26 1 1-16,-14 6-7 0,-4 1 5 0,-2 1-12 0,-1 3-13 16,-1 0-27-16,-2 4 12 0,-4 3-26 0,-2-2 16 15,-1 5-24-15,-1-2 17 0,-2 2-25 16,-4 4 19-16,2-2-24 0,-2 0 21 0,1 0-21 16,-1-2 18-16,-2 0-22 0,2-1 20 0,0 0-24 0,3-2 19 15,0-4-19-15,-1-1 19 0,4-1-21 0,-1 1 19 16,2-2-18-16,0-3 19 0,2 2-23 0,-1-2 16 15,6-2-9-15,0 3 19 0,1-4-21 0,2 1 19 16,5 0-17-16,1-1 17 0,0-2-19 0,2 0 21 16,5 0-23-16,-1-1 22 0,0-1-21 0,5-2 19 15,1 0-19-15,1-5 14 0,-1 1-14 0,7-3 24 16,-2 0-22-16,2-4 18 0,4-2-22 0,0-3 23 16,0-4-14-16,5-6 15 0,-3 2-20 0,-1-3 18 15,-1-3-18-15,1-1 18 0,-6 1-18 0,0-3 23 16,-7 4-5-16,0-1-1 0,-4-1 1 0,-1-1-4 15,-4 5-7-15,-3 0 1 0,-3 3 6 0,-1 1 0 16,-3 5 2-16,-2 1-21 0,-2 3 17 0,-2-2-19 16,-3 3 18-16,0 2-12 0,-1 3 18 0,-4 0-21 0,0 6 21 15,-2-2 2-15,13 4-5 0,-31 2-6 16,15 4 7-16,-1 0-3 0,2 1 2 0,-2 1-4 16,5 1-8-16,1-1 7 0,3 2-8 0,-1-1 7 0,6 2 1 15,-1-1 0-15,4-2-2 0,2 0-4 0,3 1-11 16,4-2 20-16,3 4-19 0,1-5 21 0,2 1-20 15,3 0 21-15,0-1-1 0,0-2-8 0,6 3 9 16,-4-3-2-16,0 1 0 0,3-1 4 0,-2 2 8 16,-2-3 9-16,3 3 9 0,0 1 14 0,-2-3 2 15,-2 2-7-15,1 0 1 0,-1 2-11 0,-3-3 0 16,0 1 0-16,-3 2 1 0,-1-1 0 0,0-1 2 16,-5 5-11-16,1-4-16 0,-3 6 25 0,-3-2-10 15,-1 2-4-15,-5-2-7 0,-2 5-6 0,-1-2-26 16,-5 3-42-16,-1 0-75 0,-4 0-90 0,-3-3-103 15,2 2-113-15,-4-5-199 0,-4 3-639 0,2-5-886 16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4:14.98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121262C-4204-430A-9916-26A0A7B3D528}" emma:medium="tactile" emma:mode="ink">
          <msink:context xmlns:msink="http://schemas.microsoft.com/ink/2010/main" type="writingRegion" rotatedBoundingBox="24774,316 33593,590 33553,1867 24734,1593"/>
        </emma:interpretation>
      </emma:emma>
    </inkml:annotationXML>
    <inkml:traceGroup>
      <inkml:annotationXML>
        <emma:emma xmlns:emma="http://www.w3.org/2003/04/emma" version="1.0">
          <emma:interpretation id="{55A3A3BE-E1EF-4896-AE34-F2BAFD61602D}" emma:medium="tactile" emma:mode="ink">
            <msink:context xmlns:msink="http://schemas.microsoft.com/ink/2010/main" type="paragraph" rotatedBoundingBox="24774,316 33593,590 33553,1867 24734,15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42F027-313A-4348-8D94-45B68F9AB5E5}" emma:medium="tactile" emma:mode="ink">
              <msink:context xmlns:msink="http://schemas.microsoft.com/ink/2010/main" type="line" rotatedBoundingBox="24774,316 33593,590 33553,1867 24734,1593"/>
            </emma:interpretation>
          </emma:emma>
        </inkml:annotationXML>
        <inkml:traceGroup>
          <inkml:annotationXML>
            <emma:emma xmlns:emma="http://www.w3.org/2003/04/emma" version="1.0">
              <emma:interpretation id="{B78DE8B6-B427-405E-9D0A-FDBE31FB4464}" emma:medium="tactile" emma:mode="ink">
                <msink:context xmlns:msink="http://schemas.microsoft.com/ink/2010/main" type="inkWord" rotatedBoundingBox="24767,532 26240,578 26207,1639 24734,1593"/>
              </emma:interpretation>
              <emma:one-of disjunction-type="recognition" id="oneOf0">
                <emma:interpretation id="interp0" emma:lang="en-US" emma:confidence="0.5">
                  <emma:literal>Bye</emma:literal>
                </emma:interpretation>
                <emma:interpretation id="interp1" emma:lang="en-US" emma:confidence="0">
                  <emma:literal>sys</emma:literal>
                </emma:interpretation>
                <emma:interpretation id="interp2" emma:lang="en-US" emma:confidence="0">
                  <emma:literal>Eye</emma:literal>
                </emma:interpretation>
                <emma:interpretation id="interp3" emma:lang="en-US" emma:confidence="0">
                  <emma:literal>bye</emma:literal>
                </emma:interpretation>
                <emma:interpretation id="interp4" emma:lang="en-US" emma:confidence="0">
                  <emma:literal>aye</emma:literal>
                </emma:interpretation>
              </emma:one-of>
            </emma:emma>
          </inkml:annotationXML>
          <inkml:trace contextRef="#ctx0" brushRef="#br0">28 71 450 0,'0'0'408'16,"-11"-6"-63"-16,11 6-46 0,-10-7-43 0,10 7-33 16,-5-6-44-16,5 6-42 0,-2-8-43 0,2 8-4 15,4-9-22-15,-4 9-15 0,13-10-14 0,-2 8-3 16,0-4-7-16,3 2-4 0,3 1-6 0,0 0-5 15,1 2-3-15,2-1-3 0,-1 1-1 0,-1-2-3 16,-1 3 4-16,1 0-7 0,-2 2 4 0,-3-1-3 16,-2 0 4-16,3 1-3 0,-14-2-1 0,19 5 2 15,-19-5 1-15,11 7-3 0,-6-1 14 0,-5-6 1 0,2 10 0 16,-2-10 41-16,-5 14-52 0,-1-5 50 0,-1 0-54 16,-2 0 41-16,-3 1-46 0,0 1 41 0,-2 0-50 15,0 1 44-15,-4 1-47 0,3-2 46 16,-1 0-5-16,-1 2 0 0,1-3-12 0,-1 1 2 15,4-2 4-15,2-1-17 0,-1-1-8 0,3-1-6 0,1-1-4 16,-1 1-4-16,9-6 0 0,-8 8-38 0,8-8 57 16,0 0-42-16,7 10 54 0,-7-10-5 0,18 9-2 15,-4-7-44-15,3 1 50 0,4 2-41 16,1-1 42-16,1 1-43 0,0 2 48 0,5 0-38 16,-1 0 39-16,-1 3-38 0,0-3 40 0,-6 2-42 0,-3-1 40 15,1 1-42-15,-1 0 45 0,-3 0-39 0,-5-1 42 16,2 3-38-16,-5-4 52 0,-2 4-50 0,-3-3 48 15,-2 0-47-15,-3 1 46 0,-2-1-4 16,-2 3-3-16,-2-3-10 0,-3-3 3 0,-2 4-9 0,-1 1-9 16,1-7-10-16,0 2-23 0,2-3-52 0,-3 2-55 15,5-2-50-15,11-2-66 0,-22 0-68 16,22 0-371-16,-13-8-198 0</inkml:trace>
          <inkml:trace contextRef="#ctx0" brushRef="#br0" timeOffset="1012.4139">460 272 272 0,'8'-6'530'16,"-8"6"-114"-16,10-10-107 0,-10 10-41 0,6-6-58 16,-6 6 19-16,7-5-83 0,-7 5 25 0,0 0-82 15,0 0 40-15,0 0-16 0,0 0 25 0,12 6-59 16,-12-6 27-16,3 12-19 0,-1-3-17 0,2 1-13 16,-3-1-9-16,3 2-10 0,-2 2-8 0,1 0-5 15,-2-2-4-15,1 4-3 0,1-4-4 0,0 3 3 16,2-2-3-16,-4 0 15 0,5 0-27 0,-1 0 0 15,-1-3 3-15,1 1-5 0,0-2 0 0,2 0 0 16,-1-4 4-16,-6-4-8 0,13 6 3 0,-13-6-4 16,21-2 2-16,-10 2 0 0,1-7-3 0,1-1-2 15,0-1 7-15,1-3-5 0,-1 2 4 16,-1-5 1-16,1 0-3 0,-2-3 22 0,1-3-25 0,-2 3 5 16,1 1-3-16,-4 1 5 0,2-1-34 0,-1 4 48 15,-3 0-40-15,1 3 45 0,-1-2-48 0,0 4 41 16,-5 8-9-16,6-10 2 0,-6 10-4 0,0 0 6 15,0 0-5-15,13 6 1 0,-9 3 4 0,-1 2 10 16,1 5-2-16,-2 3-2 0,3 5 9 0,1 1 16 16,-3 5 13-16,-1 0-13 0,2 3-4 0,-2-1 3 15,1 6-49-15,-2-3 50 0,-1 2-51 0,-1 4 6 16,1 0 4-16,-3-5 2 0,1 3-3 0,-4 0 7 16,3-5-1-16,-3-3 2 0,0 4 0 0,1-6-2 15,-2-1 0-15,2-2-3 0,-1-5-2 0,3-1 9 16,-2-2 40-16,1-3-54 0,-1-1 5 0,2-3 4 15,-1 0-8-15,-1-2 13 0,-3-3-5 0,-1-2-5 16,0 1-1-16,9-5 0 0,-23-4 2 0,9 1-2 16,2-3-1-16,-2-5-1 0,0-1-1 0,2-3-1 15,0-2-2-15,6 0-1 0,-1-3 3 0,4-2 0 16,1 0 39-16,4-2-50 0,3-3 44 0,4-2-4 16,5-3-9-16,3 0-1 0,6-3-5 0,3 0-1 15,4 0-5-15,1 0-2 0,4 0 4 0,2 3-3 16,1 0 3-16,2 0 5 0,0 0-8 0,0 0-6 15,0 3 7-15,0-1-1 0,-1 1-1 0,-2 3 5 16,-9 4-5-16,0 1-35 0,-3 2 50 0,-3 2-50 16,-1 1 52-16,-7 4-39 0,0 0 48 0,-1 1-47 15,-5 2 41-15,2 2-44 0,-5-2 42 0,-5 9-46 16,6-11 40-16,-6 11-43 0,-6-5 45 0,6 5-9 16,-15-2-4-16,15 2-3 0,-21 2 5 0,7 2-10 15,-4-1 2-15,1 5 4 0,-2-1-6 0,1 0 1 16,-2 3 2-16,2-2 10 0,1 2-15 0,0 1-4 15,3 0-5-15,-1-2 0 0,2 1 0 0,2 0-9 16,1-2 0-16,3 1 0 0,0-1 0 0,3-1 6 16,-1 0-2-16,5-7 31 0,0 13-17 0,0-13-9 15,6 11 6-15,2-5 2 0,0-2 2 0,3 1 3 16,1-2 1-16,5 1 1 0,-2 0 4 0,3 0 8 16,2 0-15-16,-3-1 7 0,5 1-3 0,-4-3 2 15,0 5 1-15,-3-4-2 0,1 2 2 0,-2-1-2 16,-2-1-1-16,-1 2-3 0,-1-1 0 0,-10-3 8 15,14 9-3-15,-14-9-2 0,5 13 6 0,-5-13 2 16,-3 17 8-16,-2-8 3 0,-1 3 9 0,-5 2-1 16,1-3-4-16,-3 3 5 0,-2 2-2 0,2-5-2 15,-3 2-2-15,-1 3-1 0,3-3-4 0,2-1-1 16,-2 0-2-16,8-3-2 0,-6 1 3 0,7 0-8 16,-2-1 4-16,5-3-39 0,2-6 45 0,-3 15-39 15,3-15 45-15,3 11-44 0,-3-11 49 0,13 10-39 16,-3-6 37-16,2-1-41 0,2 0 39 0,0-2-36 15,0 2 39-15,1-3-41 0,-1 0 46 0,3 0-48 16,-2 0 44-16,-1-3-44 0,1 1 40 0,-1 0-51 16,-2 1 25-16,2-4-88 0,-3 3-34 0,-1-4-66 15,1 3-98-15,-2-4-129 0,2 1-342 0,-4-2-280 16</inkml:trace>
        </inkml:traceGroup>
        <inkml:traceGroup>
          <inkml:annotationXML>
            <emma:emma xmlns:emma="http://www.w3.org/2003/04/emma" version="1.0">
              <emma:interpretation id="{233B1A47-BE74-4DF9-9D84-7A298792C7E2}" emma:medium="tactile" emma:mode="ink">
                <msink:context xmlns:msink="http://schemas.microsoft.com/ink/2010/main" type="inkWord" rotatedBoundingBox="27358,656 28350,513 28502,1569 27511,1712"/>
              </emma:interpretation>
              <emma:one-of disjunction-type="recognition" id="oneOf1">
                <emma:interpretation id="interp5" emma:lang="en-US" emma:confidence="0.5">
                  <emma:literal>CI.</emma:literal>
                </emma:interpretation>
                <emma:interpretation id="interp6" emma:lang="en-US" emma:confidence="0">
                  <emma:literal>CI,</emma:literal>
                </emma:interpretation>
                <emma:interpretation id="interp7" emma:lang="en-US" emma:confidence="0">
                  <emma:literal>(I.</emma:literal>
                </emma:interpretation>
                <emma:interpretation id="interp8" emma:lang="en-US" emma:confidence="0">
                  <emma:literal>CI</emma:literal>
                </emma:interpretation>
                <emma:interpretation id="interp9" emma:lang="en-US" emma:confidence="0">
                  <emma:literal>(I,</emma:literal>
                </emma:interpretation>
              </emma:one-of>
            </emma:emma>
          </inkml:annotationXML>
          <inkml:trace contextRef="#ctx0" brushRef="#br0" timeOffset="1766.361">2969 147 35 0,'5'-7'390'0,"-2"-3"-102"0,-3 10-34 0,6-11-1 0,-6 11-23 15,6-13-13-15,-6 13-16 0,4-10-13 0,-4 10-30 16,2-8 11-16,-2 8-49 0,0 0 19 15,4-10-54-15,-4 10 36 0,0 0-56 0,0 0 31 0,1-8-46 16,-1 8 45-16,0 0-36 0,0 0 52 16,0 0-39-16,0-11 37 0,0 11-45 0,0 0 44 0,0 0-62 15,0 0 40-15,0 0-58 0,0 0 38 16,0 0-45-16,0 0 67 0,0 0-50 0,-19 4 48 16,7 1-69-16,1 2 52 0,-5 0-65 0,-1 5 57 0,0-3-63 15,-1 6 52-15,-1-3-60 0,-2 5 54 16,3 0-56-16,-3 1 52 0,3-1-57 0,0 2 53 0,1 0-3 15,0 2-11-15,-1-3-3 0,5 4-2 0,-1-3-2 16,3 2-2-16,1 2 20 0,1-5-73 0,4 3 64 16,-1-2-51-16,3 1 57 0,1 0-59 0,2-2 57 15,0-1-54-15,0 1 60 0,5 1-58 16,-1-1 58-16,2-1-56 0,1-1 60 0,3-1-57 0,0-1 65 16,2-1-65-16,2-1 64 0,2-4-60 0,1 2 57 15,2-3-63-15,2-3 63 0,-2 1-62 0,4-1 62 16,1-3-67-16,-2 0 61 0,0 1-58 0,-3-2 56 15,-2-2-60-15,0 1 63 0,0 0-60 16,-2-1 52-16,-2 0-46 0,0 0 60 0,-13 2-63 16,17-3 59-16,-17 3-60 0,15-5 49 0,-15 5-77 0,11-3 25 15,-11 3-54-15,0 0-46 0,2-7-61 16,-2 7-84-16,0 0-64 0,-6-9-46 0,6 9-76 0,-7-5-457 16,7 5-482-16</inkml:trace>
          <inkml:trace contextRef="#ctx0" brushRef="#br0" timeOffset="2065.7601">3236 223 28 0,'-5'-5'608'0,"5"5"-178"0,-7-12-95 0,7 12-64 15,-5-9-46-15,5 9-23 0,-3-9-16 0,3 9-37 16,-3-7-30-16,3 7-4 0,0 0-44 0,-3-8-19 15,3 8-8-15,0 0-9 0,9-6-8 16,-9 6-1-16,17 0 4 0,-2 0-14 0,0 0 3 16,4 0-8-16,-1-1 3 0,4-1-2 0,1 0-1 0,3-1 0 15,-2 3-5-15,2-2 1 0,-1 2-1 0,-1-3-3 16,-2 2-39-16,1-1 47 0,-6 2-45 0,0-1 45 16,-2 0-50-16,-15 1 0 0,23-2-27 15,-23 2-29-15,19 0-9 0,-19 0-17 0,0 0-16 16,0 0-25-16,0 0-37 0,0 0-29 0,0 0-15 0,0 0-32 15,-12 3-141-15,12-3 120 0</inkml:trace>
          <inkml:trace contextRef="#ctx0" brushRef="#br0" timeOffset="2506.5872">3280 679 458 0,'0'0'352'16,"-9"-5"-43"-16,9 5-37 0,0 0-19 0,-9-6-10 15,9 6-42-15,0 0-25 0,0 0-38 16,-5-7-28-16,5 7-26 0,0 0-12 0,9-4-17 16,-9 4-3-16,14-5-14 0,-14 5-11 0,21-2-6 0,-6 0-8 15,1-2-1-15,0 4 1 0,3-1-12 0,4-1 1 16,1 2-21-16,0-2-39 0,2 2-47 15,0 0-47-15,-1 0-69 0,1 2-89 0,1-2-331 0,-2 0-154 16</inkml:trace>
          <inkml:trace contextRef="#ctx0" brushRef="#br0" timeOffset="2265.5116">3522 153 346 0,'0'0'266'0,"0"0"-6"15,0 0-12-15,-17 0-23 0,17 0-26 16,0 0-18-16,0 0-23 0,-12 1-22 0,12-1-26 16,0 0-9-16,0 0 37 0,-9 6 47 0,9-6 3 0,-6 13-30 15,6-13-30-15,-5 15-20 0,2-6-18 0,-1 2-18 16,2 2-15-16,-1 0-1 0,0 0-14 0,0 3-8 15,3 1-3-15,-2 2-7 0,1-1-3 16,-2 3 1-16,3 0-3 0,-1-1 1 0,1 3 3 16,-1-1-9-16,1 0-5 0,0 2-6 0,0-4-13 0,-3 2-32 15,2 1-54-15,1-2-56 0,-1-1-14 0,-1-1-43 16,0-3-34-16,-1 0-44 0,1-2-59 0,0-3-324 16,0-1-180-16</inkml:trace>
          <inkml:trace contextRef="#ctx0" brushRef="#br0" timeOffset="33878.5475">3524 1061 171 0,'0'0'112'0,"0"0"10"0,0 0-73 15,0 0 32-15,0 0-54 0,0 0 30 0,0 0-45 16,0 0 34-16,0 0-58 0,0 0 44 0,0 0-45 16,0 0 34-16,0 0-76 0,0 0 1 0,0 0-135 15,0 0 54-15</inkml:trace>
        </inkml:traceGroup>
        <inkml:traceGroup>
          <inkml:annotationXML>
            <emma:emma xmlns:emma="http://www.w3.org/2003/04/emma" version="1.0">
              <emma:interpretation id="{42BCA2C9-6A6A-4828-BE88-00E76CAB8763}" emma:medium="tactile" emma:mode="ink">
                <msink:context xmlns:msink="http://schemas.microsoft.com/ink/2010/main" type="inkWord" rotatedBoundingBox="28637,650 33588,584 33602,1619 28651,1684"/>
              </emma:interpretation>
              <emma:one-of disjunction-type="recognition" id="oneOf2">
                <emma:interpretation id="interp10" emma:lang="en-US" emma:confidence="0.5">
                  <emma:literal>3-51-3=8?</emma:literal>
                </emma:interpretation>
                <emma:interpretation id="interp11" emma:lang="en-US" emma:confidence="0">
                  <emma:literal>3-513=8?</emma:literal>
                </emma:interpretation>
                <emma:interpretation id="interp12" emma:lang="en-US" emma:confidence="0">
                  <emma:literal>3-513-3=8?</emma:literal>
                </emma:interpretation>
                <emma:interpretation id="interp13" emma:lang="en-US" emma:confidence="0">
                  <emma:literal>3-53=-5</emma:literal>
                </emma:interpretation>
                <emma:interpretation id="interp14" emma:lang="en-US" emma:confidence="0">
                  <emma:literal>3-553=5</emma:literal>
                </emma:interpretation>
              </emma:one-of>
            </emma:emma>
          </inkml:annotationXML>
          <inkml:trace contextRef="#ctx0" brushRef="#br0" timeOffset="5591.9601">6885 627 426 0,'0'0'374'0,"0"0"-42"15,-2 6-65-15,2-6-3 0,0 0-59 0,12 4-32 0,-12-4-30 16,16 1-24-16,-16-1-22 0,20 3 0 16,-7-3-11-16,4 2-11 0,-2 1-13 0,2-1-13 0,0 0-8 15,0-2-11-15,1 1 25 0,-1 0-39 0,-1 1 26 16,0-1-32-16,1 1 16 0,-3-2-33 16,0 1 19-16,-14-1-45 0,22 0-39 0,-22 0-67 0,18 0-37 15,-18 0-87-15,21-4-472 0,-21 4-240 0</inkml:trace>
          <inkml:trace contextRef="#ctx0" brushRef="#br0" timeOffset="5345.7603">6958 521 224 0,'0'0'584'0,"0"0"-98"16,0 0-79-16,0 0-5 0,5-3-65 0,-5 3-13 16,0 0-80-16,0 0-20 0,0 0-72 0,0 0-9 15,7-7-48-15,-7 7 2 0,0 0-39 0,0 0 16 16,0 0-36-16,16-1 20 0,-16 1-29 0,16 0 16 0,-16 0-34 16,25-2 23-16,-11 2-32 0,4 0 24 0,-1-1-31 15,0 1 25-15,1 0-28 0,1-3 21 16,-1 3-40-16,-1 0 2 0,0 0-72 0,-17 0-30 15,26-1-85-15,-26 1-36 0,18 0-59 0,-18 0-33 16,0 0-58-16,0 0-344 0,0 0-248 0</inkml:trace>
          <inkml:trace contextRef="#ctx0" brushRef="#br0" timeOffset="6388.6444">7668 769 41 0,'-16'5'301'16,"-1"-2"-76"-16,3-1-21 0,-2 4-8 0,4-3-29 15,2 0-18-15,-2-1-32 0,5 1-6 0,7-3-21 16,-16 6 17-16,16-6-25 0,-12 5 22 0,12-5-7 16,-9 7 53-16,9-7-7 0,0 0 7 0,0 0-8 15,3 8-7-15,-3-8 12 0,16 3-14 0,-5-1-12 16,3 2-6-16,3-4-5 0,4 1-14 0,4 3-8 15,-1-2 2-15,5-1-11 0,4 2-7 0,0-2-4 16,-2 2-5-16,4-3 11 0,-3 1-3 0,2 1 4 16,-3-1 14-16,-2 0 9 0,3-1-2 0,-4 4-8 15,-2-4 10-15,1 0 3 0,-2 0 4 0,-2 0-1 0,0 0-2 16,-6 1-2-16,4-1-14 0,-4 2-8 0,-3-2-8 16,-14 0-13-16,27 0-4 0,-27 0-15 15,22 0-3-15,-22 0 0 0,18 0-13 0,-18 0-3 0,17 0-7 16,-17 0-2-16,0 0 7 0,18 4-8 0,-18-4-4 15,0 0 3-15,0 0-6 0,18 0 3 0,-18 0-5 16,0 0-1-16,0 0 13 0,0 0-32 0,0 0-18 16,17-2-23-16,-17 2-36 0,0 0-36 0,0 0-44 15,0 0-24-15,0 0-98 0,0 0-33 0,-1-10-87 16,1 10 15-16,-4-7-25 0,4 7-64 0,-5-12-317 16,5 12-342-16</inkml:trace>
          <inkml:trace contextRef="#ctx0" brushRef="#br0" timeOffset="5975.9664">7583 660 272 0,'-4'8'435'0,"4"-8"-45"15,0 0-69-15,-8 6-11 0,8-6-68 0,0 0 12 16,-9 4-65-16,9-4-9 0,0 0-54 0,0 0 9 16,-9 6-43-16,9-6 8 0,0 0-40 0,0 0 18 15,0 0-35-15,0 0 25 0,0 0-29 0,0 0 37 16,0 0-11-16,7 8 38 0,-7-8-32 0,19 4 25 0,-19-4-34 16,26 3 19-16,-8-2-39 0,2 2 24 0,3-1-30 15,1-2 13-15,1 1-28 0,4 2 24 16,-1-1-29-16,-1-2 32 0,2 2-17 0,-1 0 44 0,1-2-18 15,-1 1 40-15,-2-1-7 0,1 0 36 0,-2 0-21 16,-2 0-7-16,3 3-4 0,-5-6-2 0,-1 6-2 16,0-3-12-16,0 0-1 0,-3 0-6 0,1 0-14 15,-2 0-9-15,-1 0-5 0,-15 0-7 0,28 0-9 16,-28 0-4-16,22 0-3 0,-22 0-3 0,22 0-5 16,-22 0-3-16,18-3-1 0,-18 3 2 0,14 0-4 15,-14 0-2-15,0 0-3 0,21 0 1 0,-21 0-3 16,0 0-22-16,0 0-38 0,17 0-43 0,-17 0-61 0,0 0 15 15,0 0-43-15,0 0 22 0,0 0-79 0,0 0-10 16,0 0-86-16,-10 4-3 0,10-4-30 0,0 0-10 16,-16 3-12-16,16-3-383 0,0 0-304 0</inkml:trace>
          <inkml:trace contextRef="#ctx0" brushRef="#br0" timeOffset="6877.6156">8642 354 46 0,'0'0'545'0,"-2"-10"-76"15,2 10-72-15,0 0-13 0,-3-13-47 0,3 13-54 16,-3-8-78-16,3 8 1 0,-7-9-47 15,7 9 21-15,-6-10-29 0,6 10 16 0,-9-13-51 0,4 7 23 16,-3-1-20-16,2 1 33 0,-4-3 29 0,4 2-8 16,-2-3-57-16,0 1-6 0,2 1-39 0,-2-2 14 15,2 1-31-15,-2-2 8 0,4 2-30 0,-1-3-8 16,1 1-7-16,1 3-6 0,1-1-5 0,2 1-3 16,0-2 1-16,2 1-4 0,2 0 1 0,2 0-5 15,-1 2-4-15,5-1 3 0,-2 0 1 0,3 2 0 16,0 1-4-16,0 0 4 0,1 0 0 0,1 1 0 0,1 1 8 15,-1 0-8-15,4 1 14 0,-1 1-14 0,-2 1-2 16,-14 0 1-16,28 0-3 0,-13 1 22 16,-3 2-26-16,1 2 27 0,-1-1-28 0,2 3 28 0,-5-1-28 15,2 2 21-15,-5 4-19 0,3-3 24 0,-2 4-16 16,-5 0 17-16,1 1-20 0,-2 3 20 16,-2 4-3-16,-3-1 24 0,-1 1-18 0,-3 4 20 0,-1 0-15 15,0 1 18-15,-3-1-3 0,-2 0-1 0,2 1-14 16,-1-2 10-16,1 0-19 0,-3 0 6 0,4-4-13 15,-1 1 14-15,0 0-14 0,2-3 16 0,1-1-16 16,0 0-2-16,-1-1-2 0,3-2 14 0,1-1-49 16,0-3-15-16,0 1-74 0,1-1-36 0,0-1-52 0,2 0-34 15,0-1-97-15,3-8-81 0,-1 15-31 16,1-15-99-16,1 9-329 0,-1-9-439 0</inkml:trace>
          <inkml:trace contextRef="#ctx0" brushRef="#br0" timeOffset="7369.6979">8594 962 389 0,'0'0'529'0,"0"0"-90"0,-11 5-53 0,11-5-29 16,0 0-43-16,0 0-64 0,-5 7-50 0,5-7-40 0,0 0-26 15,0 0-29-15,-6 7-18 0,6-7 0 0,0 0 15 16,-5 9-7-16,5-9-6 0,-6 7 5 0,6-7-3 16,-6 7-7-16,6-7-16 0,-5 7-9 0,5-7-9 15,-7 8 2-15,7-8 7 0,-2 7 7 0,2-7-2 16,-3 9 3-16,3-9 22 0,3 9-1 0,-3-9 10 16,2 11 10-16,-2-11 14 0,9 8-19 0,-9-8-16 15,12 7-4-15,-12-7-1 0,17 5-2 0,-17-5-9 0,21 6-23 16,-21-6 25-16,23 2 11 0,-23-2 9 0,22-1-1 15,-9 0-8-15,1-1 6 0,-2-3-33 16,-2 3 42-16,-10 2-46 0,19-6 57 0,-9 3-43 0,-10 3 23 16,12-12-56-16,-6 7 30 0,-6 5-52 0,5-12 33 15,-5 12-50-15,0-15 38 0,-4 9-44 0,0-2 39 16,-2 1-45-16,-3-1 40 0,-1 1-39 0,0 0 35 16,-2 2-42-16,1-1 42 0,-1 0-38 0,-1 3 36 0,0-1-42 15,2 2 34-15,11 2-79 0,-20-7 55 16,20 7-45-16,-17-4 13 0,17 4-46 0,-13-1 35 15,13 1-71-15,0 0 54 0,-16 1-98 0,16-1 38 0,0 0-47 16,-7 4-9-16,7-4-16 0,0 0-49 0,0 0-49 16,1 9-49-16,-1-9-46 0,0 0 13 0,12 7 28 15,-12-7-6-15,0 0-23 0,10 4-394 0,-10-4-301 16</inkml:trace>
          <inkml:trace contextRef="#ctx0" brushRef="#br0" timeOffset="2946.5147">3879 681 455 0,'0'0'389'0,"0"0"-60"0,0 0-40 0,0 0-14 16,0 0-11-16,0 0-3 0,0 0-19 15,0 0-28-15,0-11-28 0,0 11-30 0,0 0-26 0,0 0-31 16,1-8-19-16,-1 8-18 0,0 0-15 0,11-5-7 16,-11 5-10-16,13-5 1 0,-13 5-7 0,18-2-13 15,-18 2 3-15,20 0-8 0,-20 0-1 0,25 1-1 16,-13 0-5-16,2 2 0 0,-2 0 7 16,-3 1-6-16,2 2 1 0,-2 0 1 0,-1-1-4 15,-1 2 3-15,0-1 3 0,-7-6-1 0,4 15 1 0,-1-6 0 16,-3-9 0-16,-4 17 0 0,1-7-35 0,-2-2 48 15,-4 2-48-15,1-2 48 0,-1 0-36 0,0 1 38 16,-2-2-47-16,-1 1 38 0,2-2-28 16,-2 1 6-16,0-2 2 0,1-1 10 0,-1 0-7 15,2 0 4-15,10-4 5 0,-18 5 0 0,18-5 44 0,-16 4-50 16,16-4 42-16,-10 5-51 0,10-5 43 0,0 0-47 16,0 0 43-16,0 0-48 0,0 0 43 0,14 4-40 15,-14-4 39-15,23 2-44 0,-9 2 42 16,3-1-43-16,0 1 43 0,4 1-39 0,-2 1 44 15,4 0-47-15,1 2 6 0,-1 0 5 0,0 3 0 0,-3-2 3 16,-2 2 1-16,1-2 5 0,-3 5 4 0,-3-4 1 16,2-2 48-16,-3 5-47 0,-2-4 58 0,-3 0-22 15,-1 1 45-15,-3 0-52 0,-1-2 58 16,-2 1-49-16,-2 0 43 0,1-2-63 0,-6 3 43 16,-1-3-55-16,-1-1 47 0,-1 1-62 0,-4-1 53 0,-2-2-59 15,2-3 49-15,-3 1-70 0,0 0-4 0,-3-4-79 16,-2 0-48-16,1 1-56 0,0-7-34 0,-2 2-62 15,0-4-97-15,1 0-439 0,1-3-400 16</inkml:trace>
          <inkml:trace contextRef="#ctx0" brushRef="#br0" timeOffset="3293.7504">4569 371 490 0,'0'0'364'0,"0"0"-79"0,-3-9-56 0,3 9-30 15,0 0-10-15,0 0-18 0,-2-7-24 16,2 7-24-16,0 0-30 0,0 0-14 0,0 0-27 16,0 0-7-16,0 0 5 0,2-7 6 0,-2 7 17 15,0 0 19-15,17 4-27 0,-17-4 25 0,18 2-17 0,-1-2-2 16,-1 0 0-16,2 1-3 0,2-1-7 0,4 0-1 15,2 0-3-15,-1 2-11 0,4-2-4 0,-3 0-9 16,0 0-6-16,0 0-12 0,-3 0 2 16,-5 0-3-16,1 0-3 0,-2 0-3 0,-3 0 0 15,-14 0 1-15,26 0-2 0,-26 0 1 0,21 0-10 16,-21 0-9-16,17 2-19 0,-17-2-24 0,0 0 8 0,18 0-60 16,-18 0-18-16,0 0-41 0,0 0-25 15,12 2-55-15,-12-2-57 0,0 0-121 0,0 0-172 16,0 0-109-16</inkml:trace>
          <inkml:trace contextRef="#ctx0" brushRef="#br0" timeOffset="3728.6994">5470 239 9 0,'9'-7'481'0,"-2"2"-145"0,0 0-34 15,-7 5-54-15,6-9-16 0,-6 9-12 0,9-8-40 16,-9 8-26-16,3-10-16 0,-3 10-30 0,0 0-27 15,0-9-15-15,0 9-12 0,-4-5-5 0,4 5-16 16,-14-3-2-16,14 3-8 0,-19-1 0 0,19 1-5 16,-22 4 3-16,6-3-1 0,4 1-5 0,-2 4 9 15,-1-2-15-15,2-1 0 0,0 3-2 0,1 1-1 16,-2-2 1-16,2 3-3 0,4 1 3 0,-2-2-4 16,2 4-1-16,1-3 1 0,0 3 12 0,2 0-4 0,-2-2-8 15,7 2 1-15,0 0-2 0,0 0 3 16,2-2 1-16,3 4-8 0,0-2 4 0,7 5 5 15,-2-2-3-15,2-1-7 0,1-2 14 0,-2 0-10 16,6 2 1-16,-3 0-1 0,1-4-1 0,3 2-1 16,-4 0 2-16,3-1 4 0,-3-1-1 0,0-1 1 15,-1 3-5-15,-1-3 1 0,-2 0 0 0,-1 0 1 16,0 0-3-16,-4 0 2 0,2-1-1 0,-1 0 28 16,-2 1-19-16,-1-2 24 0,-2 1 9 0,-1-7-7 15,-1 14 0-15,1-14 2 0,-5 13-14 0,-2-6-8 16,-1-1-2-16,-1 1-1 0,-2-1 0 0,-3-1-3 15,-1-1-2-15,-4 1 1 0,1-2-6 0,-2-1-27 16,2 1-10-16,0 0-43 0,0-3-55 0,1 0-54 16,0-3-58-16,1 3-91 0,4-3-393 0,-1-1-232 15</inkml:trace>
          <inkml:trace contextRef="#ctx0" brushRef="#br0" timeOffset="4032.4137">5806 251 4 0,'0'0'492'0,"0"0"-141"0,-4-9-69 0,4 9-48 16,0 0-18-16,-5-6-15 0,5 6-29 0,0 0-37 16,0 0-28-16,0 0-15 0,0 0-22 0,0 0-16 15,0 0-1-15,7-7-4 0,-7 7-8 0,0 0-5 16,22 0 2-16,-22 0-4 0,27-2-1 0,-10 2-5 15,1-1-6-15,5 1 3 0,2-3-13 0,3 3 3 16,-1-1-4-16,2 1-3 0,-3-1-2 0,-1 1-2 16,0-2 1-16,-3 2-5 0,-3 0-1 0,-2 0-4 15,-1 0-38-15,-16 0-14 0,23-1-64 0,-23 1-45 16,0 0-83-16,0 0-139 0,0 0-173 0,0 0-77 16</inkml:trace>
          <inkml:trace contextRef="#ctx0" brushRef="#br0" timeOffset="4276.6049">5963 206 52 0,'0'0'462'0,"0"0"-166"15,0 0-41-15,0 0-40 0,0 0-11 0,0 0-32 16,-11 2-18-16,11-2-7 0,0 0-15 0,0 10-20 16,0-10-20-16,2 12 21 0,-2-12-11 0,0 15-6 15,0-4 42-15,0-1-26 0,0 6-18 0,-2-5-15 16,1 4-11-16,1 1-14 0,-3 1-9 0,2 1-10 15,0 2-4-15,0-1-8 0,-2 1 2 0,0 1-3 16,0-1 6-16,3 0-10 0,0 0-6 0,-6-1-3 16,5 2 0-16,-3-2-10 0,3 0-9 0,-2-3-2 15,1-1-25-15,0 1-52 0,1-3-29 0,-1 1-34 16,-1-3-26-16,2-1-1 0,1 0-14 0,-3 0-40 16,3-10-35-16,-5 13-45 0,5-13-195 0,-3 11-6 15</inkml:trace>
          <inkml:trace contextRef="#ctx0" brushRef="#br0" timeOffset="4492.2066">5787 729 287 0,'0'0'422'0,"0"0"-59"0,-13 0-37 15,13 0-40-15,0 0-19 0,0 0-37 0,-12-5-45 16,12 5-36-16,0 0-38 0,0 0-19 0,0 0-22 16,13-5-7-16,-13 5-13 0,14-4-14 0,-2-2-8 15,0 3-3-15,2 2-5 0,1-4-3 0,2 3-4 16,0-2-2-16,1 2-3 0,2-1 1 0,0 0 1 15,0-2-9-15,-1 5-6 0,-1-3 1 0,-1 1-6 16,0 2-27-16,-3-1-42 0,-1 0-40 0,-13 1-28 16,25-2-51-16,-25 2-48 0,18 0-39 0,-18 0-69 15,18-2-147-15,-18 2 8 0</inkml:trace>
          <inkml:trace contextRef="#ctx0" brushRef="#br0" timeOffset="5043.7541">6206 716 182 0,'9'6'439'0,"-9"-6"-128"0,0 0-9 0,0 0-61 0,8-6 22 16,-8 6-44-16,0 0-35 0,6-5-30 0,-6 5-27 15,9-6-36-15,-9 6 7 0,9-7 31 16,-9 7 16-16,10-6 12 0,-10 6-52 0,10-8 2 0,-10 8-44 16,9-6 8-16,-9 6-33 0,14-6 11 0,-14 6-27 15,12-7 15-15,-12 7-33 0,11-3 20 0,-11 3-24 16,13-2 25-16,-13 2-32 0,0 0 23 0,17 2-24 15,-17-2 25-15,11 6-27 0,-11-6 2 16,7 7 5-16,-7-7 0 0,7 10 3 0,-7-10-3 0,2 14 1 16,0-7 3-16,-2-7-1 0,-2 14 4 0,0-5-1 15,-3-3-2-15,2 2 4 0,-1 0 8 0,-2 0-1 16,1 0-1-16,-3 0-1 0,1-2 5 0,2 1-4 16,-1-2 2-16,-2 1 2 0,8-6 5 0,-12 10 1 15,12-10 6-15,-9 7 12 0,9-7 13 16,-9 7 8-16,9-7 16 0,-8 4 1 0,8-4 16 0,0 0 3 15,-9 9 5-15,9-9-15 0,0 0-14 0,0 0-20 16,0 0-12-16,0 0-7 0,0 0-8 0,0 0-8 16,0 0-4-16,12 3 3 0,-12-3 6 0,0 0-21 15,23 0 4-15,-23 0-5 0,20 1 0 16,-20-1-1-16,23 5 3 0,-9-4-3 0,0 2 1 16,1 3 0-16,1-3-54 0,3 2 70 0,-3 1-63 0,0 1 63 15,-2-1-55-15,2-1 79 0,-3 2-80 0,-2 0 62 16,1 0-55-16,-3-1 58 0,-1-1-58 0,1 2 65 15,-4-1-53-15,-1 0 71 0,-4-6-57 16,8 9 65-16,-8-9-57 0,1 10 89 0,-1-10-70 16,-9 10 60-16,9-10-77 0,-16 8 74 0,5-3-85 0,-4-2 71 15,4 1-82-15,-6-2 67 0,0-1-79 0,-1 1 37 16,-1-2-104-16,1 0 31 0,-2 0-100 0,-1-2-5 16,-1-1-97-16,4 2 6 0,-1-4-27 0,5 2-46 15,-2-2-47-15,4-2-131 0,0-2-275 16,2 2-311-16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4:52.1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F57A492-D5E4-41AF-97CB-9CD9AE3985FF}" emma:medium="tactile" emma:mode="ink">
          <msink:context xmlns:msink="http://schemas.microsoft.com/ink/2010/main" type="inkDrawing" rotatedBoundingBox="5453,12289 7227,11508 7240,11538 5466,12319" semanticType="underline" shapeName="Other">
            <msink:sourceLink direction="with" ref="{A49E668E-B28E-4702-98BA-B243DCB481B9}"/>
            <msink:destinationLink direction="with" ref="{63BBA396-58B2-4D31-BC1B-FF07C761F3ED}"/>
          </msink:context>
        </emma:interpretation>
      </emma:emma>
    </inkml:annotationXML>
    <inkml:trace contextRef="#ctx0" brushRef="#br0">312 667 741 0,'-28'9'650'0,"-7"2"-165"0,-1 2-86 0,1 1-110 15,0-2-40-15,1 0-14 0,6-2 5 0,4 1-31 16,6-4 19-16,0-2-49 0,6 0-11 0,3-2-52 16,9-3-6-16,0 0-37 0,0 0 5 0,12-3-32 15,10-5 20-15,12-5-34 0,11-2 23 0,7-6-11 16,14-5 8-16,7-2 9 0,6-6 9 0,3 2 0 16,3-5 7-16,3 3 0 0,3-6-10 0,-3 5 9 15,3-4-10-15,-5-3 7 0,0 7-1 0,-7-2-4 16,-2 1-5-16,-2-1-9 0,-5 2-9 0,-6 6-7 15,-14 2-8-15,-2 5-14 0,-4 0-4 0,-9 4 6 16,-4 3-4-16,-2 2 0 0,-7 2-10 0,-4 0-13 0,-2 2-22 16,1 2-45-16,-6 1-51 0,-4 1-59 0,-7 5-48 15,0 0-80-15,0 0-46 0,0 0-69 16,0 0-115-16,-14 14-556 0,-3-7-718 0</inkml:trace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4:52.40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3BBA396-58B2-4D31-BC1B-FF07C761F3ED}" emma:medium="tactile" emma:mode="ink">
          <msink:context xmlns:msink="http://schemas.microsoft.com/ink/2010/main" type="inkDrawing" rotatedBoundingBox="5482,12477 7658,11476 7692,11551 5517,12553" semanticType="callout" shapeName="Other">
            <msink:sourceLink direction="with" ref="{FF57A492-D5E4-41AF-97CB-9CD9AE3985FF}"/>
          </msink:context>
        </emma:interpretation>
      </emma:emma>
    </inkml:annotationXML>
    <inkml:trace contextRef="#ctx0" brushRef="#br0">228 895 925 0,'-45'27'766'16,"2"-2"-146"-16,3-2-177 0,8-3-66 0,3-2-78 15,11-4 10-15,5-3-17 0,4-3 8 0,9-8-43 16,0 0-18-16,12 2-22 0,7-7-17 0,11-7-33 16,15-8-21-16,9-2-17 0,20-11-8 0,6 0 18 15,7-6-27-15,5 0 8 0,5-2-26 0,18-9 10 16,-3 3-30-16,-15 4-7 0,-4 2-3 0,-1 0-3 15,-3 2-6-15,-2-1-3 0,-4 1-4 0,-3 2-4 16,-1-2 3-16,-8 6 1 0,-2-2 13 0,-6 3-15 0,-11 5-9 16,-2 1-6-16,-3-1-4 0,-6 3-5 0,-1 2-6 15,-10 5-2-15,-3 2-2 0,-5 5-2 16,-2-4-2-16,-2 4-10 0,-3 0-26 0,1 4-30 16,-7-2-48-16,3 0-55 0,-2 4-63 0,-1-3-53 0,-1-2-116 15,-2 4-94-15,-6 5-84 0,5-13-188 0,-5 2-557 16,0 1-921-16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23.9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414754-28E1-441C-896A-A6896933D088}" emma:medium="tactile" emma:mode="ink">
          <msink:context xmlns:msink="http://schemas.microsoft.com/ink/2010/main" type="inkDrawing" rotatedBoundingBox="18854,7327 20963,7335 20962,7394 18853,7385" shapeName="Other">
            <msink:destinationLink direction="to" ref="{C3332D04-C565-4DD3-8996-A448A28028A3}"/>
            <msink:destinationLink direction="from" ref="{C3332D04-C565-4DD3-8996-A448A28028A3}"/>
          </msink:context>
        </emma:interpretation>
      </emma:emma>
    </inkml:annotationXML>
    <inkml:trace contextRef="#ctx0" brushRef="#br0">-86-116 379 0,'0'0'380'0,"0"-8"-68"0,0 8-40 15,0 0-54-15,-4-8 11 0,4 8-35 0,0 0-20 16,-1-12 5-16,1 12-17 0,0 0 2 0,-3-9-22 16,3 9 3-16,0 0-18 0,0 0-1 0,-2-9-14 15,2 9-8-15,0 0-14 0,0 0-2 0,0 0-16 16,0 0-9-16,-2-7-14 0,2 7 1 0,0 0-18 15,0 0 19-15,0 0 2 0,16-4 14 0,-16 4-18 16,18 0 6-16,-18 0-16 0,30 0 3 0,-9 0-22 16,4 1 19-16,3-1-17 0,7 0 9 0,3 0-12 15,4 0 8-15,8 0-8 0,2 0 12 0,2 1-22 16,10-2 18-16,3 2-12 0,-1-1 19 0,3 0-20 16,-2 0 17-16,3 0-13 0,0 2 22 0,0-2-20 15,2 1 5-15,-1-1 4 0,2 2 15 0,-2-1-16 16,-2 1 10-16,1-1-13 0,-4 1 12 0,-2-1-15 15,-11 2 8-15,-1-3-11 0,-3 0 11 0,-5 0-13 16,-5 1 19-16,-4-1-11 0,-5 2 8 0,-3-2-6 16,0 0 9-16,-4 0-11 0,-3 0 16 0,-3 0-6 15,-1 0 6-15,0 2-10 0,-16-2 6 0,23-2-8 16,-23 2 3-16,21 0-9 0,-21 0-2 0,19 0 1 16,-19 0-9-16,0 0-2 0,21 0 7 0,-21 0-7 15,0 0-1-15,20 0-7 0,-20 0 2 0,0 0-7 0,0 0 8 16,18-2-2-16,-18 2 1 0,0 0-7 15,0 0 5-15,0 0-4 0,16 0 6 0,-16 0-6 16,0 0-7-16,0 0 7 0,0 0 1 0,0 0-1 16,0 0 6-16,0 0-8 0,0 0 6 0,15 0-6 15,-15 0 0-15,0 0-17 0,0 0-9 0,0 0-3 16,0 0-12-16,0 0-32 0,0 0-16 0,0 0-50 16,0 0-29-16,0 0-57 0,0 0-37 0,-12-1-51 15,12 1-55-15,0 0-18 0,-18-4-95 0,18 4-424 16,-12-6-474-16</inkml:trace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24.26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3332D04-C565-4DD3-8996-A448A28028A3}" emma:medium="tactile" emma:mode="ink">
          <msink:context xmlns:msink="http://schemas.microsoft.com/ink/2010/main" type="inkDrawing" rotatedBoundingBox="20382,7491 20873,7093 21099,7372 20608,7770" semanticType="callout" shapeName="Other">
            <msink:sourceLink direction="to" ref="{0F414754-28E1-441C-896A-A6896933D088}"/>
            <msink:sourceLink direction="from" ref="{0F414754-28E1-441C-896A-A6896933D088}"/>
          </msink:context>
        </emma:interpretation>
      </emma:emma>
    </inkml:annotationXML>
    <inkml:trace contextRef="#ctx0" brushRef="#br0">1923-273 301 0,'-4'-7'465'16,"1"-1"-97"-16,3 8-58 0,-6-10-31 0,6 10-23 0,-8-13-20 16,8 13-15-16,-6-11-13 0,6 11-4 15,-7-13-16-15,7 13-23 0,-6-8-18 0,6 8-21 16,-6-10-23-16,6 10-12 0,-5-7-16 0,5 7-11 15,0 0-9-15,-2-7-8 0,2 7 4 0,0 0 9 0,0 0 1 16,0 0-14-16,0 0 6 0,0 0-2 0,7 6-1 16,-7-6 0-16,12 7 3 0,-5-3-6 0,-1 3 10 15,4 0-21-15,2 0 11 0,-2 3-27 16,3-2 11-16,2 3-15 0,-1-2 11 0,0 2-18 16,-1 1 11-16,0-2-18 0,1 1 7 0,0-1-11 0,-2 2 18 15,0-3-22-15,-2 3 18 0,-2-5-16 0,2 1 18 16,-3 1-18-16,2-2 1 0,-3 0 2 0,-1 0 0 15,-5-7-2-15,8 11-1 0,-8-11 6 16,3 13 6-16,-3-13-8 0,-3 11 1 0,3-11 2 16,-12 16-3-16,5-9 1 0,-5-2-2 0,-5 6-2 0,-1-3 0 15,-8 4-5-15,-2-4-16 0,-7 6-22 0,-1-2-45 16,-6 2-48-16,-10-1-73 0,1 4-46 0,-5-2-39 16,0-1-82-16,1 3-140 0,-2-2-348 15,-4-1-420-15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41.53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198CE9C-C27B-4B56-8EB4-74B0B242502C}" emma:medium="tactile" emma:mode="ink">
          <msink:context xmlns:msink="http://schemas.microsoft.com/ink/2010/main" type="inkDrawing" rotatedBoundingBox="11775,4103 18630,3995 18652,5394 11797,5501" semanticType="enclosure" shapeName="Other">
            <msink:sourceLink direction="with" ref="{C4B019E7-0199-43DC-A08A-904BE7C98013}"/>
          </msink:context>
        </emma:interpretation>
      </emma:emma>
    </inkml:annotationXML>
    <inkml:trace contextRef="#ctx0" brushRef="#br0">105 375 194 0,'0'0'315'0,"-14"-3"-40"0,14 3-43 0,-15-3 5 16,15 3-56-16,-11-4 8 0,11 4-41 0,-12-3 24 15,12 3-21-15,-10-4-4 0,10 4-24 0,0 0-13 16,-13-6-5-16,13 6-4 0,-8-1-5 0,8 1-2 15,0 0 6-15,-10-4-7 0,10 4-6 0,0 0-9 16,0 0-14-16,-12-5-13 0,12 5-13 0,0 0-6 16,0 0-1-16,0 0-3 0,0 0 6 0,0 0 8 0,0 0 7 15,0 0-5-15,0 0 2 0,0 0-2 0,13 3-6 16,-13-3 2-16,26 0-4 0,-12 2 0 16,7-2-5-16,-2 0-4 0,6 0 4 0,2-2-3 0,2 2-8 15,5-3 2-15,1 2-2 0,3 1-3 0,-1-3-4 16,1 1 3-16,5 0-2 0,3-2-9 0,0 1 13 15,3 3 1-15,-3-6-1 0,2 1-4 0,4 1 2 16,-2 0-3-16,10-1-2 0,-3 0 1 0,1-1-1 16,0 2-9-16,2 0 8 0,-11-1-9 0,9 1 10 15,-7 0-10-15,-1 1 3 0,-2 1 5 0,4-1-2 16,-5 0 0-16,2 0-3 0,-1 1 1 0,1 0 1 16,-3 0-4-16,2 1-7 0,-1-2 4 0,2 2-3 15,0-1 7-15,0 1-7 0,1 0 10 0,0-2-3 16,2 0 1-16,0 3-8 0,-1-1 6 0,1-1 1 15,0 2 10-15,0-2-3 0,-1 0 11 0,1 0-2 16,-1 1-1-16,-3 0-3 0,1-1 1 0,-3 2-8 16,1-1 3-16,-2 1-3 0,-2-2-1 0,-2 1-5 15,5 0 6-15,-1-1-4 0,0 0 1 0,1 0-5 16,-4 1 4-16,4-1-1 0,-1-2 5 0,0 1-5 16,-2 0 3-16,2 0-3 0,0 1 4 0,1 0-7 15,-1-2 3-15,-7 4-2 0,2-1-1 0,0-1 3 16,0 2 5-16,0-3-8 0,-1 2 4 0,-2 0-2 15,2-1 4-15,1 1-8 0,-1-1 2 0,1 1 0 16,-2-1 3-16,2 1-6 0,5 0 7 0,1-1 1 16,0 0-3-16,-2 0-5 0,1 2 1 0,-1-1 1 15,2 1 7-15,-1-4-9 0,2 3 8 0,-2 0-7 16,-5 0 5-16,5-1-4 0,-5 1 4 0,-2-1-4 16,1 1 0-16,1-1 3 0,-1 2 2 0,-3-1-6 15,3 0 2-15,-2 1 0 0,2-2 7 0,-4 0-8 0,5 1 5 16,-2 0-4-16,-1 0 6 0,1-3-4 15,-1 3 2-15,2 0-7 0,0-2 8 0,-1 1-4 16,7 0 7-16,-1 0-8 0,-1 0 0 0,3-2 0 0,-2 1 4 16,-2-1-1-16,4 3 4 0,-6-5 1 0,6 4 7 15,-10-1 6-15,3 0-5 0,-1 0-3 0,-1-1 0 16,0 1 0-16,0 0 0 0,-1 0-4 0,-3 1-3 16,4-1 7-16,-1 0-2 0,-4 0-2 0,2 1 5 15,1-2 2-15,-3 0 3 0,-1 1 10 0,-1 2-4 16,-3-2 9-16,2 0-6 0,-1 2 6 0,-1-2-13 15,-1 3 6-15,0-4-9 0,-1 2 5 0,-1 1-10 16,-2-3 6-16,2 2-12 0,-1 0 13 0,-2 0-10 16,-2 1 24-16,-2-2-23 0,1 2 16 0,-1-1-8 15,-2 2 23-15,-1-2-17 0,2 0 34 0,-3 1-20 16,-3-1 35-16,-10 2-30 0,21 0 41 0,-21 0-37 16,16-3 9-16,-16 3-8 0,16-1-2 0,-16 1 5 15,0 0-10-15,17-3-5 0,-17 3-4 0,0 0-1 16,14-1 32-16,-14 1-43 0,0 0-2 0,0 0-1 15,15 0 36-15,-15 0-47 0,0 0 31 0,0 0-39 16,0 0 30-16,0 0-40 0,15 0 2 0,-15 0 4 16,0 0 4-16,5 5 7 0,-5-5 20 0,6 8 21 0,-6-8 3 15,2 11 5-15,-2-11-5 0,7 15-7 0,-5-8-5 16,1 0 0-16,-2 3-3 0,3 0 0 0,0 2-3 16,-2 0 8-16,-2 0-12 0,4 0 5 15,-1 2 1-15,0 1 0 0,-1 0 1 0,-2 1 0 0,1-1-31 16,2 2 38-16,-2 3-28 0,-1-1 44 0,2 2-32 15,0 0 38-15,-2 1-32 0,1-1 36 0,1 1-7 16,-2 2-2-16,0 1-12 0,0-2 0 0,0 1 0 16,0 0-4-16,0 2-1 0,0-2-6 0,0 1 0 15,-2 1 0-15,1-1 2 0,-3 0 1 0,3 4-9 16,-3 0 8-16,4-3-2 0,-2-2-8 0,-1 0-7 16,-2 0-1-16,3 0-2 0,0-2-1 0,-1 1 6 15,-2-5-65-15,4 4 60 0,-2-1-58 0,1-1 64 16,0 0-58-16,1-2 58 0,-3-3-53 0,4 1 66 15,0 1-71-15,-1-4 61 0,1 1-58 0,-1-1 65 16,1-1-65-16,0-1 66 0,-3 0-66 0,3-4 68 16,0-7-68-16,0 17 66 0,0-17-63 0,3 11 73 15,-3-11-73-15,-3 13 68 0,3-13-76 0,0 0 56 0,0 11-76 16,0-11 29-16,0 0-71 0,0 0 0 0,0 0-85 16,-1 9-14-16,1-9-95 0,0 0-35 0,0 0-46 15,-11-5-64-15,11 5-78 0,-14-7-24 0,2 0-107 16,-2 4-676-16,-3-2-926 0</inkml:trace>
    <inkml:trace contextRef="#ctx0" brushRef="#br0" timeOffset="1295">417 1474 218 0,'0'0'282'0,"-18"1"-56"0,18-1-19 0,-15 3-4 16,15-3-24-16,-15 3 12 0,15-3-11 0,-13 2-18 16,13-2-22-16,0 0-23 0,-16 4-10 0,16-4-9 15,0 0-12-15,-10 1 11 0,10-1-8 0,0 0-8 0,0 0-13 16,0 0-4-16,5 7-8 0,-5-7-10 15,0 0-5-15,21 3-8 0,-21-3-2 0,19 0-6 16,-3 1 3-16,1-1-1 0,1 0 4 0,1 0 1 0,7 0 0 16,0 0 5-16,3 0-7 0,4-1 5 15,3-1-8-15,8 0-1 0,2-1-3 0,2 0 1 16,1 0-1-16,0-1 5 0,12 1 0 0,-2-1 8 16,5-2 1-16,-1 2-4 0,1-1 6 0,-1 0-7 0,3 1 3 15,0 0-16-15,-3-2 11 0,6 1-14 0,-2 0 7 16,3 2-10-16,0-1 5 0,0 0-10 0,0-2 7 15,4 2-10-15,-2 1 7 0,-1-1-19 16,2-2 19-16,-2 1-11 0,-1 1 12 0,-2-1-16 0,1 1 8 16,1-2-2-16,-4 1 6 0,0 1-9 0,1 1 10 15,-3-2-5-15,0-1-3 0,-2 2 7 0,1-2 3 16,-3 3-2-16,-3-1 9 0,2-1-1 0,-8 2 2 16,0-2 1-16,-1 1 2 0,-2 1 1 0,0-1-5 15,3 0-1-15,-5 0 5 0,-1 1-2 0,2-2 5 16,-3 3 7-16,1-4-12 0,-2 2 3 0,4 0-2 15,-3-1-5-15,1 2 13 0,-2-1-3 0,2 1-2 16,2-2-4-16,-3 0-3 0,1 2 1 0,-2-1-8 16,3 0 3-16,-2 2-1 0,-8 1-5 0,3-4 2 15,-3 4-2-15,3-3 2 0,-3 0 1 0,2 2 0 16,-3 2 14-16,0-3 2 0,0 0 1 0,-2 1 3 16,0-1 2-16,0 0-3 0,1-1-4 0,-1 0 1 15,-2 1-4-15,4 1-1 0,-6-2-3 0,5 1-2 16,-4 0-1-16,3 0-3 0,-4 1-2 0,3-2 2 15,-6 4-3-15,3-3-5 0,-2 1 1 0,0 0 0 16,-1 1-1-16,2-3-2 0,2 2 5 0,-3-1-4 16,3 0 0-16,-3 2 0 0,2-2-1 0,-4 3-4 15,4-1 3-15,-3-1 5 0,0 0-1 0,1 0 1 0,0 1 5 16,-1 1 1-16,0-4 2 0,-2 2 3 16,1 0 1-16,1 2-1 0,0-1 3 0,-3 0-2 15,3-1-3-15,0 1-2 0,-3-2 2 0,3 3 0 0,-1-1-4 16,-2 1 1-16,0-2 0 0,3 4-2 0,-3-4-9 15,1 2 7-15,-5 0-1 0,3-2 2 0,0 2 2 16,-2 0-4-16,0-2 4 0,0 2 0 0,0 0 2 16,1 2 4-16,1 0 2 0,-4-2 2 0,4 0 2 15,0 0-3-15,-2 2 1 0,2-2 2 0,1 1-2 16,-1-1 1-16,0 3-1 0,1-2 0 0,-1 1-2 16,-2-1 1-16,0 0 24 0,1 1-32 0,-4 0-1 15,4 2-1-15,-2-4 5 0,2 1-2 0,-2 3 0 16,2-4-5-16,-1 2 14 0,0-1-19 0,-1-1 14 15,-1 3-31-15,1-2 35 0,1 1-16 0,2-1 15 16,-2 1-17-16,-3-1 21 0,3-1-21 0,-2 2 20 16,2 0-22-16,-3 0 24 0,3-2-26 0,-4 0 28 15,3 1-17-15,-2-1 26 0,-3 2-31 0,3-2 26 16,-1 0-24-16,-2 2 34 0,1-2-23 0,-15 0 33 16,24 0-37-16,-24 0 36 0,19 0-41 0,-19 0 30 15,20 2-38-15,-20-2 46 0,14 0-52 0,-14 0 33 16,0 0-37-16,18 0 28 0,-18 0-38 0,0 0 26 0,0 0-54 15,17 0-36-15,-17 0-69 0,0 0-108 0,0 0-99 16,-7-7-99-16,7 7-71 0,-17-10-216 0,3 4-402 16,-5-2-759-16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55.25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37F7411-54AE-424A-A464-A0F1F362E946}" emma:medium="tactile" emma:mode="ink">
          <msink:context xmlns:msink="http://schemas.microsoft.com/ink/2010/main" type="writingRegion" rotatedBoundingBox="1728,1173 20470,1040 20479,2386 1737,2518"/>
        </emma:interpretation>
      </emma:emma>
    </inkml:annotationXML>
    <inkml:traceGroup>
      <inkml:annotationXML>
        <emma:emma xmlns:emma="http://www.w3.org/2003/04/emma" version="1.0">
          <emma:interpretation id="{320897F3-EFC4-4C46-9B3E-02B97822C011}" emma:medium="tactile" emma:mode="ink">
            <msink:context xmlns:msink="http://schemas.microsoft.com/ink/2010/main" type="paragraph" rotatedBoundingBox="1728,1173 20470,1040 20479,2386 1737,2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C0F7C3-0623-4552-B8D5-C26EB3893DC2}" emma:medium="tactile" emma:mode="ink">
              <msink:context xmlns:msink="http://schemas.microsoft.com/ink/2010/main" type="line" rotatedBoundingBox="1728,1173 20470,1040 20479,2386 1737,2518"/>
            </emma:interpretation>
          </emma:emma>
        </inkml:annotationXML>
        <inkml:traceGroup>
          <inkml:annotationXML>
            <emma:emma xmlns:emma="http://www.w3.org/2003/04/emma" version="1.0">
              <emma:interpretation id="{DFA9156E-30B2-465E-8B4F-34E8E933AAA8}" emma:medium="tactile" emma:mode="ink">
                <msink:context xmlns:msink="http://schemas.microsoft.com/ink/2010/main" type="inkWord" rotatedBoundingBox="1728,1231 2131,1229 2136,1885 1733,1888"/>
              </emma:interpretation>
              <emma:one-of disjunction-type="recognition" id="oneOf0">
                <emma:interpretation id="interp0" emma:lang="en-US" emma:confidence="0.5">
                  <emma:literal>P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PM</emma:literal>
                </emma:interpretation>
                <emma:interpretation id="interp3" emma:lang="en-US" emma:confidence="0">
                  <emma:literal>PA</emma:literal>
                </emma:interpretation>
                <emma:interpretation id="interp4" emma:lang="en-US" emma:confidence="0">
                  <emma:literal>pa</emma:literal>
                </emma:interpretation>
              </emma:one-of>
            </emma:emma>
          </inkml:annotationXML>
          <inkml:trace contextRef="#ctx0" brushRef="#br0">-1 76 223 0,'5'-9'248'0,"-5"9"-92"0,0-9 9 0,0 9-7 15,4-9 27-15,-4 9-39 0,0-11 18 0,0 11-21 16,1-8 15-16,-1 8-13 0,0 0-3 0,0-11-6 16,0 11-2-16,0 0-8 0,0 0 11 0,0-11 14 15,0 11 11-15,0 0-4 0,0 0-12 0,0 0-8 16,0-8 29-16,0 8-64 0,0 0 24 0,0 0-65 15,0 0 31-15,0 0-63 0,0 0 36 0,0 0-54 16,0 0 60-16,0 0-15 0,0 0-3 0,-1 8-2 16,1-8 7-16,0 17-1 0,1-8 0 0,-1 0 1 15,1 6-5-15,-1-1 0 0,0 1 13 0,4 1-2 16,-4 1-9-16,1-2-7 0,-1 8 1 0,4-5-12 16,-4 4-4-16,3-1-4 0,-3 1-6 0,1-2 0 0,2 3-4 15,-3-5 0-15,1 3-8 0,-1-4-1 16,4 0-1-16,-4 2 0 0,1-4-2 0,1 1 0 15,-2-1 3-15,0-1-6 0,0-1-2 0,0-2 1 16,0-1 2-16,0-1-3 0,0 0 2 0,1 0 3 0,-1-9-7 16,0 14-1-16,0-14-2 0,2 11-7 0,-2-11-12 15,0 11-15-15,0-11-23 0,2 8-41 0,-2-8-63 16,0 0-108-16,0 0-73 0,0 0-22 0,0 0-48 16,0 0-109-16,15-8-367 0,-10 0-451 0</inkml:trace>
          <inkml:trace contextRef="#ctx0" brushRef="#br0" timeOffset="552.0527">89 49 21 0,'0'0'235'0,"-9"-11"-71"0,9 11 31 16,-6-10-56-16,6 10 1 0,-5-11-55 0,5 11 13 16,-3-10-40-16,3 10 46 0,-4-12-8 0,4 12 14 15,-3-11-37-15,3 11 34 0,-3-11-24 0,3 11 9 0,-4-9 25 16,4 9-36-16,-2-8-1 0,2 8-26 16,-1-10 18-16,1 10-20 0,-1-8-2 0,1 8-4 15,0 0 5-15,0-13-10 0,0 13-4 0,0-9-8 0,0 9-10 16,2-8 12-16,-2 8-16 0,9-5 5 0,-9 5-4 15,8-6-2-15,-8 6-8 0,16-6 4 0,-16 6-7 16,15-5 5-16,-15 5-6 0,21-2 2 16,-21 2 0-16,23 0 8 0,-23 0-16 0,25 4 16 0,-11-2-9 15,-1 0 4-15,-1 3-5 0,-1-3 4 0,2 6-5 16,2-4 12-16,-3 1-11 0,0 1 14 0,0 1-18 16,-1-1 22-16,1 1-15 0,0-2 17 0,-1 4-22 15,0-2 4-15,-1 1-4 0,-2 1 5 0,1-2 2 16,-3 1 4-16,1 1 4 0,-1 1 2 0,0-1 21 15,-1-1 4-15,-3 1-8 0,2-1-4 0,-4 0 19 16,1 0 8-16,-1-8-8 0,-1 15 8 0,1-7 2 16,-5 1 11-16,4-2-10 0,-4 1-5 0,-2 0-11 15,-2 0-4-15,1-3 4 0,-2 1-17 0,-2 0 0 16,1 0-3-16,-2 0-6 0,-3-3-11 0,3 2 6 16,-4-2 7-16,4-1-14 0,-2 2-1 0,-2-3 0 15,4 1-1-15,-2 1-3 0,0-3-3 0,15 0-1 16,-26 1-28-16,26-1-47 0,-19 0-55 0,19 0 14 15,-18-1-83-15,18 1-58 0,0 0-87 0,-16-5-459 0,16 5-333 16</inkml:trace>
        </inkml:traceGroup>
        <inkml:traceGroup>
          <inkml:annotationXML>
            <emma:emma xmlns:emma="http://www.w3.org/2003/04/emma" version="1.0">
              <emma:interpretation id="{7A2D3737-CC45-4080-8982-B48FFBFC9ADA}" emma:medium="tactile" emma:mode="ink">
                <msink:context xmlns:msink="http://schemas.microsoft.com/ink/2010/main" type="inkWord" rotatedBoundingBox="2429,1576 2965,1573 2967,1751 2431,1754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099.8431">770 250 139 0,'0'0'249'0,"-13"0"-3"0,13 0-54 15,0 0 20-15,-18 1-39 0,18-1 7 16,0 0-41-16,-14 1 14 0,14-1-20 0,0 0-17 15,0 0-8-15,-13 2-16 0,13-2-20 0,0 0-10 16,0 0-3-16,0 0-12 0,0 0-4 0,-13 2-4 0,13-2-9 16,0 0-5-16,0 0-1 0,0 0-10 0,0 0-5 15,0 0 3-15,19-2 2 0,-19 2-2 0,24 0-4 16,-9 0-3-16,2-2 1 0,2 1-6 0,3 1 4 16,2-1-2-16,-1-1 2 0,0-2-1 0,4 3 3 15,-2-1-2-15,-2 0-3 0,1 0 0 0,-2 1-3 16,-4 1 3-16,-2-3 2 0,1 2-3 0,0-1 5 15,-17 2-4-15,23-2 0 0,-23 2-4 0,22-1 3 16,-22 1-4-16,15 0-8 0,-15 0-10 0,0 0-11 16,20 0 3-16,-20 0 0 0,0 0-13 0,0 0-33 15,8 5-70-15,-8-5-31 0,0 0-71 0,0 0-322 16,-8 5-82-16</inkml:trace>
          <inkml:trace contextRef="#ctx0" brushRef="#br0" timeOffset="1472.0338">751 388 235 0,'0'0'245'0,"0"0"-9"0,-16 3-68 15,16-3 2-15,0 0-54 0,0 0-2 0,-12 5-38 0,12-5 0 16,0 0-22-16,0 0 14 0,0 0-31 0,-7 5 2 15,7-5 20-15,0 0 7 0,0 0-25 0,11 2 14 16,-11-2-28-16,15 2 16 0,-15-2-29 16,22 2 24-16,-22-2-22 0,29 0 25 0,-13 0-27 0,2 0 22 15,1-2-21-15,3 2 26 0,4-2-23 0,-1 1 19 16,-2 0-2-16,2 0-26 0,-2-1 12 0,0 0-21 16,-1 0 18-16,-1 2-20 0,-3-1 21 0,-4-1-28 15,2 2 18-15,-1 0-12 0,-15 0 19 0,20-2-17 16,-20 2 21-16,21 0-18 0,-21 0 14 0,16-2-8 15,-16 2 11-15,0 0-16 0,18 0 9 0,-18 0-15 16,0 0 14-16,13-2-23 0,-13 2 12 0,0 0-16 16,0 0-48-16,17 0-5 0,-17 0-51 0,0 0-7 15,0 0-86-15,12-1-66 0,-12 1-192 0,0 0 48 16</inkml:trace>
        </inkml:traceGroup>
        <inkml:traceGroup>
          <inkml:annotationXML>
            <emma:emma xmlns:emma="http://www.w3.org/2003/04/emma" version="1.0">
              <emma:interpretation id="{0B913A9A-5DF2-4710-AA62-56D624D8BE56}" emma:medium="tactile" emma:mode="ink">
                <msink:context xmlns:msink="http://schemas.microsoft.com/ink/2010/main" type="inkWord" rotatedBoundingBox="3578,1323 6786,1300 6790,1969 3583,1992"/>
              </emma:interpretation>
              <emma:one-of disjunction-type="recognition" id="oneOf2">
                <emma:interpretation id="interp10" emma:lang="en-US" emma:confidence="0.5">
                  <emma:literal>10,000.</emma:literal>
                </emma:interpretation>
                <emma:interpretation id="interp11" emma:lang="en-US" emma:confidence="0">
                  <emma:literal>10,000</emma:literal>
                </emma:interpretation>
                <emma:interpretation id="interp12" emma:lang="en-US" emma:confidence="0">
                  <emma:literal>10.000.</emma:literal>
                </emma:interpretation>
                <emma:interpretation id="interp13" emma:lang="en-US" emma:confidence="0">
                  <emma:literal>10.000</emma:literal>
                </emma:interpretation>
                <emma:interpretation id="interp14" emma:lang="en-US" emma:confidence="0">
                  <emma:literal>100000.</emma:literal>
                </emma:interpretation>
              </emma:one-of>
            </emma:emma>
          </inkml:annotationXML>
          <inkml:trace contextRef="#ctx0" brushRef="#br0" timeOffset="1879.5354">1856 19 47 0,'0'0'353'16,"0"-8"-60"-16,0 8-33 0,-4-8-22 0,4 8-37 0,0 0-17 15,0-11-21-15,0 11-26 0,0 0-24 0,-1-8-19 16,1 8-18-16,0 0-20 0,0 0-11 0,0 0-6 16,0-8-10-16,0 8-7 0,0 0-6 0,0 0 44 15,0 0 23-15,0 0 17 0,-3 8-45 0,3-8 4 16,3 11 20-16,-3-11 8 0,0 19 13 0,0-8 0 16,0 2-1-16,1 1-13 0,-1 1-13 0,0 4-10 15,0-2-11-15,0 1-5 0,1 4 3 0,2-1 5 16,-2 0 24-16,0 1-54 0,-1 3 39 0,0-5-53 15,4 3 43-15,-2 0-54 0,1-1 42 0,0-1-50 16,1-1 43-16,-3 0-45 0,3 0 41 0,-3-4-47 16,1-1 49-16,0 1-49 0,0-1 39 0,-1-4-49 15,0 2 37-15,2-2-53 0,-2 0 14 0,0-3-81 16,2-1 27-16,0 0-79 0,-3-7-29 0,1 10-38 16,-1-10-11-16,0 0-65 0,10 3-29 0,-10-3-374 0,12-8-215 15</inkml:trace>
          <inkml:trace contextRef="#ctx0" brushRef="#br0" timeOffset="2397.6077">2227 96 189 0,'-2'-9'281'15,"2"9"-25"-15,-4-8-54 0,4 8-10 0,0 0-50 16,-7-8-3-16,7 8-47 0,0 0 6 0,-1-9-42 15,1 9 15-15,0 0-19 0,0 0 26 0,0 0-22 16,-10 3 28-16,10-3 0 0,-5 8-5 0,5-8-2 16,-4 11-14-16,4-11-5 0,-4 12 18 0,4-12-4 15,-4 15-8-15,3-3-6 0,-2-1-7 0,2 2 22 16,1 0 2-16,-2 1-8 0,2 0-9 0,-1 1-10 16,1 1-7-16,0 1 1 0,0-3-10 0,1 1 8 15,1 2-12-15,-2-1-3 0,4-3-1 0,-3 2-1 16,3 0-2-16,-2 1-4 0,4-2 4 0,-1-1-8 15,0-1-1-15,0-1 4 0,0 0-3 0,2 0 6 16,0-1-3-16,0-1-3 0,2-1 4 0,1-1-2 16,-2-4 39-16,4 1-47 0,-1-1 39 0,-11-3-49 0,24 0 42 15,-24 0-40-15,27-3 35 0,-14-1-42 0,-2 1 37 16,5-3-41-16,-3-2 0 0,-1 1 3 16,1-3 12-16,1 0-6 0,-5-3 8 0,1 2 5 15,2-3 2-15,-6-2-1 0,3 3 0 0,-3-3 0 0,-4 0-1 16,2 2 3-16,-4-3-1 0,0 0 2 0,-1 2-4 15,-4-6 2-15,-1 3-3 0,-3-3 41 0,0 1-55 16,-5-2 42-16,1 2-47 0,0-1 43 0,-2 3-49 16,2-1 41-16,-4 4-48 0,1 1 48 0,3 1-44 15,-2 3 30-15,1 1-31 0,-2 0 41 0,3 5-52 16,-2-1 33-16,3 1-63 0,12 4 29 0,-27 3-95 16,27-3-23-16,-20 4-12 0,10 2-14 0,4 0-40 15,0 2 12-15,1-1-55 0,4 2-105 0,1-1-290 16,0 0-163-16</inkml:trace>
          <inkml:trace contextRef="#ctx0" brushRef="#br0" timeOffset="2688.6651">2824 312 330 0,'0'0'464'0,"1"7"-115"0,-1-7-84 16,0 0-44-16,0 0-46 0,0 0-21 15,0 0-32-15,0 0-26 0,0 0-18 0,0 9-7 0,0-9 1 16,0 11-14-16,0-11-11 0,0 13-8 0,-1-4-6 16,1 1-5-16,-1 1 5 0,1 2-31 0,-4 0 34 15,2 1-27-15,-1 1 11 0,1 2-14 0,-3 0 10 16,0 1-15-16,0 0-3 0,2 1 14 0,-2-2-20 15,-2 2-34-15,2-4-69 0,0 1-37 0,0-1-88 16,4-3-31-16,-3-2-337 0,4-1-114 0</inkml:trace>
          <inkml:trace contextRef="#ctx0" brushRef="#br0" timeOffset="3245.8796">3151 143 167 0,'-2'-13'394'16,"2"13"-98"-16,-2-12-19 0,2 12-62 0,-1-9-3 16,1 9-30-16,0 0-27 0,-4-11-26 0,4 11-29 0,0 0-15 15,-1-9-24-15,1 9 1 0,0 0-14 16,0 0 7-16,0 0 2 0,0 0-4 0,0 0-2 15,-13 4-2-15,13-4-7 0,-8 9 14 0,8-9-8 16,-4 11 6-16,4-11 15 0,-5 17-2 0,1-10-7 0,3 4-8 16,-3 0 3-16,3 2 1 0,0-1-10 0,-3 1-3 15,2 1-4-15,2 1-8 0,-1 1-3 0,1-3 1 16,0 3-6-16,0-3-7 0,0 1 6 0,1 2-5 16,1-3-4-16,-1 1 3 0,3-1-2 0,-3 0-4 15,4-1 1-15,-1-1-12 0,1 1 15 0,-2-1-4 16,2-2 2-16,2-1-1 0,2-1 0 0,-3 0-3 15,4-1 4-15,-2-2-2 0,4-1-7 0,-12-3 3 16,22 4 2-16,-22-4-4 0,22 0 0 0,-9-2 1 16,0-3-5-16,-3 2 1 0,3-2 2 0,1-1-1 15,-2-2 3-15,-3 0 1 0,1-1 4 0,1 0-1 16,-1-5-3-16,-2 1 2 0,-2 1 4 0,-2-3-1 16,-1-1-1-16,-1 1-3 0,0-3 1 0,-2 1-7 15,-4-3 3-15,1 1-1 0,-1-2-2 0,-2 1 0 16,1 1 5-16,-6 0 34 0,4 0-54 0,-4 3 37 15,2 0-34-15,-1-1 38 0,-1 2-43 0,0 2 43 16,-1 2-39-16,2 2 35 0,-1-1-50 0,2 5 39 16,-2-1-45-16,0 1 39 0,11 5-64 0,-18-3 6 0,18 3-55 15,-17 0 8-15,17 0-51 0,-15 7 7 0,15-7-24 16,-9 8-20-16,9-8-25 0,-5 12-37 16,5-12-77-16,0 13-334 0,2-5-170 0</inkml:trace>
          <inkml:trace contextRef="#ctx0" brushRef="#br0" timeOffset="3797.6256">3732 111 307 0,'0'0'376'0,"0"0"-80"0,0 0-9 0,0 0-44 15,0-8-42-15,0 8-39 0,0 0-32 0,0 0-27 16,0 0-27-16,-9-3-1 0,9 3 6 0,0 0-9 16,0 0-10-16,-13 3 1 0,13-3-4 0,-9 6-13 15,9-6 12-15,-9 8 5 0,9-8-6 0,-11 10-1 16,3-4-13-16,4 3 8 0,-1-2 8 0,0 3-11 16,-1 1 3-16,1 0-2 0,-1 2-8 0,2-2-1 15,1 4 5-15,2-1-6 0,-2 1-12 0,1-2-2 16,-2 4 0-16,4-3-2 0,0 0 37 0,0 1-52 0,4 1 40 15,-3-2-45-15,0 1 39 0,3-3-43 0,-2 1 40 16,2 1-41-16,-2-1 40 0,3-2-36 16,-1-1 40-16,1-2-41 0,-1 3 52 0,4-5-45 15,-2 1 46-15,2-1-47 0,-1 1 45 0,-7-7-51 0,19 4 49 16,-19-4-50-16,20 3 44 0,-20-3-47 0,22-1 45 16,-10-1-48-16,0-1 48 0,1-2-55 0,3-1 47 15,-5 1-47-15,2-1 50 0,1-4-54 0,-1 2 52 16,-1-3-49-16,0-1 7 0,-1 2 10 0,1-4 3 15,-3-1 0-15,-1 2 9 0,-3-3-9 0,1 2 0 16,0 0 0-16,-3-1-1 0,-1 0-1 0,-1-2 0 16,-1 3-4-16,-1-3 0 0,-4 2 0 0,1-1 49 15,0-2-59-15,-1 2 68 0,-4 2-81 0,2-1 56 16,-1 4-61-16,-1 0 50 0,3 2-59 0,-5 0 45 16,4 3-53-16,-4-3 44 0,4 4-62 0,-2 0 20 15,-3 1-77-15,12 4 9 0,-14-3-57 0,14 3-4 16,-15 0-19-16,15 0-5 0,-11 2-13 0,11-2-56 15,-8 4-27-15,8-4-128 0,0 0-190 0,0 9-121 0</inkml:trace>
          <inkml:trace contextRef="#ctx0" brushRef="#br0" timeOffset="4370.055">4250 111 375 0,'0'0'281'15,"0"0"-4"-15,3-5-30 0,-3 5-4 0,0 0-28 16,5-6-26-16,-5 6-18 0,0 0-26 0,0 0-16 16,0 0-22-16,0 0-23 0,0 0-12 0,0 0-11 15,0 0-6-15,-5-7-3 0,5 7-4 0,0 0-1 16,-12 5-8-16,12-5-9 0,-12 9 21 0,7-3 15 15,-1 0 0-15,1 2-4 0,-2 2 1 0,1-1 3 16,-1 2-6-16,2-1-8 0,-1 2-7 0,2 1 0 16,-2 0-5-16,1 0 1 0,3 1-3 0,-2-1 2 15,4 1-5-15,0 1-4 0,0-1-5 0,0-1-2 16,1 1-3-16,3-1 45 0,0 0-56 0,-2 0 42 16,4 0-50-16,0-2 47 0,-1-2-50 0,4 3 3 15,-1-3-1-15,0-1 3 0,2 2-4 0,1-3 5 0,-1 0 4 16,-2-1 8-16,3-2 46 0,1 0-58 15,0-3 5-15,-1 3 5 0,-11-4 0 0,22 2 51 16,-22-2-60-16,24-4 51 0,-11 1-57 0,1-1 53 0,-3 0-56 16,1-2 55-16,0-2-55 0,-1 2 0 0,0-4 8 15,0 2 12-15,-3-2 5 0,2-1-1 16,-2 0-1-16,-3-2-1 0,2 1-1 0,-2-1-1 16,0-1-2-16,-1 0 5 0,-1 1-7 0,-3-4-1 0,0 3 2 15,0 1-2-15,-3-2 3 0,-1 3-6 0,-1-3 0 16,-1 0-5-16,-2 1-1 0,-1 0 0 0,1 4-2 15,-2-2-1-15,-1 3 1 0,0 2 0 0,-1-3-2 16,0 5-2-16,1-1 0 0,-1 0-10 0,0 3-8 16,1-1-6-16,-2 3-5 0,13 1-8 0,-23 0-31 15,23 0-67-15,-22 0-24 0,22 0-48 0,-21 5-17 16,21-5 0-16,-14 7-32 0,14-7-64 0,-11 8-92 16,11-8-343-16,-5 7-270 0</inkml:trace>
          <inkml:trace contextRef="#ctx0" brushRef="#br0" timeOffset="4602.4641">5028 330 389 0,'0'0'423'15,"9"2"-82"-15,-9-2-72 0,0 0-44 16,0 0-42-16,0 0-34 0,0 0-29 0,0 0-24 16,0 0-20-16,0 0-18 0,0 0-11 0,14 4-12 0,-14-4-14 15,0 0-54-15,0 0-107 0,7 7-109 0,-7-7-385 16,0 0-141-16</inkml:trace>
        </inkml:traceGroup>
        <inkml:traceGroup>
          <inkml:annotationXML>
            <emma:emma xmlns:emma="http://www.w3.org/2003/04/emma" version="1.0">
              <emma:interpretation id="{719B98E8-D073-4EA5-9BDD-8ECE126BFF97}" emma:medium="tactile" emma:mode="ink">
                <msink:context xmlns:msink="http://schemas.microsoft.com/ink/2010/main" type="inkWord" rotatedBoundingBox="10155,1202 10568,1199 10573,1803 10159,1806"/>
              </emma:interpretation>
              <emma:one-of disjunction-type="recognition" id="oneOf3">
                <emma:interpretation id="interp15" emma:lang="en-US" emma:confidence="0.5">
                  <emma:literal>R</emma:literal>
                </emma:interpretation>
                <emma:interpretation id="interp16" emma:lang="en-US" emma:confidence="0">
                  <emma:literal>K</emma:literal>
                </emma:interpretation>
                <emma:interpretation id="interp17" emma:lang="en-US" emma:confidence="0">
                  <emma:literal>B</emma:literal>
                </emma:interpretation>
                <emma:interpretation id="interp18" emma:lang="en-US" emma:confidence="0">
                  <emma:literal>RN</emma:literal>
                </emma:interpretation>
                <emma:interpretation id="interp19" emma:lang="en-US" emma:confidence="0">
                  <emma:literal>RE</emma:literal>
                </emma:interpretation>
              </emma:one-of>
            </emma:emma>
          </inkml:annotationXML>
          <inkml:trace contextRef="#ctx0" brushRef="#br0" timeOffset="5484.059">8467 12 316 0,'-6'-5'327'0,"6"5"-48"0,-6-10-16 15,6 10-23-15,-7-6-13 0,7 6-21 0,-6-7-11 16,6 7-43-16,-5-6-7 0,5 6-41 0,0 0 6 16,-7-9-50-16,7 9 24 0,0 0-43 0,0 0 106 15,0 0 13-15,0 0 2 0,0 0-66 0,-4 14 29 16,4-14-59-16,0 12 6 0,0-12 11 0,0 19-11 16,0-9-9-16,0 3-7 0,0-2-7 0,0 4-7 15,3 0-7-15,-3 0-4 0,0 1-4 0,1-1-5 16,-1 3-1-16,2-2-4 0,-2 1-2 0,1 2 1 15,2-1 40-15,-2 2-57 0,0-1 1 0,2-1 50 16,-2 3-56-16,-1-4 46 0,1 0-66 0,-1-2 40 16,2 2-71-16,0-1-10 0,-1-1-104 0,-1 0-40 15,4-3-11-15,-4 1-25 0,2-3-42 0,-1-1-18 16,-1-9-115-16,5 13-296 0,-5-13-223 0</inkml:trace>
          <inkml:trace contextRef="#ctx0" brushRef="#br0" timeOffset="6042.0172">8455 10 222 0,'-1'-15'218'0,"-3"4"-22"0,6 0-44 16,-2 2-7-16,2 1 5 0,-1-2-18 0,4 0-34 15,0 1-10-15,0 1-15 0,3-3-9 0,1 4 0 16,0 1-4-16,3-3-11 0,0 4-7 15,3-3-4-15,2 3-6 0,-1 1 9 0,-2 0-4 0,4 1-4 16,1 3-4-16,-3-3-4 0,3 3-2 0,-2 3-5 16,-1 0 10-16,0-1 8 0,1 3-1 0,-1 1 3 15,-3 2 7-15,1-1 5 0,-5 2-3 16,1 2 2-16,-3-1 0 0,2 2 2 0,-7 0-1 0,2 0-12 16,-2 1-10-16,-2 0 2 0,-4 0-1 0,2 1-3 15,-4-3 0-15,0 5-2 0,-5-3-3 0,3 1-2 16,-3-1-5-16,-1-1-1 0,-3 0-1 0,2-1 4 15,-3-1-5-15,-1-2-1 0,3 0-5 0,-3 0-2 16,2-2 3-16,-2 0-1 0,4-3 2 0,0 1-3 16,-1-3-4-16,14-1 1 0,-25 2 0 0,25-2 4 15,-22 0-1-15,22 0 0 0,-17-3 5 0,17 3-1 16,-14-5 0-16,14 5-4 0,-12-6 0 0,12 6-1 16,-10-5-7-16,10 5 8 0,-6-5 1 0,6 5-3 15,0 0 1-15,0 0 1 0,2-8-6 0,-2 8 3 16,0 0-7-16,0 0 1 0,16 4 8 0,-16-4-1 15,13 7 48-15,-2-2-57 0,0 1 6 0,-1 2 3 16,2-1-6-16,1 2 6 0,2 2-2 0,-1 1 0 16,1-2 2-16,-1 3 2 0,1-2-1 0,-2 3-5 15,3 0 7-15,-2-1 2 0,2 1-7 0,-3-2 6 16,1 0-1-16,-1 1-3 0,0 0 6 0,-3 0 34 16,0-1-29-16,-2-3 21 0,3 1-58 0,-5 1 36 15,0-4-46-15,4 3-7 0,-5-4-28 0,-1 1-40 16,1-1-16-16,-5-6-57 0,9 8-46 0,-9-8-64 15,9 7-334-15,-9-7-138 0</inkml:trace>
        </inkml:traceGroup>
        <inkml:traceGroup>
          <inkml:annotationXML>
            <emma:emma xmlns:emma="http://www.w3.org/2003/04/emma" version="1.0">
              <emma:interpretation id="{148835BF-508B-4305-9A4C-DF570304CA58}" emma:medium="tactile" emma:mode="ink">
                <msink:context xmlns:msink="http://schemas.microsoft.com/ink/2010/main" type="inkWord" rotatedBoundingBox="10996,1517 11421,1514 11422,1652 10997,1655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c</emma:literal>
                </emma:interpretation>
                <emma:interpretation id="interp23" emma:lang="en-US" emma:confidence="0">
                  <emma:literal>_</emma:literal>
                </emma:interpretation>
                <emma:interpretation id="interp2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6639.7096">9327 267 72 0,'-10'6'268'0,"10"-6"-84"0,-18 2 13 0,18-2-43 15,-11 5 4-15,11-5-55 0,-10 3 7 0,10-3-35 16,0 0 19-16,-12 5-25 0,12-5 18 16,0 0-26-16,0 0 17 0,4 7-34 0,-4-7 14 15,0 0-24-15,17 4 13 0,-17-4-32 0,18 4 22 0,-18-4-30 16,25 1 22-16,-10-1-26 0,2 3 13 0,1-3-15 15,0 0 24-15,2 0-27 0,1 0 23 0,-3 0-29 16,4 0 24-16,-4 0-1 0,0 0-3 16,1-3-10-16,-4 3-16 0,1 0 28 0,-3 0-28 15,-13 0 28-15,22-1-11 0,-22 1 4 0,21 0-24 0,-21 0 27 16,16 0-3-16,-16 0-8 0,0 0-9 0,22 0-37 16,-22 0-4-16,0 0-67 0,0 0-13 0,18 0-92 15,-18 0-26-15,0 0-152 0,14-5 141 0</inkml:trace>
          <inkml:trace contextRef="#ctx0" brushRef="#br0" timeOffset="6335.0218">9347 179 198 0,'0'0'337'0,"0"0"-85"0,0 0-34 0,-7-4-17 15,7 4-33-15,0 0-24 0,0 0-24 0,0 0-15 16,0 0-20-16,0 0-5 0,0 0-15 0,0 0 5 16,0 0-6-16,0 0-3 0,13-5-10 0,-13 5-6 15,17 2-9-15,-17-2-9 0,22 0-3 0,-9 1 0 16,2-1-3-16,2 0-8 0,0 2-1 0,-1-2-2 15,3 0-3-15,0 0 2 0,-2 3-11 0,4-3 4 16,-6 1-1-16,5-1-4 0,-6 0-29 0,2 2-55 16,-3-2-68-16,-13 0-65 0,22 1-128 0,-22-1-154 15,15 0 2-15</inkml:trace>
        </inkml:traceGroup>
        <inkml:traceGroup>
          <inkml:annotationXML>
            <emma:emma xmlns:emma="http://www.w3.org/2003/04/emma" version="1.0">
              <emma:interpretation id="{8E293311-CA39-4733-9883-C1E7FF3F9946}" emma:medium="tactile" emma:mode="ink">
                <msink:context xmlns:msink="http://schemas.microsoft.com/ink/2010/main" type="inkWord" rotatedBoundingBox="11802,1232 13359,1221 13364,1907 11807,1918"/>
              </emma:interpretation>
              <emma:one-of disjunction-type="recognition" id="oneOf5">
                <emma:interpretation id="interp25" emma:lang="en-US" emma:confidence="0.5">
                  <emma:literal>10%</emma:literal>
                </emma:interpretation>
                <emma:interpretation id="interp26" emma:lang="en-US" emma:confidence="0">
                  <emma:literal>10%.</emma:literal>
                </emma:interpretation>
                <emma:interpretation id="interp27" emma:lang="en-US" emma:confidence="0">
                  <emma:literal>00%</emma:literal>
                </emma:interpretation>
                <emma:interpretation id="interp28" emma:lang="en-US" emma:confidence="0">
                  <emma:literal>00%.</emma:literal>
                </emma:interpretation>
                <emma:interpretation id="interp29" emma:lang="en-US" emma:confidence="0">
                  <emma:literal>1%</emma:literal>
                </emma:interpretation>
              </emma:one-of>
            </emma:emma>
          </inkml:annotationXML>
          <inkml:trace contextRef="#ctx0" brushRef="#br0" timeOffset="7007.8602">10074 71 111 0,'-1'-16'327'16,"1"16"-84"-16,0-13-56 0,0 13-7 0,0-11 11 15,0 11-31-15,1-12-10 0,-1 12-17 0,3-7-21 16,-3 7-17-16,0-8-9 0,0 8-11 0,0 0-14 0,1-10-6 16,-1 10-7-16,0 0-11 0,0 0 6 15,0 0 23-15,1-7 24 0,-1 7 47 0,0 0-54 16,8 6 18-16,-8-6-44 0,3 8 40 0,-3-8-39 0,6 11 27 16,-6-11-4-16,4 16-7 0,-3-7-15 0,4 1-10 15,-3 2-3-15,3 0-2 0,-4 0-8 16,3 1-3-16,0 1 7 0,-2 0-20 0,0 1 0 15,2 0-2-15,0-2-6 0,-2 2-1 0,1 0-1 0,-1 0 40 16,0 0-53-16,1 0 40 0,-1-1-42 0,0-1 38 16,0 1-43-16,-1 0 37 0,3-4-42 0,-4 0 35 15,2-2-48-15,-2 1 36 0,3 0-68 0,-3-9 15 16,3 12-76-16,-3-12-19 0,3 11-34 0,-3-11-52 16,6 6-19-16,-6-6-66 0,0 0-31 0,14-1-311 15,-14 1-164-15</inkml:trace>
          <inkml:trace contextRef="#ctx0" brushRef="#br0" timeOffset="7501.7069">10447 78 180 0,'0'0'346'16,"0"-16"-84"-16,0 16-7 0,0-14-11 0,0 14-29 16,-2-10-18-16,2 10-32 0,-1-12-27 0,1 12-20 15,-4-9-25-15,4 9-28 0,0 0-12 0,-1-10-14 0,1 10-9 16,0 0-5-16,0 0 6 0,0 0 14 15,0 0 30-15,0 0-26 0,0 0 13 0,0 0-32 16,-9 4-7-16,9-4 16 0,-3 8 1 0,3-8-5 16,-4 13 0-16,4-13-5 0,0 15 13 0,-1-7 27 0,1 0-39 15,0 1 11-15,1 2-7 0,-1-1-10 0,0 0 2 16,4 2-4-16,-2 0 2 0,-1 2-9 16,1-4-1-16,0 4 5 0,0-1-4 0,2-2-3 0,0 0 9 15,-1 0-1-15,2-1-4 0,1 1 17 0,-2-1 18 16,1-2-41-16,1 0 7 0,0 0 2 0,1-1 6 15,0-1-5-15,0-2-2 0,3-1-3 0,-10-3-2 16,17 5-5-16,-17-5 1 0,22 4 1 0,-22-4-10 16,22-2 7-16,-10 0-4 0,1-1 1 0,-2-1 0 15,1 0-1-15,-1-2 0 0,1-1-4 0,0 2 3 16,-1-2-3-16,1 1 3 0,-3-3 3 0,0 0-4 16,0-1 3-16,-1 0-5 0,1 1 6 0,-2-3 4 15,-2 1-1-15,0 0-1 0,-3 1 3 0,0-2 0 16,0 0 38-16,-2 2-55 0,-2-3 41 0,0 2-41 15,-3-2 35-15,0 2-44 0,1 0 43 0,-5 0-50 16,1-1 62-16,-1 4-65 0,0-2 44 0,-4 1-1 16,2 4-10-16,-1-3-4 0,0 1-10 0,-1 3-9 15,2 1-14-15,-1 0-13 0,-1 2-48 0,13 1-77 0,-20-1 5 16,20 1-6-16,-22 2-24 0,14 3-29 16,8-5-34-16,-13 5-25 0,13-5-444 0,-9 9-226 15</inkml:trace>
          <inkml:trace contextRef="#ctx0" brushRef="#br0" timeOffset="8328.7755">11090 55 201 0,'0'0'279'0,"-9"-8"-80"0,9 8-4 0,0 0-50 15,-4-8-2-15,4 8-42 0,0 0-1 0,0 0-39 16,-8-4 51-16,8 4-20 0,0 0 8 0,0 0-34 16,0 0 15-16,0 0-25 0,0 0 10 0,0 0-12 15,0 0 12-15,0 0-24 0,-6 6 14 0,6-6-24 16,0 0 7-16,0 0-14 0,4 7 11 0,-4-7-16 15,0 0 7-15,7 6-4 0,-7-6 5 0,0 0-5 16,12 5 2-16,-12-5-2 0,0 0-2 0,0 0-1 16,16 2 3-16,-16-2-1 0,0 0-7 0,0 0-2 0,14-6 1 15,-14 6 19-15,0 0-16 0,10-7 10 16,-10 7-13-16,0 0 24 0,5-9-28 0,-5 9 39 16,4-7-41-16,-4 7 29 0,-4-8-35 0,4 8 26 0,-4-9-34 15,4 9 51-15,-7-8-60 0,7 8 39 0,-8-8-38 16,8 8 32-16,-10-5-38 0,10 5 38 0,-12-3-33 15,12 3 31-15,0 0-62 0,-18-3-10 0,18 3-8 16,-12 3-42-16,12-3-26 0,-9 3-62 0,9-3-38 16,-8 8-105-16,8-8-221 0,0 0-74 0</inkml:trace>
          <inkml:trace contextRef="#ctx0" brushRef="#br0" timeOffset="7904.2706">11390-108 142 0,'0'0'384'0,"7"-6"-80"0,-7 6-33 0,0 0-19 16,9-5-16-16,-9 5-30 0,0 0-27 0,0 0-34 16,6-5-31-16,-6 5-17 0,0 0-17 0,0 0 15 15,0 0-20-15,0 0 40 0,-6 8-40 0,6-8 53 16,-5 13-44-16,5-13 37 0,-7 14-37 0,2-4 34 16,0 1-45-16,-2 2 65 0,1 2-43 0,-2 2-13 15,2-1-8-15,-2 3-9 0,-3 3 2 0,4 3 0 16,-4-1-5-16,1 0-6 0,-2 2-8 0,2 0 43 15,1 2-65-15,-3-1 46 0,1 1-65 0,0-3 52 0,1 3-62 16,-2-2 51-16,2-2-59 0,2 0 53 16,-2-2-59-16,5 0 55 0,-3-5-57 0,1 0 53 15,2 0-56-15,1-3 58 0,-2-1-58 0,2-2 52 16,1 0-58-16,2-1 48 0,-2-2-69 0,1 1 44 0,2-9-59 16,-4 13 30-16,4-13-71 0,-5 11-29 0,5-11-117 15,0 0-31-15,0 0-43 0,0 0-30 0,0 0-127 16,0 0-289-16,0 0-284 0</inkml:trace>
          <inkml:trace contextRef="#ctx0" brushRef="#br0" timeOffset="8768.9837">11535 291 472 0,'0'0'332'0,"0"0"-28"0,9 4-43 16,-9-4-37-16,0 0-29 0,0 0-31 0,0 0-30 0,0 0-31 15,0 0-17-15,8 4-21 0,-8-4-11 0,0 0-12 16,0 0-3-16,-3 9-7 0,3-9-9 16,0 0 3-16,-2 11-3 0,2-11-1 0,0 0-5 15,-2 12-3-15,2-12 4 0,0 0-1 0,0 12 1 0,0-12-8 16,2 9 0-16,-2-9 1 0,0 0 1 0,5 11-2 16,-5-11-4-16,1 9-2 0,-1-9 5 0,0 0-2 15,11 6 3-15,-11-6-7 0,0 0 6 0,14 4-4 16,-14-4-5-16,0 0 5 0,15-6 0 0,-15 6 1 15,12-2-1-15,-12 2-3 0,10-7 4 0,-10 7-4 16,9-9 2-16,-9 9 4 0,7-8-5 0,-7 8 2 16,1-12 1-16,-1 12-2 0,-1-13-5 0,1 13 5 15,-4-11-3-15,4 11 1 0,-6-13 0 0,6 13-11 16,-8-8 11-16,8 8-12 0,-9-9-1 0,9 9-11 16,-12-4-15-16,12 4-37 0,-12-3-38 0,12 3-55 15,0 0-105-15,-15-2-77 0,15 2-212 0,0 0-76 16</inkml:trace>
        </inkml:traceGroup>
        <inkml:traceGroup>
          <inkml:annotationXML>
            <emma:emma xmlns:emma="http://www.w3.org/2003/04/emma" version="1.0">
              <emma:interpretation id="{083BAA05-44B4-4455-BE41-4F0DE00DB661}" emma:medium="tactile" emma:mode="ink">
                <msink:context xmlns:msink="http://schemas.microsoft.com/ink/2010/main" type="inkWord" rotatedBoundingBox="14335,1784 14381,1783 14382,1919 14336,1920"/>
              </emma:interpretation>
              <emma:one-of disjunction-type="recognition" id="oneOf6">
                <emma:interpretation id="interp30" emma:lang="en-US" emma:confidence="0.5">
                  <emma:literal>,</emma:literal>
                </emma:interpretation>
                <emma:interpretation id="interp31" emma:lang="en-US" emma:confidence="0">
                  <emma:literal>)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;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039.627">12634 437 19 0,'0'0'479'16,"0"0"-114"-16,9 6-108 0,-9-6-39 0,4 5-66 16,-4-5-11-16,4 11-48 0,-4-11 7 0,0 12-44 15,0-5 8-15,-4 3-32 0,3 1 8 0,-5 0-64 16,0 1-35-16,1 2-90 0,-2-2-59 0,-1 0-286 15,-1 1 13-15</inkml:trace>
        </inkml:traceGroup>
        <inkml:traceGroup>
          <inkml:annotationXML>
            <emma:emma xmlns:emma="http://www.w3.org/2003/04/emma" version="1.0">
              <emma:interpretation id="{C60757E3-6F7C-4B96-A283-7734C7DF1DCF}" emma:medium="tactile" emma:mode="ink">
                <msink:context xmlns:msink="http://schemas.microsoft.com/ink/2010/main" type="inkWord" rotatedBoundingBox="16039,1072 16805,1066 16809,1595 16043,1601"/>
              </emma:interpretation>
              <emma:one-of disjunction-type="recognition" id="oneOf7">
                <emma:interpretation id="interp35" emma:lang="en-US" emma:confidence="0.5">
                  <emma:literal>T</emma:literal>
                </emma:interpretation>
                <emma:interpretation id="interp36" emma:lang="en-US" emma:confidence="0">
                  <emma:literal>7</emma:literal>
                </emma:interpretation>
                <emma:interpretation id="interp37" emma:lang="en-US" emma:confidence="0">
                  <emma:literal>.</emma:literal>
                </emma:interpretation>
                <emma:interpretation id="interp38" emma:lang="en-US" emma:confidence="0">
                  <emma:literal>"</emma:literal>
                </emma:interpretation>
                <emma:interpretation id="interp3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914.0255">14355-218 391 0,'0'0'377'16,"-17"0"-87"-16,17 0-60 0,0 0-58 0,0 0-24 15,-14 0-20-15,14 0 8 0,0 0 0 0,0 0-10 16,0 0-14-16,0 0-17 0,-15-3-15 0,15 3-14 16,0 0-13-16,0 0-2 0,0 0-15 0,0 0-3 15,0 0 4-15,23 0-19 0,-8 0 13 0,5-1-23 16,3-2 27-16,4 2-10 0,7-2 1 0,1 0 1 0,1 0-3 15,9-3-31-15,1 2 46 0,-4 0-46 0,4 0 41 16,-5-1-37-16,-2 2 33 0,-4-1-8 16,0 3-4-16,-1-2 4 0,-7 0-10 0,-3 2-6 15,0 0 0-15,-8-1-3 0,3 1 1 0,-3-1 4 0,-3 2 0 16,-13 0-10-16,22-1-3 0,-22 1 2 0,17 0-6 16,-17 0-3-16,0 0-14 0,12 4-31 0,-12-4-17 15,0 0-38-15,-3 10-33 0,3-10-14 16,-9 5-28-16,9-5-38 0,-13 8-24 0,13-8-33 0,-15 7-202 15,15-7 30-15</inkml:trace>
          <inkml:trace contextRef="#ctx0" brushRef="#br0" timeOffset="10279.9954">14861-218 34 0,'0'0'337'0,"-5"-4"-54"15,5 4-37-15,0 0-10 0,0 0-34 0,-6-6-11 16,6 6-5-16,0 0 14 0,0 0-33 0,0 0-11 15,-7-4-36-15,7 4 15 0,0 0-50 0,0 0 36 16,0 0-17-16,0 0-12 0,0 0-11 0,0 0-20 16,0 0-6-16,0 0-15 0,-6-7-7 0,6 7-10 15,0 0-6-15,0 0 33 0,-4 10 56 0,4-10-17 16,4 11-14-16,-4-11-9 0,0 17-50 0,0-7 42 16,0 4-42-16,2-2 38 0,-2 3-45 0,3 1 49 0,-3-1-41 15,1 2 1-15,0 4 3 0,3-2 0 0,-1-1-2 16,-1 4-2-16,1-3-3 0,-3 1 2 15,4 1-7-15,-3-4 1 0,3 0 1 0,-3 0-3 0,1 0-2 16,-1-3 1-16,3 0-1 0,-4 0-4 0,4-3 2 16,-3-2-1-16,0 2 1 0,-1-3 1 0,3-1-2 15,-3-7 2-15,1 16-3 0,-1-16 3 16,2 10 1-16,-2-10-2 0,0 11 2 0,0-11-4 0,0 0 2 16,1 11-14-16,-1-11-4 0,0 0-17 0,2 8-55 15,-2-8-99-15,0 0-38 0,0 0-68 0,0 0-73 16,0 0-61-16,7-5-345 0,-7 5-287 0</inkml:trace>
        </inkml:traceGroup>
        <inkml:traceGroup>
          <inkml:annotationXML>
            <emma:emma xmlns:emma="http://www.w3.org/2003/04/emma" version="1.0">
              <emma:interpretation id="{84413F54-318C-4A00-9BD6-5DA0D49969C2}" emma:medium="tactile" emma:mode="ink">
                <msink:context xmlns:msink="http://schemas.microsoft.com/ink/2010/main" type="inkWord" rotatedBoundingBox="17199,1291 17531,1289 17532,1408 17200,1411"/>
              </emma:interpretation>
              <emma:one-of disjunction-type="recognition" id="oneOf8">
                <emma:interpretation id="interp40" emma:lang="en-US" emma:confidence="0.5">
                  <emma:literal>=</emma:literal>
                </emma:interpretation>
                <emma:interpretation id="interp41" emma:lang="en-US" emma:confidence="0">
                  <emma:literal>_</emma:literal>
                </emma:interpretation>
                <emma:interpretation id="interp42" emma:lang="en-US" emma:confidence="0">
                  <emma:literal>-</emma:literal>
                </emma:interpretation>
                <emma:interpretation id="interp43" emma:lang="en-US" emma:confidence="0">
                  <emma:literal>E</emma:literal>
                </emma:interpretation>
                <emma:interpretation id="interp4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0613.9049">15484-41 213 0,'0'0'237'0,"0"0"-60"0,0 0-35 0,-15 0 0 15,15 0-5-15,0 0-17 0,0 0-19 0,0 0-17 16,0 0-9-16,0 0-7 0,0 0-1 16,0 0 3-16,0 0 5 0,0 0 1 0,0 0 2 15,0 0 4-15,0 0 0 0,0 0-8 0,0 0-8 0,0 0-8 16,20-3-4-16,-20 3-17 0,21 0-7 0,-21 0-7 15,25-2-3-15,-25 2-3 0,28-1-7 0,-14-1 3 16,1 2-4-16,2-2-2 0,-1 0-2 0,-2 2-1 16,3-1-4-16,-2 1-3 0,0-1-4 0,-15 1-6 15,28 0-40-15,-28 0-40 0,23-2-53 0,-23 2-53 16,17 0-34-16,-17 0-14 0,17 0-213 0,-17 0 62 16</inkml:trace>
          <inkml:trace contextRef="#ctx0" brushRef="#br0" timeOffset="10864.8405">15519 48 15 0,'-17'6'327'0,"17"-6"-107"16,-9 4 0-16,9-4-39 0,0 0 19 0,-11 3-43 16,11-3 0-16,0 0-52 0,0 0 7 0,0 0-47 15,0 0 15-15,0 0-32 0,16 2 25 0,-16-2-29 16,15-1 13-16,-15 1-31 0,22 0 15 0,-6-1-18 15,-2 1 14-15,2 0-22 0,2 0 12 0,-3 0-20 0,2 0 14 16,0 0-21-16,0 0 19 0,-3 0-22 16,3 0 18-16,-17 0-24 0,25 0 17 0,-25 0-21 15,22 0 20-15,-22 0-27 0,20 1 2 0,-20-1-63 0,15 0-15 16,-15 0-80-16,0 0-27 0,23-1-324 0,-23 1-33 16</inkml:trace>
        </inkml:traceGroup>
        <inkml:traceGroup>
          <inkml:annotationXML>
            <emma:emma xmlns:emma="http://www.w3.org/2003/04/emma" version="1.0">
              <emma:interpretation id="{672C28BE-CC3F-4B5C-B5F5-4846A7C0C810}" emma:medium="tactile" emma:mode="ink">
                <msink:context xmlns:msink="http://schemas.microsoft.com/ink/2010/main" type="inkWord" rotatedBoundingBox="17921,1185 18455,1181 18458,1545 17924,1549"/>
              </emma:interpretation>
              <emma:one-of disjunction-type="recognition" id="oneOf9">
                <emma:interpretation id="interp45" emma:lang="en-US" emma:confidence="0.5">
                  <emma:literal>3</emma:literal>
                </emma:interpretation>
                <emma:interpretation id="interp46" emma:lang="en-US" emma:confidence="0">
                  <emma:literal>.</emma:literal>
                </emma:interpretation>
                <emma:interpretation id="interp47" emma:lang="en-US" emma:confidence="0">
                  <emma:literal>Z</emma:literal>
                </emma:interpretation>
                <emma:interpretation id="interp48" emma:lang="en-US" emma:confidence="0">
                  <emma:literal>z</emma:literal>
                </emma:interpretation>
                <emma:interpretation id="interp4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597043.9261">16360-119 42 0,'0'0'199'0,"0"0"3"0,0 0-26 0,-4-10-17 16,4 10-3-16,0 0-8 0,0 0-15 0,-4-7-11 15,4 7-9-15,0 0-7 0,0 0-3 0,0 0-5 16,0 0 2-16,-5-7-6 0,5 7-4 16,0 0 2-16,0 0-18 0,0 0-2 0,0 0-3 0,0 0-4 15,0 0 1-15,0 0-2 0,0 0-24 0,0 0 16 16,0 0-25-16,0 0 13 0,0 0-21 0,0 0 15 15,0 0-25-15,0 0 33 0,9-4-1 0,-9 4 2 16,14 0-2-16,-14 0-8 0,24 0-9 0,-24 0 3 16,25-1-14-16,-10 1-3 0,0 0 3 0,-1-2-5 15,3 2-4-15,0 0 10 0,0-1-5 0,1-1-8 16,1 1-3-16,-4-1 5 0,2 1-3 0,-1 1-5 16,-3-1 3-16,2-1 2 0,-15 2-3 0,20-2 3 15,-20 2 3-15,20 0 7 0,-20 0 11 0,14-2 8 16,-14 2 2-16,0 0 0 0,18-1-5 0,-18 1-7 15,0 0 1-15,0 0-1 0,17 0-11 0,-17 0 3 16,0 0-7-16,0 0 3 0,0 0-3 0,9 7 12 16,-9-7 28-16,-5 8-1 0,5-8-2 0,-12 10-9 15,6-2-5-15,-3 0 4 0,1 0-14 0,-1-1-39 0,0 1 41 16,-2 1-40-16,1-1 45 0,-2 1-40 16,5 1 42-16,-4-2-41 0,0 2 39 0,0-3-37 15,3 2 44-15,-1-1-47 0,-1-2 38 0,3 1-43 0,0-3 44 16,7-4-43-16,-12 12 49 0,12-12-23 0,-10 8 74 15,10-8-42-15,-7 4 69 0,7-4-49 16,-9 6 66-16,9-6-65 0,0 0 60 0,-6 7-58 16,6-7 59-16,0 0-67 0,0 0 52 0,-8 6-75 0,8-6 53 15,0 0-74-15,0 0 56 0,0 0-72 0,0 0 63 16,0 0-73-16,0 0 60 0,0 0-72 0,0 0 68 16,0 0-73-16,10-5 70 0,-10 5-66 0,0 0 62 15,12-4-71-15,-12 4 68 0,0 0-67 0,17-2 64 16,-17 2-66-16,14-2 68 0,-14 2-66 0,16 0 64 15,-16 0-64-15,13 2 65 0,-13-2-65 0,18 2 66 16,-18-2-66-16,14 2 63 0,-14-2-65 0,14 1 61 16,-14-1-62-16,12 4 63 0,-12-4-62 0,11 3 62 15,-11-3-55-15,12 5 4 0,-12-5 0 0,5 11 6 16,-5-11 5-16,9 8 3 0,-9-8 4 0,3 12 0 16,-3-12 19-16,1 12-14 0,-1-12-1 0,-1 14 3 15,1-14 6-15,-3 13 0 0,3-13 3 0,-7 14 15 16,4-8-12-16,-2 0 0 0,-2 1 6 0,1 1 10 15,-3-3 21-15,1 1-17 0,-1-1-3 0,0 0-4 16,-3 1-1-16,2-1-3 0,-2-2-4 0,1 2 0 16,-1-3-4-16,-4-1-2 0,5 1-3 0,-5-1-1 15,3-2 1-15,-4-1-2 0,1 1 1 0,-3-1-4 0,3-3-11 16,-4 0 17-16,0-1-6 0,0-2 0 0,2 3-5 16,-3-3-7-16,4 0-15 0,-1 0-25 0,5-2-12 15,-2 3-62-15,2 0 10 0,1-1-53 16,1-1-73-16,2 2-70 0,0-1-53 0,-1-1-48 0,4-1-6 15,0-1-565-15,2 3-575 0</inkml:trace>
        </inkml:traceGroup>
        <inkml:traceGroup>
          <inkml:annotationXML>
            <emma:emma xmlns:emma="http://www.w3.org/2003/04/emma" version="1.0">
              <emma:interpretation id="{7CF0ECD8-83FF-475B-9E65-2AE68681B162}" emma:medium="tactile" emma:mode="ink">
                <msink:context xmlns:msink="http://schemas.microsoft.com/ink/2010/main" type="inkWord" rotatedBoundingBox="18830,1209 20471,1197 20479,2386 18839,2397"/>
              </emma:interpretation>
              <emma:one-of disjunction-type="recognition" id="oneOf10">
                <emma:interpretation id="interp50" emma:lang="en-US" emma:confidence="0.5">
                  <emma:literal>yr</emma:literal>
                </emma:interpretation>
                <emma:interpretation id="interp51" emma:lang="en-US" emma:confidence="0">
                  <emma:literal>yer</emma:literal>
                </emma:interpretation>
                <emma:interpretation id="interp52" emma:lang="en-US" emma:confidence="0">
                  <emma:literal>ye</emma:literal>
                </emma:interpretation>
                <emma:interpretation id="interp53" emma:lang="en-US" emma:confidence="0">
                  <emma:literal>yrs</emma:literal>
                </emma:interpretation>
                <emma:interpretation id="interp54" emma:lang="en-US" emma:confidence="0">
                  <emma:literal>yr.</emma:literal>
                </emma:interpretation>
              </emma:one-of>
            </emma:emma>
          </inkml:annotationXML>
          <inkml:trace contextRef="#ctx0" brushRef="#br0" timeOffset="13066.8331">18644-44 337 0,'0'0'659'0,"14"-9"-163"0,-14 9-115 16,12-4-70-16,-12 4-67 0,12-4-58 0,-12 4-39 15,11-7-32-15,-11 7-28 0,15-2-40 0,-15 2-120 16,16 0-121-16,-16 0-136 0,17-1-436 0,-17 1-280 16</inkml:trace>
          <inkml:trace contextRef="#ctx0" brushRef="#br0" timeOffset="12895.7075">17158 1 201 0,'0'0'431'16,"2"-14"-70"-16,-2 14-68 0,-2-10-39 0,2 10-20 15,0-10-20-15,0 10 26 0,-1-11-78 0,1 11 8 16,0 0-72-16,-1-10 20 0,1 10-69 0,0 0 33 16,0 0-58-16,-3-8 40 0,3 8-48 0,0 0 51 15,0 0-21-15,0 0 37 0,-2 8-54 0,2-8 40 16,0 0-41-16,0 14-3 0,0-14 19 0,0 11-6 16,0-11-7-16,0 16-1 0,0-8-5 0,1 1-1 15,0-1-6-15,-1 3-4 0,3-3 2 0,-2 2-5 16,0-1 3-16,3 0-5 0,-1-2 1 0,-1 1-4 15,1 1-2-15,-3-9 0 0,4 12 0 0,-4-12 2 0,6 14-1 16,-6-14 3-16,7 9-5 0,-7-9 3 16,6 9-1-16,-6-9 4 0,11 7-3 0,-11-7-1 15,15 3 6-15,-15-3-7 0,18 0 2 0,-18 0-1 16,18-2 1-16,-18 2-2 0,19-4-2 0,-9-1 3 0,0-2-3 16,-2 1 2-16,2 0 39 0,-2-3-45 0,1 0 43 15,-1-1-44-15,-2-3 38 0,0 1-50 0,-1-1 56 16,0 0-6-16,-1-1-5 0,-2 1 9 0,2-1 6 15,-1 0-14-15,-3 1-5 0,4 0-2 0,-4 2-6 16,1 2 0-16,-1-2-1 0,1 3 1 0,2-1-4 16,-2 2-5-16,-1 7 3 0,2-11-5 0,-2 11 17 15,2-11-29-15,-2 11 1 0,0 0-2 0,0-10 1 16,0 10 7-16,0 0-5 0,0 0 2 0,0 0 1 16,-2 11-1-16,2-11-39 0,0 17 50 0,0-7-42 15,0 4 55-15,0 3-47 0,0-1 4 0,2 5 5 16,-2 0 6-16,1 2 9 0,1 4 1 0,-1 1-3 15,2 2 7-15,-2 2-5 0,0 3 49 0,-1-1-53 16,0 2 46-16,-1 1-51 0,0 6 53 0,-3-1-62 16,2-1 55-16,-1 1-55 0,-3-1 55 0,4-1-56 15,-2-1 8-15,-3 0 1 0,2-1 5 0,-1-1 2 16,1-8 1-16,-1 3 1 0,0-2 2 0,1-1 3 16,-2 0 0-16,2-3 9 0,-1-1-11 0,1-3 10 0,-2-1-10 15,2-2 5-15,2 0-9 0,-1-6 6 0,-1 1-4 16,3-2 11-16,-1 0-11 0,0-2 13 15,0 0-8-15,0-5 6 0,-1 2-11 0,-2-1 10 16,6-6-13-16,-12 7 9 0,12-7-12 0,-16 2 11 0,16-2-11 16,-19-3 1-16,9-3 1 0,-1 0-3 0,0-2-3 15,-1 0 1-15,0-3 1 0,2-3-1 0,1-1-4 16,0-2 5-16,1 1-4 0,2-2-1 0,1-3 0 16,1 0-4-16,4-2 46 0,0-1-56 0,4 0 48 15,1-3-52-15,2-2 1 0,1 1 47 0,6-3-47 16,1-3 39-16,2 4-50 0,3-2 4 0,4-3 4 15,0 2 1-15,5-1 3 0,-1 3 7 0,2 0-1 16,2 0 3-16,-1 1 3 0,2 2 4 0,0 1 1 16,-3 4 2-16,-1-1 5 0,0 2-1 0,0-1 37 15,-1 2-48-15,-3 0 40 0,1-1-41 0,-2 2 39 16,-4 3-42-16,-1-1 42 0,-1 0-6 0,-1 2-3 16,-5 0-4-16,1 3-2 0,-2 0-2 0,0-1 0 15,-4 1-5-15,0 2 0 0,1 0 1 0,-6 1-2 16,5-1-2-16,-5 4 1 0,0-2 0 0,-2 9-11 15,1-13-10-15,-1 13 15 0,-3-13-3 0,3 13 0 16,-7-9 5-16,7 9 0 0,-10-8 1 0,10 8-1 16,-11-1 4-16,11 1-1 0,-16-4 3 0,16 4-5 0,-17 0 3 15,17 0 0-15,-14 2 1 0,14-2-1 0,-17 3 5 16,17-3-1-16,-14 4-7 0,14-4 1 16,-14 7 5-16,14-7-1 0,-12 8-2 0,12-8 2 15,-9 11-40-15,4-6 45 0,5-5-38 0,-6 11 48 0,6-11-44 16,0 12 42-16,0-12-45 0,0 9 49 0,0-9-41 15,5 10 40-15,-5-10-43 0,9 9 48 0,-9-9-42 16,11 7 41-16,-11-7-39 0,15 5 40 0,-15-5-39 16,17 4 43-16,-17-4-46 0,22 2 39 0,-22-2-39 15,22 0 39-15,-22 0-39 0,24 0 41 0,-11-2-32 16,-13 2 34-16,29-2-40 0,-15 1 36 0,-14 1-42 16,26-1 46-16,-26 1-41 0,20-4 38 0,-20 4-42 15,20-1 47-15,-20 1-48 0,15 0 40 0,-15 0-38 16,13 0 43-16,-13 0-41 0,12 3 43 0,-12-3-39 15,0 0 40-15,6 8-39 0,-6-8 43 0,0 0-38 16,-2 12 37-16,2-12-37 0,-9 11 0 0,2-5 6 16,2 0 5-16,0 2-3 0,-2-2 0 0,0 1 5 15,1 1 0-15,0 1 1 0,0-4 2 0,0 5-2 16,1-3 3-16,1-1-3 0,-1 1-1 0,5-7 3 16,-2 15 0-16,2-15 0 0,1 14 3 0,-1-14-5 15,5 13 2-15,0-8-1 0,-5-5-1 0,13 11 3 16,-3-7 0-16,1 0 1 0,0-1-3 0,2-2-3 15,0 1 2-15,-13-2-1 0,24 2 4 0,-24-2-3 0,28-4 3 16,-16 3-7-16,2-1 0 0,-1-1 4 16,0 0 1-16,-3 0-4 0,1 0 2 0,0-2 2 15,-11 5-3-15,17-5-3 0,-17 5 6 0,14-7-5 0,-14 7 6 16,12-7-3-16,-12 7-4 0,12-7 8 0,-12 7-12 16,9-5-7-16,-9 5-28 0,7-5-89 0,-7 5-69 15,4-7-50-15,-4 7-100 0,0 0-539 16,0-10-447-16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2:57.38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9181773-EF32-4AFD-9AA8-A1DC08BA6802}" emma:medium="tactile" emma:mode="ink">
          <msink:context xmlns:msink="http://schemas.microsoft.com/ink/2010/main" type="writingRegion" rotatedBoundingBox="7799,7374 10240,5600 10712,6248 8271,8023"/>
        </emma:interpretation>
      </emma:emma>
    </inkml:annotationXML>
    <inkml:traceGroup>
      <inkml:annotationXML>
        <emma:emma xmlns:emma="http://www.w3.org/2003/04/emma" version="1.0">
          <emma:interpretation id="{696E2BD1-D7ED-4C3A-8977-B8AAE8DFAF51}" emma:medium="tactile" emma:mode="ink">
            <msink:context xmlns:msink="http://schemas.microsoft.com/ink/2010/main" type="paragraph" rotatedBoundingBox="7799,7374 10240,5600 10712,6248 8271,8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615BB3-FF42-4A29-A39C-ADE8F7032AFF}" emma:medium="tactile" emma:mode="ink">
              <msink:context xmlns:msink="http://schemas.microsoft.com/ink/2010/main" type="line" rotatedBoundingBox="7799,7374 10240,5600 10712,6248 8271,8023"/>
            </emma:interpretation>
          </emma:emma>
        </inkml:annotationXML>
        <inkml:traceGroup>
          <inkml:annotationXML>
            <emma:emma xmlns:emma="http://www.w3.org/2003/04/emma" version="1.0">
              <emma:interpretation id="{4C76181F-8A1B-429B-AE06-24891FB6E9FB}" emma:medium="tactile" emma:mode="ink">
                <msink:context xmlns:msink="http://schemas.microsoft.com/ink/2010/main" type="inkWord" rotatedBoundingBox="7799,7374 8828,6627 9299,7275 8271,8023">
                  <msink:destinationLink direction="with" ref="{E8E19588-7FC5-4EAA-A211-32AA023E8B2B}"/>
                </msink:context>
              </emma:interpretation>
              <emma:one-of disjunction-type="recognition" id="oneOf0">
                <emma:interpretation id="interp0" emma:lang="en-US" emma:confidence="0.5">
                  <emma:literal>KX.</emma:literal>
                </emma:interpretation>
                <emma:interpretation id="interp1" emma:lang="en-US" emma:confidence="0">
                  <emma:literal>NXC</emma:literal>
                </emma:interpretation>
                <emma:interpretation id="interp2" emma:lang="en-US" emma:confidence="0">
                  <emma:literal>HX.</emma:literal>
                </emma:interpretation>
                <emma:interpretation id="interp3" emma:lang="en-US" emma:confidence="0">
                  <emma:literal>#X.</emma:literal>
                </emma:interpretation>
                <emma:interpretation id="interp4" emma:lang="en-US" emma:confidence="0">
                  <emma:literal>#X,</emma:literal>
                </emma:interpretation>
              </emma:one-of>
            </emma:emma>
          </inkml:annotationXML>
          <inkml:trace contextRef="#ctx0" brushRef="#br0">163 503 159 0,'0'0'519'16,"-17"-1"-100"-16,17 1-57 0,-14-2-35 0,14 2-20 0,0 0-14 15,-14-2-17-15,14 2-22 0,0 0-23 16,-15-2-33-16,15 2-15 0,0 0-10 0,0 0-3 16,-13-1-3-16,13 1-6 0,0 0-20 0,0 0-25 0,0 0-14 15,0 0-17-15,0 0-9 0,0 0-3 0,0 0-9 16,9-4-11-16,-9 4-12 0,16 0-5 0,-16 0-5 16,26 1-8-16,-9-1-2 0,-1 3-3 15,5-2-15-15,2 1 12 0,3-1-4 0,-1 0-3 0,2 1 1 16,-1-1-1-16,2-1-3 0,0 3 2 0,0-3 1 15,-1 0-1-15,-2 0-2 0,-1 0 1 0,-5 1-1 16,-3-1 1-16,4 0-3 0,-6-1 3 0,3 1-2 16,-17 0 0-16,23 0-1 0,-23 0 0 0,23 0-2 15,-23 0 0-15,17 0-2 0,-17 0-17 0,0 0-33 16,21 0-60-16,-21 0-87 0,0 0-112 0,14 0-77 16,-14 0-152-16,0 0-586 0,0 0-741 0</inkml:trace>
          <inkml:trace contextRef="#ctx0" brushRef="#br0" timeOffset="-652.161">111 16 122 0,'0'0'522'0,"-21"-4"-100"0,21 4-49 16,-19-4-37-16,19 4-17 0,-17 0-32 0,17 0-20 15,-15-3-18-15,15 3-20 0,-13-2-44 0,13 2-14 16,-12 0-41-16,12 0-12 0,0 0-29 0,0 0-4 15,-14-4-25-15,14 4 16 0,0 0-11 0,0 0 19 16,0 0-24-16,15 0 7 0,-15 0-32 0,29 1 13 0,-11 2-27 16,5-3 18-16,4 0-23 0,4 0 16 0,7 0-26 15,2 0 20-15,5 2-19 0,5-2 16 16,-4 1-15-16,3-1 22 0,-1 0-11 0,1 2 23 0,-9-2-25 16,1 0-10-16,-4 0 10 0,-3 0 13 0,-4 0-20 15,-5 0 16-15,0 0-25 0,-7 0 9 0,0 3-8 16,-1-3 15-16,0 0-19 0,-17 0 15 0,23 0-20 15,-23 0 19-15,24 0-26 0,-24 0 18 0,15 1-26 16,-15-1 11-16,0 0-43 0,13 3-25 0,-13-3-59 16,0 0-41-16,0 0-65 0,-8 8-48 0,8-8-31 15,-11 6-76-15,11-6-112 0,-20 3-298 0,20-3-340 16</inkml:trace>
          <inkml:trace contextRef="#ctx0" brushRef="#br0" timeOffset="-328.097">499 32 539 0,'0'0'457'0,"0"0"-74"0,0 0-48 15,-11-3-10-15,11 3-21 0,0 0-22 16,0 0-21-16,0 0-9 0,0 0-38 0,-13-2 6 16,13 2-31-16,0 0 6 0,0 0-31 0,0 0-5 15,0 0-39-15,0 0-15 0,0 0 25 0,-11 3 30 0,11-3-19 16,-4 9-15-16,4-9-14 0,-1 14-6 0,1-14-18 15,-2 15-2-15,-1-5-10 0,2 1 4 16,-1 2-33-16,0 0 21 0,1 0-29 0,-1 4 11 0,1-4-29 16,-3 3 17-16,3 0-28 0,-3-3 19 0,3 6-29 15,-1-3 24-15,0-1-23 0,0 0 22 0,1 0-27 16,-3-3 30-16,4 4-34 0,-1-3 21 0,0-1-33 16,1 1-8-16,-3-3-27 0,3-2-40 0,0 2-12 15,0-10-47-15,-1 16-33 0,-1-7-40 0,2-9-41 16,-2 11-42-16,2-11-21 0,-1 13-38 0,1-13-42 15,-2 10-78-15,2-10-432 0,-4 8-492 0</inkml:trace>
          <inkml:trace contextRef="#ctx0" brushRef="#br1" timeOffset="9941.6587">948-412 101 0,'6'-7'346'0,"-6"7"-68"15,6-6-45-15,-6 6-8 0,0 0-47 16,7-8-4-16,-7 8-46 0,0 0 17 0,0 0-52 0,7-7 30 16,-7 7-44-16,0 0 27 0,0 0-46 15,0 0 31-15,3-7-49 0,-3 7 34 0,0 0-2 0,0 0-5 16,0 0-43-16,0 0 39 0,0 0-34 0,0 0 54 15,0 0-25-15,-3 7 27 0,3-7-36 16,-10 7 20-16,3 0-35 0,-2 2 25 0,3-1-24 0,-6-1 20 16,1 4-2-16,-2-2-4 0,-3 2-6 0,3-2-11 15,-2 4-1-15,3-6-8 0,0 1-4 0,5 2-2 16,-4-4-4-16,2 2-5 0,3-1-2 0,-1-1 3 16,2-2-3-16,5-4-2 0,-6 10 2 0,6-10 0 15,-2 11-1-15,2-11-6 0,6 7 6 0,-6-7-3 16,12 4-2-16,-12-4 2 0,22 6-8 0,-22-6-9 15,29 2-29-15,-12-2-44 0,-3 0-36 0,7-2-45 16,-3 0-67-16,1-3-105 0,3 1-501 0,-1-2-382 16</inkml:trace>
        </inkml:traceGroup>
        <inkml:traceGroup>
          <inkml:annotationXML>
            <emma:emma xmlns:emma="http://www.w3.org/2003/04/emma" version="1.0">
              <emma:interpretation id="{CC9F2EB6-F670-4D84-87C0-D19EE9B0E28A}" emma:medium="tactile" emma:mode="ink">
                <msink:context xmlns:msink="http://schemas.microsoft.com/ink/2010/main" type="inkWord" rotatedBoundingBox="9341,6257 10242,5601 10708,6243 9807,6898"/>
              </emma:interpretation>
              <emma:one-of disjunction-type="recognition" id="oneOf1">
                <emma:interpretation id="interp5" emma:lang="en-US" emma:confidence="0.5">
                  <emma:literal>10%</emma:literal>
                </emma:interpretation>
                <emma:interpretation id="interp6" emma:lang="en-US" emma:confidence="0">
                  <emma:literal>10%,</emma:literal>
                </emma:interpretation>
                <emma:interpretation id="interp7" emma:lang="en-US" emma:confidence="0">
                  <emma:literal>10%.</emma:literal>
                </emma:interpretation>
                <emma:interpretation id="interp8" emma:lang="en-US" emma:confidence="0">
                  <emma:literal>1%</emma:literal>
                </emma:interpretation>
                <emma:interpretation id="interp9" emma:lang="en-US" emma:confidence="0">
                  <emma:literal>109.</emma:literal>
                </emma:interpretation>
              </emma:one-of>
            </emma:emma>
          </inkml:annotationXML>
          <inkml:trace contextRef="#ctx0" brushRef="#br1" timeOffset="10339.6287">1453-962 30 0,'0'0'393'0,"1"-17"-107"16,-1 10-40-16,0 7-25 0,4-15-19 0,-4 15-9 16,3-15 8-16,-3 15-6 0,0-12-21 15,0 12-24-15,1-10-30 0,-1 10-19 0,3-9-7 0,-3 9-6 16,1-7 1-16,-1 7-2 0,0 0-5 0,0-10-15 15,0 10-7-15,0 0 17 0,0 0 26 0,0 0 18 16,0 0-11-16,0 0 2 0,10 4 3 0,-10-4-4 16,7 13-8-16,-3-6 13 0,-2 3-22 0,4 0 0 15,-3 0-19-15,1 4-9 0,1 0-19 0,1-1 5 16,-1 3-16-16,1-3-7 0,-1 4-3 0,2 1-5 16,-2 0-4-16,0-3-4 0,0 3-4 0,1-1 2 15,-5-2-1-15,5-1-2 0,-4 2 0 0,2-4-3 16,-1 3 2-16,0-4-7 0,0 2 5 0,-1-3-3 15,-2 1-7-15,4-3-15 0,-3-1-20 0,1 2-18 0,-2-9-20 16,2 12-14-16,-2-12-41 0,3 9-77 16,-3-9-40-16,0 0-40 0,0 0-57 0,0 0-41 15,0 0-485-15,15-9-424 0</inkml:trace>
          <inkml:trace contextRef="#ctx0" brushRef="#br1" timeOffset="10831.9117">1777-1006 211 0,'0'-14'348'0,"0"14"-78"0,0-10-56 16,0 10 16-16,-2-8-51 0,2 8 5 0,0 0-56 15,0-13 3-15,0 13-53 0,0 0 6 0,-2-9-36 16,2 9 21-16,0 0-17 0,0 0 45 0,0 0-9 16,0 0-11-16,0 0-7 0,0 0 9 0,0 0-4 15,0 0-2-15,0 0 3 0,0 0 2 0,0 9-4 16,0-9-5-16,2 11-3 0,-2-11 1 0,2 13 6 15,-2-13-13-15,4 14 4 0,-3-6-9 0,0 1-5 16,0-1-8-16,3 1-8 0,0 2-1 0,-1-1-9 16,1 1 3-16,-2-1-4 0,3 0-5 0,-1 0 3 15,2 2-4-15,-1-5-3 0,-3 1-8 0,3-1 4 16,-1 0 1-16,-4-7-4 0,8 13 5 0,-8-13-1 16,10 9 4-16,-10-9-3 0,11 8 2 0,-11-8 1 0,11 6 0 15,-11-6-6-15,15 0-1 0,-15 0 0 16,17-3-9-16,-17 3 10 0,18-6-3 0,-9 1 4 15,-2 0-7-15,3-2 7 0,-3 0-9 0,0 0 4 0,-1-1-6 16,2-1-2-16,-5 1 4 0,2-4-2 0,0 2-1 16,-4-1 2-16,3 1-4 0,-4 0 2 0,0-1 2 15,0-1-2-15,-4 3-1 0,4-2 4 16,-5-1-4-16,2 2-8 0,-2-3 13 0,-1 4-2 0,-1 0-3 16,-2-1 3-16,4 1-3 0,-5 2 2 0,2 1-2 15,0 0 2-15,-2 1-5 0,0 2 6 0,-2-1-1 16,12 4 1-16,-22-1-5 0,22 1-3 0,-25 0-8 15,12 3-13-15,-2 0-23 0,4 3-27 0,-1-4-24 16,0 3-28-16,-1 0-20 0,3 3-28 0,-1-3-41 16,1 2-58-16,3 0-88 0,1-2-366 0,6-5-238 15</inkml:trace>
          <inkml:trace contextRef="#ctx0" brushRef="#br1" timeOffset="11249.912">2451-1277 154 0,'5'-8'405'0,"0"1"-107"0,-5 7-17 0,5-9-49 16,-5 9 6-16,6-11-44 0,-6 11 17 0,2-9-63 0,-2 9 15 15,4-8-62-15,-4 8 23 0,0 0-38 0,5-7 41 16,-5 7-25-16,0 0 22 0,2-7-14 0,-2 7 1 15,0 0-23-15,0 0 38 0,0 0-8 0,0 0 9 16,0 0-11-16,-2 10-1 0,2-10-3 0,-4 15-12 16,3-6 4-16,0 3 2 0,-2 3-12 0,-2-1-10 15,4 1-9-15,-4 3-8 0,2 2-7 0,-1 1-1 16,0-1-15-16,3 1 4 0,-6 0-18 0,6 2 16 16,-3-2-18-16,2 2 10 0,-2-2-10 0,-1 3 1 15,3-3-12-15,-2 1 3 0,2-3-13 0,-2 1 10 16,4 0-13-16,-3-4 9 0,1-1-14 0,2-1 10 15,-1 0-6-15,-1-3 5 0,0 2-9 0,0-3 9 16,2-1-9-16,-1-1 8 0,1-8-10 0,-3 14 10 16,3-14-19-16,-1 10 0 0,1-10-11 0,0 13-1 15,0-13-37-15,0 0-43 0,0 9-77 0,0-9-69 16,0 0-45-16,0 0-15 0,0 0-33 0,0 0-76 16,-6-8-137-16,6 8-258 0,-4-14-346 0</inkml:trace>
          <inkml:trace contextRef="#ctx0" brushRef="#br1" timeOffset="11550.7724">2266-1135 282 0,'0'0'326'0,"-8"-6"-45"0,8 6-40 0,0 0-10 15,-9-5-54-15,9 5 6 0,0 0-63 0,-5-7 23 16,5 7-47-16,0 0 30 0,0 0-8 0,-8-6-6 15,8 6-6-15,0 0 1 0,0 0 1 0,0 0 2 16,0 0 0-16,0 0-17 0,0 0-9 0,-4-6-12 16,4 6-12-16,0 0-7 0,0 0-13 0,0 0-8 15,0 0-4-15,0 0-8 0,0 0-7 0,0 0 1 16,0 0-3-16,0 0 0 0,0 0-1 0,0 0-4 16,0 0 0-16,0 0-3 0,0 0-5 0,0 0 2 15,0 0-4-15,0 0-2 0,9-4-14 0,-9 4-28 16,0 0-40-16,0 0-18 0,8 6-36 0,-8-6-38 15,7 6-60-15,-7-6-63 0,6 4-457 0,-6-4-273 16</inkml:trace>
          <inkml:trace contextRef="#ctx0" brushRef="#br1" timeOffset="11802.7365">2548-1044 142 0,'0'0'506'16,"0"0"-143"-16,0 0-70 0,10 4-38 0,-10-4-14 16,0 0-24-16,0 0-20 0,0 0-29 0,0 0-40 15,12 3-32-15,-12-3-13 0,0 0-7 0,0 0-12 16,0 0-6-16,0 0-4 0,0 0-3 0,0 0-9 16,0 0-10-16,0 0-6 0,12 3-6 0,-12-3 0 15,0 0-7-15,0 0-2 0,0 0-3 0,0 0-14 16,0 0 2-16,0 0-19 0,0 0-49 0,0 0-75 15,0 0-110-15,0 0-143 0,0 0-316 0,0 0-222 16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1:12.12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1F9719A-4F33-4C2F-B566-E366240D8168}" emma:medium="tactile" emma:mode="ink">
          <msink:context xmlns:msink="http://schemas.microsoft.com/ink/2010/main" type="writingRegion" rotatedBoundingBox="2637,8227 12416,7487 12758,11995 2978,12735"/>
        </emma:interpretation>
      </emma:emma>
    </inkml:annotationXML>
    <inkml:traceGroup>
      <inkml:annotationXML>
        <emma:emma xmlns:emma="http://www.w3.org/2003/04/emma" version="1.0">
          <emma:interpretation id="{E561C065-E96A-4D5C-807C-60F2DE9B3972}" emma:medium="tactile" emma:mode="ink">
            <msink:context xmlns:msink="http://schemas.microsoft.com/ink/2010/main" type="paragraph" rotatedBoundingBox="2637,8227 10317,7646 10445,9335 2765,9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A22630-E6BC-4C5E-B5BA-87820966915A}" emma:medium="tactile" emma:mode="ink">
              <msink:context xmlns:msink="http://schemas.microsoft.com/ink/2010/main" type="line" rotatedBoundingBox="2637,8227 10317,7646 10445,9335 2765,9917"/>
            </emma:interpretation>
          </emma:emma>
        </inkml:annotationXML>
        <inkml:traceGroup>
          <inkml:annotationXML>
            <emma:emma xmlns:emma="http://www.w3.org/2003/04/emma" version="1.0">
              <emma:interpretation id="{48566A31-3D58-4050-A68C-B22EC3922B46}" emma:medium="tactile" emma:mode="ink">
                <msink:context xmlns:msink="http://schemas.microsoft.com/ink/2010/main" type="inkWord" rotatedBoundingBox="2652,8432 4575,8287 4622,8913 2700,9059"/>
              </emma:interpretation>
              <emma:one-of disjunction-type="recognition" id="oneOf0">
                <emma:interpretation id="interp0" emma:lang="en-US" emma:confidence="0.5">
                  <emma:literal>CI</emma:literal>
                </emma:interpretation>
                <emma:interpretation id="interp1" emma:lang="en-US" emma:confidence="0">
                  <emma:literal>CFI</emma:literal>
                </emma:interpretation>
                <emma:interpretation id="interp2" emma:lang="en-US" emma:confidence="0">
                  <emma:literal>GI</emma:literal>
                </emma:interpretation>
                <emma:interpretation id="interp3" emma:lang="en-US" emma:confidence="0">
                  <emma:literal>CII</emma:literal>
                </emma:interpretation>
                <emma:interpretation id="interp4" emma:lang="en-US" emma:confidence="0">
                  <emma:literal>CTI</emma:literal>
                </emma:interpretation>
              </emma:one-of>
            </emma:emma>
          </inkml:annotationXML>
          <inkml:trace contextRef="#ctx0" brushRef="#br0">346 65 394 0,'0'0'325'16,"0"0"-27"-16,0 0-64 0,8-3-15 0,-8 3-61 16,0 0 16-16,0 0-20 0,6-5-34 0,-6 5-10 0,0 0-18 15,0 0-7-15,5-8-4 0,-5 8-2 0,0 0-4 16,0 0-3-16,0 0 1 0,6-6-1 15,-6 6-8-15,0 0-4 0,0 0 11 0,0 0 2 0,1-7 1 16,-1 7-1-16,0 0 2 0,0 0-3 0,0 0 3 16,0-9-5-16,0 9-5 0,0 0-8 0,0 0 4 15,-7-10-7-15,7 10-6 0,0 0-10 0,-7-5 1 16,7 5-7-16,-10-6-6 0,10 6 2 0,-11-4-1 16,11 4 2-16,-12-1-1 0,12 1 1 0,0 0-1 15,-17-2-9-15,17 2 0 0,-17 0 1 0,17 0-3 16,-18 6-3-16,18-6 1 0,-17 5-1 0,5-2-4 15,0 1 4-15,2 1 11 0,1 2 9 0,-3 0 3 16,0 0 0-16,0 1-6 0,1 2-7 0,-4 0 6 16,3 1-2-16,1 0 10 0,-1 3 3 0,0-3-6 15,0 3-1-15,1 0-8 0,3-2 1 0,-3 2 10 16,2-1-19-16,3 3 17 0,-5-2-25 0,5 0-12 16,-1 0 18-16,5 0 19 0,-4-1-25 0,1 0 19 15,1 2-22-15,2-2 22 0,-1-1-25 0,2 0 20 0,1-1-23 16,0 0 19-16,4 1-20 0,-3-1 19 15,3 1-25-15,-1-3 17 0,2 1-11 0,1 0 16 16,0-1-23-16,0 0 21 0,3-1-19 0,-1-1 17 0,2 0-19 16,1 1 20-16,-3-3-21 0,3-1 21 0,0 2-21 15,1-2 21-15,-4 2-20 0,-8-6 11 0,16 6-10 16,-16-6 20-16,19 5-22 0,-19-5 19 16,15 3-19-16,-15-3 21 0,16 2-25 0,-16-2 26 0,14 1-21 15,-14-1 17-15,0 0-18 0,17 0 17 0,-17 0-18 16,0 0 20-16,16 0-21 0,-16 0 21 0,0 0-21 15,0 0 15-15,0 0-19 0,17 0 23 0,-17 0-22 16,0 0 21-16,0 0-25 0,0 0 19 0,0 0-25 16,0 0 13-16,0 0-38 0,14 0 9 0,-14 0-50 15,0 0 1-15,0 0-48 0,0 0-33 0,0 0-57 16,0 0-24-16,0 0-20 0,0 0-57 0,0 0-62 16,11-3-543-16,-11 3-506 0</inkml:trace>
          <inkml:trace contextRef="#ctx0" brushRef="#br0" timeOffset="240.6726">546 353 348 0,'0'0'395'16,"0"0"-75"-16,0 0-46 0,0 0-45 0,0 0-63 15,0 0-4-15,0 0-55 0,0 0 5 0,0 0-57 16,0 0 23-16,-11-5-46 0,11 5 25 0,0 0-47 16,0 0 21-16,0 0-31 0,0 0 30 0,0 0-37 15,0 0 29-15,0 0-83 0,0 0-24 0,0 0-65 16,0 0-75-16,0 0-370 0,0 0-109 0</inkml:trace>
          <inkml:trace contextRef="#ctx0" brushRef="#br0" timeOffset="648.0309">795 140 190 0,'0'0'395'0,"0"0"-104"0,-16-3-4 0,16 3-62 16,0 0 5-16,-13-3-20 0,13 3-26 0,0 0-27 16,-12-2-15-16,12 2-25 0,0 0-14 15,0 0-15-15,-11-1-3 0,11 1-16 0,0 0 1 0,0 0-5 16,0 0-4-16,0 0-8 0,0 0-14 0,0 0-7 16,0 0-3-16,0 0-5 0,6-9-7 0,-6 9 0 15,17-1-3-15,-17 1-9 0,25-3 1 0,-9 1 1 16,2 0-1-16,-1 0-1 0,5 0 0 0,0 2-3 15,2-3-4-15,1-1 5 0,-2 2-1 0,4-1 1 16,-2 1 0-16,-1-1-1 0,-2 2-3 0,1-1-2 16,-4 0-3-16,-2 0 14 0,0 1-7 0,-4 1 3 15,1 0 1-15,-14 0-5 0,21-6-5 0,-21 6-5 16,20 0 6-16,-20 0-4 0,0 0-5 0,15 0-8 16,-15 0-25-16,0 0-29 0,0 0-46 0,11 6-83 15,-11-6-40-15,0 0-62 0,0 0-389 0,-7 3-201 16</inkml:trace>
          <inkml:trace contextRef="#ctx0" brushRef="#br0" timeOffset="1014.6728">1086 95 316 0,'0'0'315'0,"0"0"-56"0,0 0-59 0,0 0-9 15,0 0-46-15,0 0 15 0,0 0-47 0,0 0 14 0,0 0-34 16,0 0 38-16,0 0-46 0,-12 4 47 0,12-4-5 16,0 0-12-16,-6 11-12 0,6-11-10 0,-2 8-1 15,2-8 4-15,-3 11-9 0,3-11 10 0,-3 14 4 16,0-4-6-16,2-4-3 0,0 5-6 0,-2 1-6 16,2 1-4-16,1-2 8 0,-2 5-21 0,0-3 10 15,1 3-18-15,1-3 2 0,-2 3-21 0,1 0 6 16,-3-1-20-16,3 2-4 0,-3 0-2 0,1-1-2 15,-1 1-5-15,3-2-1 0,-3 0-5 0,1 2 3 16,0-3 0-16,1-3 1 0,-2 3-4 0,3-1-1 16,-3-2-1-16,3-2-8 0,-1 0 9 0,-1 0-8 15,1-3 6-15,2-6-3 0,-1 13-2 0,1-13-7 16,-3 11-20-16,3-11-49 0,0 0-59 0,-2 11-41 16,2-11-29-16,0 0-36 0,0 0-48 0,0 0-46 0,0 0-474 15,0 0-348-15</inkml:trace>
          <inkml:trace contextRef="#ctx0" brushRef="#br0" timeOffset="1383.7519">818 558 148 0,'-10'4'385'0,"10"-4"-75"0,0 0-53 16,-13 4-8-16,13-4-25 0,0 0-30 0,-12 1-36 15,12-1-24-15,0 0-23 0,0 0-15 0,-10 4-17 16,10-4-3-16,0 0-4 0,0 0-7 0,0 0-8 16,0 0 5-16,0 0-18 0,0 0 11 0,0 0-13 15,4 9-5-15,-4-9-6 0,0 0-6 0,19 0-5 16,-19 0-12-16,22 0 7 0,-22 0 0 0,28-2-5 16,-15 2-3-16,5-1 2 0,-1-2-6 0,1 3-5 15,1 0 6-15,2-1 2 0,-3-1-3 0,3 0 1 16,-3 2-3-16,0-2 6 0,1 1-16 0,-4 1 12 15,2-3 0-15,-4 3 3 0,-13 0-4 0,28 0-6 16,-28 0 9-16,19-1-2 0,-19 1-3 0,17 0 2 16,-17 0 2-16,16-2 0 0,-16 2-4 0,0 0 2 0,17 0 3 15,-17 0-3-15,0 0-3 0,0 0 0 0,14 0-11 16,-14 0-24-16,0 0-32 0,0 0-38 0,0 0-53 16,0 0-63-16,0 0-77 0,0 0-379 15,0 0-188-15</inkml:trace>
          <inkml:trace contextRef="#ctx0" brushRef="#br0" timeOffset="1777.73">1553 347 274 0,'7'-5'483'0,"-7"5"-125"16,0 0-19-16,0 0-45 0,0 0-18 0,0 0-3 15,0 0-43-15,0 0-15 0,0 0-35 0,0 0-19 16,0 0-30-16,0 0 10 0,0 0-16 0,0 0 11 0,-7-5-31 16,7 5 7-16,0 0-29 0,0 0 1 15,0 0-15-15,0 0 8 0,0 0-25 0,0 0 14 16,0 0-26-16,0 0 11 0,0 0-27 0,0 0 12 0,10-2-30 15,-10 2 23-15,14-2-24 0,-14 2 17 0,18-3-23 16,-18 3 20-16,22-2-22 0,-9 2 16 0,-13 0-19 16,29-4 20-16,-16 3-23 0,4 0 18 15,0-1-15-15,-1 1 17 0,-3-1-27 0,0 1 23 0,0-1-22 16,-13 2 14-16,21-3-36 0,-21 3-8 0,18 0-55 16,-18 0-34-16,16-2-51 0,-16 2-33 0,0 0-29 15,17-2-57-15,-17 2-55 0,0 0-82 0,0 0-328 16,0 0-284-16</inkml:trace>
          <inkml:trace contextRef="#ctx0" brushRef="#br0" timeOffset="2147.8522">1610 421 127 0,'0'0'356'0,"-8"5"-65"15,8-5-28-15,-9 7-23 0,9-7-37 0,-7 6-29 0,7-6-18 16,0 0-21-16,-6 8-13 0,6-8-11 0,0 0-11 16,-8 5-27-16,8-5 16 0,0 0-6 15,-4 6 0-15,4-6 1 0,0 0-6 0,0 0 7 16,0 0-7-16,0 0 8 0,5 11-23 0,-5-11 7 0,0 0-16 16,16 0 0-16,-16 0-15 0,14 2-1 0,-14-2-13 15,22-2-1-15,-6 2-7 0,-2 0 4 0,2-4-11 16,-2 3 7-16,3 1-11 0,0-1 9 0,1-1-15 15,-1 1 15-15,0-1-10 0,-1 0 6 0,1 2-7 16,-4-2 7-16,-13 2-11 0,24-4 8 0,-24 4-9 16,22 0 8-16,-22 0-3 0,14-2 10 0,-14 2-12 15,16-1 13-15,-16 1-7 0,0 0 8 0,17-2-13 16,-17 2 5-16,0 0-12 0,0 0-1 0,17-2-24 16,-17 2-20-16,0 0-49 0,0 0-53 0,0 0-28 15,0 0-77-15,0 0-72 0,13 0-465 0,-13 0-314 16</inkml:trace>
        </inkml:traceGroup>
        <inkml:traceGroup>
          <inkml:annotationXML>
            <emma:emma xmlns:emma="http://www.w3.org/2003/04/emma" version="1.0">
              <emma:interpretation id="{B0B6DE96-4594-40C5-8A43-AE5626E650CA}" emma:medium="tactile" emma:mode="ink">
                <msink:context xmlns:msink="http://schemas.microsoft.com/ink/2010/main" type="inkWord" rotatedBoundingBox="5283,8287 5813,8246 5863,8899 5332,8940"/>
              </emma:interpretation>
              <emma:one-of disjunction-type="recognition" id="oneOf1">
                <emma:interpretation id="interp5" emma:lang="en-US" emma:confidence="0.5">
                  <emma:literal>P</emma:literal>
                </emma:interpretation>
                <emma:interpretation id="interp6" emma:lang="en-US" emma:confidence="0">
                  <emma:literal>p</emma:literal>
                </emma:interpretation>
                <emma:interpretation id="interp7" emma:lang="en-US" emma:confidence="0">
                  <emma:literal>PM</emma:literal>
                </emma:interpretation>
                <emma:interpretation id="interp8" emma:lang="en-US" emma:confidence="0">
                  <emma:literal>PA</emma:literal>
                </emma:interpretation>
                <emma:interpretation id="interp9" emma:lang="en-US" emma:confidence="0">
                  <emma:literal>Pm</emma:literal>
                </emma:interpretation>
              </emma:one-of>
            </emma:emma>
          </inkml:annotationXML>
          <inkml:trace contextRef="#ctx0" brushRef="#br0" timeOffset="3544.0041">2687 8 303 0,'0'0'336'0,"0"0"-86"0,0 0-5 0,5-7-44 15,-5 7 2-15,0 0-54 0,0 0 12 0,2-6-8 16,-2 6-10-16,0 0-15 0,0 0 4 0,0 0-9 15,6-7-3-15,-6 7 6 0,0 0 1 0,0 0-6 16,0 0-1-16,0 0-3 0,0 0-7 0,0 0-10 16,0 0-5-16,0 0 6 0,0 0 15 0,0 0 2 15,0 0 5-15,0 0-8 0,0 11-6 0,0-2 0 16,0-9-9-16,0 15-9 0,1-4 2 0,-1-1 21 16,0 4-24-16,3-1 11 0,-3 2-32 0,0 1 5 15,0 0-24-15,0 0-1 0,0 4 0 0,-3-4-2 16,2 4-8-16,1 2-8 0,-2-3-4 0,-2 1-4 15,4 1-21-15,-2-1 17 0,-2-1-3 0,3 1-5 16,-3-3-16-16,2 2 12 0,-2-3-11 0,3-3 14 0,0 2-13 16,-3-1 10-16,3 0-11 0,-1-3 14 15,0-1-20-15,2-1 8 0,-2 0-2 0,1-1 10 16,1-8-9-16,-4 12 10 0,4-12-19 0,-1 12 12 0,1-12-23 16,-3 9-17-16,3-9-16 0,0 0-14 0,0 11-68 15,0-11-37-15,0 0-69 0,0 0-28 0,0 0-43 16,0 0-85-16,0 0-16 0,0 0-76 15,0 0-391-15,0 0-441 0</inkml:trace>
          <inkml:trace contextRef="#ctx0" brushRef="#br0" timeOffset="4489.933">2711 54 307 0,'0'0'250'0,"0"0"-45"0,0 0-29 0,0 0-2 15,-5-7-27-15,5 7-13 0,0 0-36 0,0 0 8 16,0 0-16-16,-1-10 8 0,1 10-36 16,0 0 25-16,-1-8-28 0,1 8 30 0,0 0-13 0,0-12-10 15,0 12 6-15,0-7-8 0,0 7-4 0,1-11 2 16,-1 11-6-16,1-8-1 0,-1 8 9 0,4-10-9 15,-4 10-4-15,1-12-13 0,-1 12-3 0,7-8-2 16,-7 8-6-16,5-11-3 0,-5 11 3 0,9-10-1 16,-9 10-8-16,8-10 4 0,-8 10-3 0,11-10 0 15,-11 10 3-15,13-10-4 0,-13 10 0 0,11-10-7 16,-1 6 2-16,-10 4 2 0,14-9 2 0,-14 9-3 16,16-8-1-16,-16 8 6 0,13-7-7 0,-13 7 5 15,17-5 6-15,-17 5-8 0,17-3 7 0,-17 3 5 16,17-4 2-16,-17 4-5 0,18-5 4 0,-18 5 1 15,18 0-4-15,-18 0-1 0,17 0 0 0,-17 0 1 16,21 0-6-16,-21 0 8 0,16 0 8 0,-16 0-2 16,17 5 0-16,-17-5-3 0,17 4-2 0,-17-4-12 0,17 7 11 15,-17-7-3-15,15 5 8 0,-15-5-1 0,15 8-3 16,-15-8 0-16,15 9 0 0,-8-3 2 0,-7-6-8 16,11 9 4-16,-4-4-2 0,-7-5-2 15,12 11-4-15,-7-3 0 0,0-2 1 0,0 0-5 0,1 0 10 16,-4 2 1-16,2 0-3 0,1-3-3 0,-5-5 0 15,6 17-3-15,-6-17-3 0,5 13 3 0,-3-6-3 16,-2-7 6-16,0 14-4 0,0-14-3 0,4 15 3 16,-4-15-6-16,0 14 6 0,0-14-1 0,-4 13 0 15,4-13-1-15,-1 15 1 0,1-15 1 0,-5 14-6 16,5-14 7-16,-5 14-3 0,-1-9-1 0,6-5-1 16,-6 13 0-16,-1-7-2 0,2 0-11 0,0 0 11 15,-2-1-2-15,2 1 0 0,-1-1-2 0,0 0-2 16,-1 1 3-16,-2 1-12 0,1-3 11 0,8-4 18 15,-16 9-23-15,16-9 16 0,-17 9-19 0,11-4 21 16,6-5-24-16,-15 8 21 0,15-8-21 0,-14 7 20 16,14-7-19-16,-17 7 19 0,17-7-27 0,-17 5 26 15,17-5-20-15,-18 4 19 0,18-4-19 0,-17 4 18 0,17-4-22 16,-19 3 20-16,19-3-16 0,-17 4 18 0,17-4-20 16,-18 2 18-16,18-2-19 0,-17 2 24 15,17-2-29-15,-17 1 27 0,17-1-22 0,-14 0 22 16,14 0-22-16,0 0 22 0,-22 0-23 0,22 0 18 0,0 0-17 15,-19 0 23-15,19 0-24 0,0 0 17 0,-15 0-17 16,15 0 20-16,0 0-27 0,0 0 23 0,0 0-29 16,-17 0-22-16,17 0-23 0,0 0-51 0,0 0-46 15,0 0-59-15,0 0-32 0,0 0-21 0,-13 0-51 16,13 0-58-16,0 0-481 0,0 0-421 0</inkml:trace>
        </inkml:traceGroup>
        <inkml:traceGroup>
          <inkml:annotationXML>
            <emma:emma xmlns:emma="http://www.w3.org/2003/04/emma" version="1.0">
              <emma:interpretation id="{18C6D586-8E32-4311-92FE-FB4622E19E3A}" emma:medium="tactile" emma:mode="ink">
                <msink:context xmlns:msink="http://schemas.microsoft.com/ink/2010/main" type="inkWord" rotatedBoundingBox="6296,7950 9190,7731 9318,9421 6424,9640"/>
              </emma:interpretation>
              <emma:one-of disjunction-type="recognition" id="oneOf2">
                <emma:interpretation id="interp10" emma:lang="en-US" emma:confidence="0.5">
                  <emma:literal>(1+2</emma:literal>
                </emma:interpretation>
                <emma:interpretation id="interp11" emma:lang="en-US" emma:confidence="0">
                  <emma:literal>(1+1</emma:literal>
                </emma:interpretation>
                <emma:interpretation id="interp12" emma:lang="en-US" emma:confidence="0">
                  <emma:literal>(1+21</emma:literal>
                </emma:interpretation>
                <emma:interpretation id="interp13" emma:lang="en-US" emma:confidence="0">
                  <emma:literal>(1+11</emma:literal>
                </emma:interpretation>
                <emma:interpretation id="interp14" emma:lang="en-US" emma:confidence="0">
                  <emma:literal>(1+5</emma:literal>
                </emma:interpretation>
              </emma:one-of>
            </emma:emma>
          </inkml:annotationXML>
          <inkml:trace contextRef="#ctx0" brushRef="#br0" timeOffset="8811.7472">4923 154 246 0,'0'0'342'0,"-13"-3"-76"16,13 3-10-16,-12-2-33 0,12 2-36 0,0 0-29 16,-14-3-25-16,14 3-20 0,0 0-14 0,-12-3-17 15,12 3-6-15,0 0-12 0,0 0-9 0,0 0-11 16,0 0-9-16,0 0-3 0,0 0-15 0,0 0 3 15,9-9-3-15,-9 9-8 0,15-2 4 0,-15 2-4 16,18-5 3-16,-4 3-12 0,-1-1 5 0,3 0-2 16,1 2 0-16,-3-3-3 0,3 0-2 0,5 1 6 15,-3-1-2-15,3 2 0 0,-5 0-2 0,1-1-4 16,-1 0 5-16,-2 2-4 0,0-1 6 0,-15 2-4 16,24-2 4-16,-24 2-3 0,23-2 0 0,-23 2 0 15,16 0-1-15,-16 0 1 0,13-1 0 0,-13 1 1 16,0 0-3-16,17 1-8 0,-17-1-12 0,0 0-24 0,8 6-47 15,-8-6-33-15,0 0-71 0,0 0-67 16,10 4-287-16,-10-4-61 0</inkml:trace>
          <inkml:trace contextRef="#ctx0" brushRef="#br0" timeOffset="8446.7575">5082-70 342 0,'0'0'419'0,"0"0"-113"15,0 0-20-15,0 0-82 0,0 0 23 0,0 0-46 16,0 0-41-16,0 0-11 0,0 0-25 0,0 0-21 16,0 0-13-16,0 0-5 0,0 0 8 0,0 0 3 0,0 0-2 15,0 0 6-15,0 0 17 0,0 0 3 0,0 0 2 16,0 0-6-16,0 0-12 0,4 7 8 15,-4-7-10-15,0 0-8 0,0 13-14 0,0-13-8 0,0 13-6 16,0-13-7-16,0 14-6 0,0-6-2 0,0 2-4 16,0-3-10-16,0 4 2 0,0-2-3 0,2 3-3 15,0-2 1-15,-2 3-3 0,1-2-1 0,1 2-11 16,-2-1 11-16,0 0-7 0,0-1 17 0,0 0-19 16,0 0 16-16,0 2-15 0,0-5 13 0,0 3-18 15,0 0 14-15,0-2-17 0,0 2 12 0,0-1-21 16,0-2-3-16,0-8-51 0,0 16-44 0,0-16-37 15,0 13-27-15,0-13-3 0,0 11-50 0,0-11 18 16,1 9-46-16,-1-9-65 0,0 0-409 0,0 0-239 16</inkml:trace>
          <inkml:trace contextRef="#ctx0" brushRef="#br0" timeOffset="10057.6293">5551 323 171 0,'-20'5'327'0,"20"-5"-64"0,-15 2-30 16,15-2-21-16,0 0-33 0,-17 1-25 0,17-1-18 0,0 0-8 16,-13 2-59-16,13-2 36 0,0 0-51 0,0 0 28 15,0 0-50-15,0 0 31 0,0 0-42 0,0 0 29 16,0 0-39-16,0 0 28 0,0 0-36 0,0 0 29 16,18-3-35-16,-18 3 34 0,20-2-42 0,-5-2 36 15,1 4-36-15,1-2 33 0,2 0-32 0,5-1 31 16,1 0-17-16,2 0 42 0,6 1-20 0,-1-1 16 15,6-1-22-15,-1 2 18 0,7-2 0 0,-1 0-15 16,3-1 8-16,0 1-6 0,-1 1-4 0,-1-2-2 16,1 2-4-16,-4-1-6 0,-2 0-13 0,-3 1 14 15,0 1-1-15,-4-2-4 0,0 0 0 0,-5 3-30 16,-2-1 34-16,-3-2-1 0,0 2-2 0,-3 0-26 16,-3 1 8-16,-2-2 23 0,1 3-2 0,-15 0-2 15,24-3-6-15,-24 3 1 0,18-2-9 0,-18 2 8 16,17 0-2-16,-17 0-8 0,0 0-54 0,18 2-14 15,-18-2-57-15,0 0-62 0,9 4-98 0,-9-4-345 16,0 0-147-16</inkml:trace>
          <inkml:trace contextRef="#ctx0" brushRef="#br0" timeOffset="9582.8995">5654 62 248 0,'0'0'433'0,"0"0"-116"15,0 0-2-15,-4-8-55 0,4 8-42 0,0 0-22 16,-6-8-21-16,6 8-19 0,0 0-30 0,-6-9-15 15,6 9-19-15,0 0-7 0,-2-14-12 0,2 14-4 16,0 0-8-16,1-11-11 0,-1 11 2 0,1-11-19 16,-1 11 8-16,7-10-3 0,-7 10-7 0,9-11-3 15,-4 4-8-15,2 3 5 0,1-2 2 0,-3-1-2 16,5-2-4-16,-2 5-4 0,3-2 3 0,-4 1-10 0,4 0 5 16,-1-1-1-16,-10 6-2 0,19-8 2 15,-10 6-5-15,-9 2-3 0,18-5-4 0,-18 5 3 16,18-3 3-16,-18 3 2 0,19 0 8 0,-19 0 1 15,17 3-2-15,-7 2-4 0,-2 0 5 0,2 0 3 0,-2 1 0 16,3 2-4-16,-2 1 1 0,-3-1 1 0,1 4-10 16,-1-3 4-16,1 3 1 0,-2-1-1 15,0 3-1-15,2-2 0 0,-3 2-2 0,-3-3-18 0,4 3 18 16,-3-4-1-16,1 4 2 0,-1-3-7 0,-1 3 5 16,2-3 6-16,-2-1-10 0,0-1 8 0,-1 0-14 15,3 0 15-15,-3-9-10 0,0 17 8 0,0-17-12 16,1 12 14-16,-1-12-14 0,0 14 18 0,0-14-14 15,0 10 18-15,0-10-11 0,0 8 16 0,0-8-11 16,0 0 13-16,-1 8-26 0,1-8 19 0,0 0-17 16,0 0 13-16,-9 8-21 0,9-8 21 0,0 0-19 15,0 0 18-15,0 0-20 0,-17-2 17 0,17 2-17 16,0 0 14-16,-12-6-14 0,12 6 15 0,-8-5-14 16,8 5 14-16,-10-7-16 0,10 7 2 0,-7-9-2 15,7 9 6-15,-9-11 2 0,9 11 0 0,-6-11 1 16,6 11 0-16,-6-14-1 0,6 14-5 0,-1-15 6 15,0 8-3-15,2-3 1 0,-1 10-2 0,0-17 0 16,4 6 0-16,-1 2 0 0,1-2-2 0,-2 2-5 0,3-3 7 16,1 1-1-16,3 0 0 0,-1 2 0 15,-2-2-1-15,6 0 1 0,0 0-6 0,-1 1 6 16,1-1 1-16,2 1 0 0,1 3-7 0,-1-2 6 0,1 0 0 16,-2 4-6-16,1-1 6 0,-1 1-7 0,3 2 1 15,-3-3-10-15,2 5-1 0,0-2-7 0,-15 3-24 16,23-1-28-16,-23 1-45 0,24 1-27 15,-24-1-13-15,22 3-11 0,-22-3-6 0,17 4-42 0,-17-4 3 16,17 8-32-16,-11-2-60 0,0-2-362 0,-6-4-179 16</inkml:trace>
          <inkml:trace contextRef="#ctx0" brushRef="#br1" timeOffset="-5.17448E10">3932-209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  <inkml:trace contextRef="#ctx0" brushRef="#br0" timeOffset="7113.8732">3944-407 222 0,'0'0'220'0,"0"0"-12"0,0 0-28 0,0 0 4 0,0 0-25 16,0 0-6-16,0 0-38 0,0 0 9 15,0 0-14-15,0 0-10 0,0 0-1 0,0 0-17 0,5-8-14 16,-5 8-7-16,0 0-12 0,0 0-9 0,0 0-10 16,0 0 2-16,0 0-10 0,0 0-5 15,0 0 0-15,0 0-3 0,0 0-2 0,0 0 0 0,0-9-1 16,0 9 4-16,0 0-2 0,0 0 3 0,0 0-2 16,0 0 0-16,0 0-2 0,0 0 3 0,4-8 1 15,-4 8 7-15,0 0 9 0,0 0 3 0,0 0 2 16,5-6-5-16,-5 6 2 0,0 0-1 0,0 0-6 15,3-7 7-15,-3 7-4 0,0 0-8 0,0 0 4 16,5-9 12-16,-5 9 7 0,0 0 5 0,1-6 5 16,-1 6-2-16,0 0 0 0,0 0-4 0,4-9 7 15,-4 9 6-15,0 0 2 0,0 0 3 0,0 0-5 16,0-10-2-16,0 10 8 0,0 0-10 0,0 0 10 16,0 0-13-16,0 0 19 0,0 0-12 0,0 0 16 15,2-7-18-15,-2 7 17 0,0 0-18 0,0 0 15 16,0 0-22-16,0 0 8 0,0 0-22 0,0 0 3 15,0 0-17-15,0 0 10 0,0 0-14 0,0 0 23 16,-10 4-8-16,10-4 18 0,-10 9-23 0,10-9 15 0,-12 14-21 16,6-7 16-16,-2 6 9 0,1-3 4 0,1 4-1 15,-5 2-7-15,4 0-1 0,-4 5 4 16,-1 3-6-16,1 1-3 0,-1 2-5 0,0 5 1 0,-1 1 2 16,1 3-16-16,-2 1 8 0,1 2-4 0,1 5 8 15,-1 3-15-15,1 0 10 0,1 2-4 0,1 0 2 16,0 2-14-16,2 0 5 0,2 1-3 15,-1 0-4-15,3-5-12 0,3-1 5 0,1 3 2 0,1 6 4 16,4-1-11-16,6-2 9 0,-2 0-11 0,5 2-1 16,3-2-27-16,3-2-13 0,2-2-64 0,6-1-22 15,0 0-80-15,2-5-52 0,4-1-76 0,-2 0-88 16,4-6-68-16,3-3-599 0,-3-2-712 0</inkml:trace>
          <inkml:trace contextRef="#ctx0" brushRef="#br0" timeOffset="7927.963">4413-56 64 0,'-2'-9'284'0,"2"9"-71"0,0 0-34 0,0 0-20 0,-2-8-1 16,2 8-24-16,0 0 12 0,0 0-25 0,-2-10 16 15,2 10-32-15,0 0 19 0,0 0-40 0,2-9 32 16,-2 9-2-16,0 0-3 0,0 0-14 0,0 0 7 16,0 0-3-16,0-9-1 0,0 9 0 0,0 0-2 15,0 0-5-15,0 0 1 0,0 0-6 0,0 0-6 16,0 0-5-16,0 0-2 0,0 0 38 0,0 0 25 15,0 0-4-15,0 0 3 0,0 11-10 0,0-11-4 16,2 14-5-16,-2-4-11 0,0 0-24 0,2 3-4 16,-2-1-8-16,0 4-10 0,0 0-9 0,1 0 9 15,-1 1-28-15,-1-2 10 0,1 4-25 0,0-2 17 16,0 1-25-16,0 1 17 0,-2-3-24 0,2 3 19 0,0-1-24 16,0-3 13-16,0 1 4 0,0 1-3 15,0-3-7-15,2 0-10 0,-2-1-23 0,0 1-64 16,1-3-33-16,1-1-69 0,0-2-52 0,-1 2-59 0,-1-10-84 15,4 14-45-15,-4-14-558 0,3 12-591 0</inkml:trace>
        </inkml:traceGroup>
        <inkml:traceGroup>
          <inkml:annotationXML>
            <emma:emma xmlns:emma="http://www.w3.org/2003/04/emma" version="1.0">
              <emma:interpretation id="{8F229C20-A5CA-46E7-AA75-864A036657CB}" emma:medium="tactile" emma:mode="ink">
                <msink:context xmlns:msink="http://schemas.microsoft.com/ink/2010/main" type="inkWord" rotatedBoundingBox="10007,7851 10331,7827 10353,8127 10030,8151"/>
              </emma:interpretation>
              <emma:one-of disjunction-type="recognition" id="oneOf3">
                <emma:interpretation id="interp15" emma:lang="en-US" emma:confidence="0.5">
                  <emma:literal>n</emma:literal>
                </emma:interpretation>
                <emma:interpretation id="interp16" emma:lang="en-US" emma:confidence="0">
                  <emma:literal>m</emma:literal>
                </emma:interpretation>
                <emma:interpretation id="interp17" emma:lang="en-US" emma:confidence="0">
                  <emma:literal>,</emma:literal>
                </emma:interpretation>
                <emma:interpretation id="interp18" emma:lang="en-US" emma:confidence="0">
                  <emma:literal>h</emma:literal>
                </emma:interpretation>
                <emma:interpretation id="interp1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12962.8337">7337-542 287 0,'0'0'422'15,"0"0"-81"-15,0 0-56 0,4-7-46 0,-4 7-25 16,0 0-34-16,0 0-23 0,0 0-18 0,8-6-17 16,-8 6-11-16,0 0-11 0,0 0-4 0,0 0-8 15,0 0-4-15,0 0-13 0,0 0 6 0,6-5-12 0,-6 5-4 16,0 0 8-16,0 0 9 0,0 0 4 0,0 0-5 15,0 0 4-15,2 9-5 0,-2-9-9 16,1 9-3-16,-1-9-6 0,0 13-8 0,0-13-9 0,-1 14 1 16,1-6-10-16,0 2 4 0,0-1-5 0,-2 0 3 15,2 2-1-15,-2-1-4 0,0 2-4 0,2-2-7 16,0-1 0-16,0 2 2 0,-1-3-8 0,1 2-2 16,-1-1-2-16,1-9 0 0,0 15-8 0,0-15 7 15,0 12 1-15,0-12-4 0,-3 12 1 0,3-12 1 16,0 9 1-16,0-9-3 0,0 0 12 0,3 9 4 15,-3-9-11-15,0 0 5 0,0 0-3 0,0 0-1 16,0 0-7-16,13-2 3 0,-13 2 0 0,10-5-1 16,-10 5 2-16,8-10-6 0,-1 1 3 0,-2 4-8 15,4-6 7-15,-3 2-2 0,1 1 2 0,0-6-2 16,-1 6-1-16,-1-6 0 0,2 6-4 0,2-2 20 16,-4-1-18-16,2 2 15 0,-1-1-17 0,-1 2 14 15,2 1-15-15,-2-2 17 0,0 4-20 0,2-3 18 16,-7 8-19-16,8-12 15 0,-8 12-16 0,9-8 17 15,-9 8-16-15,8-7 16 0,-8 7-15 0,9-7 14 16,-9 7-15-16,8-2 15 0,-8 2-22 0,0 0 24 16,0 0-16-16,15 1 16 0,-15-1-16 0,7 5 3 0,-7-5 0 15,8 10-4-15,-8-10 8 0,4 8 1 0,-4-8-1 16,5 17 0-16,-4-11 4 0,3 3-1 16,-3 0-8-16,1-1 9 0,2 4 0 0,-3-3 0 0,0 3-2 15,2-2-1-15,-1 1 1 0,0 0-6 0,0-3 6 16,0 3 2-16,2-2-1 0,-2 0-3 0,-2 1 3 15,4-3-1-15,-3 2-12 0,5 0-2 0,-2-3-18 16,-2 4-38-16,3-5-67 0,1 1-76 0,-1 1-51 16,3 0-89-16,1-3-135 0,-1 2-400 0,3-2-446 15</inkml:trace>
        </inkml:traceGroup>
      </inkml:traceGroup>
    </inkml:traceGroup>
    <inkml:traceGroup>
      <inkml:annotationXML>
        <emma:emma xmlns:emma="http://www.w3.org/2003/04/emma" version="1.0">
          <emma:interpretation id="{2DAFF195-A9A1-41AC-8253-C847ACE62947}" emma:medium="tactile" emma:mode="ink">
            <msink:context xmlns:msink="http://schemas.microsoft.com/ink/2010/main" type="paragraph" rotatedBoundingBox="8111,8475 12210,7453 12544,8791 8445,98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C14C17B-B9C4-4A97-AFE7-78C7DF7247EF}" emma:medium="tactile" emma:mode="ink">
              <msink:context xmlns:msink="http://schemas.microsoft.com/ink/2010/main" type="inkBullet" rotatedBoundingBox="8111,8475 9731,8071 10061,9395 8441,9798"/>
            </emma:interpretation>
            <emma:one-of disjunction-type="recognition" id="oneOf4">
              <emma:interpretation id="interp20" emma:lang="en-US" emma:confidence="1">
                <emma:literal>100)</emma:literal>
              </emma:interpretation>
              <emma:interpretation id="interp21" emma:lang="en-US" emma:confidence="0">
                <emma:literal>10)</emma:literal>
              </emma:interpretation>
              <emma:interpretation id="interp22" emma:lang="en-US" emma:confidence="0">
                <emma:literal>100))</emma:literal>
              </emma:interpretation>
              <emma:interpretation id="interp23" emma:lang="en-US" emma:confidence="0">
                <emma:literal>000)</emma:literal>
              </emma:interpretation>
              <emma:interpretation id="interp24" emma:lang="en-US" emma:confidence="0">
                <emma:literal>100</emma:literal>
              </emma:interpretation>
            </emma:one-of>
          </emma:emma>
        </inkml:annotationXML>
        <inkml:trace contextRef="#ctx0" brushRef="#br0" timeOffset="10505.8848">5747 573 544 0,'0'0'427'0,"0"0"-70"0,-5-7-38 16,5 7-19-16,0 0-26 0,0 0-14 0,-6-6-33 15,6 6-19-15,0 0-50 0,0 0-25 0,0 0-35 16,0 0-11-16,-5-6-22 0,5 6 17 0,0 0 10 16,0 0 24-16,0 0-27 0,-2 12 10 0,2-12-33 15,-3 14 12-15,3-6-27 0,0 2 22 0,-1 0-15 16,-1 3 22-16,2 1-30 0,-2 0 12 0,0 1-24 0,2 3 17 16,-1-2-22-16,-2 1 15 0,2 0-25 15,1 4 21-15,-1-1-32 0,0-1 20 0,-3 0-31 16,2-1 24-16,-2 1-25 0,4 1 24 0,-2-4-28 0,-1 1 22 15,2-1-24-15,0-2 17 0,-3 1-18 0,2 0 22 16,1-4-27-16,-2 3 23 0,2-6-22 0,1 4 23 16,-1-4-36-16,1-8 25 0,-4 14-35 15,4-14 5-15,0 13-54 0,0-13-25 0,0 9-72 0,0-9-52 16,0 0-29-16,0 0-50 0,0 0 8 0,0 0-41 16,0 0-74-16,16-5-371 0,-16 5-310 0</inkml:trace>
        <inkml:trace contextRef="#ctx0" brushRef="#br0" timeOffset="11071.8865">5918 718 209 0,'5'-9'412'0,"-5"9"-92"0,0 0-38 15,0-8-44-15,0 8-36 0,0 0-31 0,1-9-29 16,-1 9-27-16,0 0-22 0,0 0-20 0,0 0-9 15,0 0 3-15,0 0 6 0,0 0-1 0,0 0-11 16,0 0 0-16,0 0-9 0,0 0-6 0,3 9 8 0,-3-9 0 16,-3 9 7-16,3-9 16 0,-1 15-1 15,1-15-12-15,0 15-4 0,0-4 4 0,0-2 2 16,-1 1-5-16,-1 1 3 0,2 2 5 0,-2-2-22 0,1 4 8 16,1-6-12-16,0 6-6 0,0-3-4 0,-2 0-8 15,2-3-1-15,0 3 8 0,0-1-19 0,0-2 13 16,0 2-21-16,2-1 13 0,-2-1-16 15,0 0 13-15,1 0-11 0,1-1 9 0,0 1-16 0,-1-2 21 16,-1-7-16-16,4 13 16 0,-4-13-21 0,7 15 20 16,-7-15-15-16,6 9 17 0,-6-9-21 0,10 7 16 15,-10-7-16-15,12 5 12 0,-12-5-15 0,13 5 16 16,-13-5-22-16,16 0 22 0,-16 0-19 0,14-2 3 16,-14 2-4-16,20-5 8 0,-20 5-2 0,16-7-12 15,-6 4 14-15,-1-1 1 0,-1-1 1 0,1-2-5 16,-1-1 5-16,0 3 0 0,1-1 0 0,-4-3-1 15,3 2 2-15,-3-1-2 0,2-3-5 0,-3 4 6 16,1-6 1-16,-3 3-3 0,2-1 3 0,-2 0-4 16,-1-4 2-16,-1 4-13 0,0-3 14 0,-1 2-5 15,1-3 5-15,-3 2-2 0,-1-2 2 0,-1 1-1 16,0 3-1-16,-2-3-1 0,2 1-4 0,-3-2 6 16,2 4-1-16,-2 0 3 0,1 2-4 0,1-2-3 0,-2 2 7 15,3 1-22-15,-2 1 11 0,-1 1-21 0,8 6-6 16,-13-8-36-16,13 8-12 0,-14-5-37 15,14 5 8-15,-14-2-16 0,14 2-14 0,-15 2-31 0,15-2-31 16,-12 5-34-16,12-5-60 0,-9 3-421 0,9-3-225 16</inkml:trace>
        <inkml:trace contextRef="#ctx0" brushRef="#br0" timeOffset="11686.0149">6316 605 366 0,'0'0'383'0,"8"-3"-84"16,-8 3-64-16,0 0-49 0,0 0-29 16,0 0-24-16,10-4-24 0,-10 4-13 0,0 0-6 15,0 0-6-15,0 0 5 0,0 0-1 0,6 7-9 16,-6-7-3-16,0 0 2 0,0 9-10 0,0-9 1 15,0 9 10-15,0-9-6 0,-2 13 0 0,2-13 0 16,-2 15-8-16,2-15-7 0,0 15 9 0,0-6 8 16,-2 1 3-16,1 0-8 0,1-1-11 0,0 2-10 0,1-1-7 15,-2 1-4-15,1-1-1 0,0 1-1 0,0 0 0 16,0 0-5-16,0-2 4 0,0 3-6 0,0-1-8 16,0-1 0-16,1-2-4 0,-2 3-4 0,2-3-5 15,-1 1 3-15,2 1-3 0,-2-10-6 0,2 14 3 16,-2-14 2-16,2 16-1 0,-2-16-6 0,1 12 5 15,-1-12 1-15,6 11-4 0,-6-11 7 0,4 10-3 16,-4-10 1-16,7 8-7 0,-7-8 6 0,8 7-1 16,-8-7-6-16,10 1 3 0,-10-1 2 0,0 0-2 15,17 4-4-15,-17-4 6 0,0 0-3 0,21-2-14 16,-21 2 16-16,14-3 0 0,-14 3 3 0,16-6-7 16,-16 6 4-16,14-9-2 0,-3 4 0 0,-6 0 0 15,5-1-1-15,-2-1 1 0,1 0-5 0,-1-1 6 16,1 0 2-16,-2-1-2 0,1 1-2 0,-3-3 1 15,2 1-1-15,-1-1-5 0,2-2 8 0,-6 2-5 16,5-2 2-16,-4-1 2 0,-1 3 0 0,2-3 2 16,-3 1 0-16,-1-1 3 0,2 2-5 0,-2 2 22 15,-2-1-19-15,1-1 14 0,-3 2-19 0,3-1 19 0,-3 2-19 16,-1-1 21-16,1 2-24 0,-1 1 17 0,-4-2-20 16,3 4 15-16,0-1-16 0,-1 0 18 15,1 2-24-15,-5 0 18 0,11 4-21 0,-15-7 1 0,15 7-40 16,-15-3-31-16,15 3-57 0,-17-6-28 0,17 6-28 15,-15-4-46-15,15 4-72 0,-13-4-126 0,13 4-319 16,-12-8-273-16</inkml:trace>
        <inkml:trace contextRef="#ctx0" brushRef="#br0" timeOffset="12202.594">6811-194 322 0,'-4'-14'419'0,"4"14"-122"0,-1-10 1 0,1 10-49 15,-2-10-30-15,2 10-26 0,-1-11-18 0,1 11-22 0,-3-8-21 16,3 8-19-16,3-8-8 0,-3 8-8 16,0 0-6-16,1-11-2 0,-1 11 8 0,0 0 4 15,6-8-3-15,-6 8-7 0,0 0-1 0,9-6 2 0,-9 6-4 16,0 0 12-16,19 3 0 0,-19-3-24 0,15 6 7 16,-5 0 12-16,2 2 7 0,0 2-3 0,3 4-13 15,4-1-12-15,-3 9 6 0,4-2 9 0,1 5 4 16,-1 0-2-16,2 2-9 0,0 4-7 0,3 5 7 15,-2 0 15-15,1 3-16 0,-3 2 0 0,-2 0-7 16,-2 4 4-16,0-1-18 0,-4 3 5 0,-2-7 3 16,-1 3-20-16,-3-4 5 0,-2 5-24 0,-4-4 20 15,3 1-23-15,-4-2 19 0,-3 4-23 0,1-2 27 16,-2-2-35-16,-3 0 26 0,0-3-35 0,-3 0 22 16,3-3-28-16,-5 0 27 0,0-5-26 0,0-1 1 15,-2-2-6-15,1-2 12 0,-3-1-6 0,2 1 0 16,-2-5-7-16,-1 1-3 0,-1-4-24 0,1-1-10 15,3-6-43-15,-3 3-37 0,0-6-49 0,0-2-95 16,0-1-70-16,-2-2-68 0,-3-2-90 0,3-5-69 0,-1-3-536 16,-1-1-716-16</inkml:trace>
      </inkml:traceGroup>
      <inkml:traceGroup>
        <inkml:annotationXML>
          <emma:emma xmlns:emma="http://www.w3.org/2003/04/emma" version="1.0">
            <emma:interpretation id="{6EFF24FF-3891-4B19-8C76-204E08CB5680}" emma:medium="tactile" emma:mode="ink">
              <msink:context xmlns:msink="http://schemas.microsoft.com/ink/2010/main" type="line" rotatedBoundingBox="10371,8525 12354,8030 12544,8791 10561,9285"/>
            </emma:interpretation>
          </emma:emma>
        </inkml:annotationXML>
        <inkml:traceGroup>
          <inkml:annotationXML>
            <emma:emma xmlns:emma="http://www.w3.org/2003/04/emma" version="1.0">
              <emma:interpretation id="{4580F7C5-191F-4593-9BB0-06AB37B73A55}" emma:medium="tactile" emma:mode="ink">
                <msink:context xmlns:msink="http://schemas.microsoft.com/ink/2010/main" type="inkWord" rotatedBoundingBox="10428,8749 11003,8606 11026,8702 10451,8845"/>
              </emma:interpretation>
              <emma:one-of disjunction-type="recognition" id="oneOf5">
                <emma:interpretation id="interp25" emma:lang="en-US" emma:confidence="0.5">
                  <emma:literal>-</emma:literal>
                </emma:interpretation>
                <emma:interpretation id="interp26" emma:lang="en-US" emma:confidence="0">
                  <emma:literal>.</emma:literal>
                </emma:interpretation>
                <emma:interpretation id="interp27" emma:lang="en-US" emma:confidence="0">
                  <emma:literal>~</emma:literal>
                </emma:interpretation>
                <emma:interpretation id="interp28" emma:lang="en-US" emma:confidence="0">
                  <emma:literal>_</emma:literal>
                </emma:interpretation>
                <emma:interpretation id="interp2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3605.8358">7773 345 238 0,'-12'-3'455'0,"12"3"-89"0,0 0-79 0,0 0-19 16,0 0-35-16,0 0-15 0,0 0-25 0,0 0-38 0,0 0-22 16,-11-2-39-16,11 2 8 0,0 0-22 15,0 0-1-15,0 0-13 0,0 0 7 0,0 0-12 16,0 0 2-16,0 0-14 0,18-3 1 0,-18 3-16 15,18-1 0-15,-18 1-18 0,22 0 10 0,-9-1-12 0,6-1 6 16,-4 2-12-16,4-2 4 0,3-1-10 0,3 3 8 16,-2-4-16-16,1 3 12 0,2 0-12 15,0-2 5-15,-3 1 3 0,3-1-2 0,-2 2-8 0,-1-1 4 16,1 0 4-16,-2 0-2 0,-5-1 3 0,-1 1 0 16,-1 2 0-16,2-2-5 0,-4 1 1 0,-13 1 7 15,23-3 2-15,-23 3 9 0,18-1 7 0,-18 1 1 16,17-3-1-16,-17 3 0 0,12 0-5 0,-12 0-2 15,11-2-1-15,-11 2-6 0,0 0-3 0,0 0-2 16,17-1-4-16,-17 1-5 0,0 0-5 0,0 0-13 16,0 0-35-16,0 0-35 0,11 3-33 0,-11-3-35 15,0 0-47-15,0 0-38 0,0 0-51 0,0 0-450 16,0 0-257-16</inkml:trace>
        </inkml:traceGroup>
        <inkml:traceGroup>
          <inkml:annotationXML>
            <emma:emma xmlns:emma="http://www.w3.org/2003/04/emma" version="1.0">
              <emma:interpretation id="{0962F6A7-65AC-4B25-AB79-D8CED48DBE35}" emma:medium="tactile" emma:mode="ink">
                <msink:context xmlns:msink="http://schemas.microsoft.com/ink/2010/main" type="inkWord" rotatedBoundingBox="11534,8235 12354,8030 12544,8791 11723,8996"/>
              </emma:interpretation>
              <emma:one-of disjunction-type="recognition" id="oneOf6">
                <emma:interpretation id="interp30" emma:lang="en-US" emma:confidence="0.5">
                  <emma:literal>P.</emma:literal>
                </emma:interpretation>
                <emma:interpretation id="interp31" emma:lang="en-US" emma:confidence="0">
                  <emma:literal>p.</emma:literal>
                </emma:interpretation>
                <emma:interpretation id="interp32" emma:lang="en-US" emma:confidence="0">
                  <emma:literal>P</emma:literal>
                </emma:interpretation>
                <emma:interpretation id="interp33" emma:lang="en-US" emma:confidence="0">
                  <emma:literal>p</emma:literal>
                </emma:interpretation>
                <emma:interpretation id="interp34" emma:lang="en-US" emma:confidence="0">
                  <emma:literal>Pa</emma:literal>
                </emma:interpretation>
              </emma:one-of>
            </emma:emma>
          </inkml:annotationXML>
          <inkml:trace contextRef="#ctx0" brushRef="#br0" timeOffset="14133.9968">8966-50 467 0,'0'0'423'0,"4"-7"-111"0,-4 7-8 0,0 0-33 16,0 0-40-16,0 0-17 0,2-8-40 0,-2 8-10 15,0 0-19-15,0 0-2 0,0 0-11 0,0 0-10 16,0 0-13-16,0 0-8 0,5-5-5 0,-5 5 6 16,0 0 13-16,0 0 5 0,0 0-4 0,-2 7-11 15,2-7-13-15,0 0-10 0,0 12 9 0,0-12 6 16,0 14-8-16,0-14-9 0,2 15-2 0,-2-5-9 15,0-1 0-15,0 4-5 0,4-1-7 0,-3 2 8 16,0-1-16-16,1 2 14 0,0 0-22 0,0 1 10 16,1 1-12-16,0 2 11 0,-2-1-22 0,2 1 11 15,-2 0-4-15,3 0-8 0,-1 2-9 0,-3 0 4 16,4-2-2-16,-3-1-4 0,-1 3-6 0,4-4 24 16,-1 2-32-16,-1-2-8 0,-1 0 7 0,1-1-10 15,-2 0 13-15,4-2-8 0,-3 1 8 0,-1-2-11 0,1 1 9 16,2-3-5-16,-2 2 11 0,1-3-14 0,-2 0 13 15,0-1-16-15,1-1 17 0,1 1-15 16,-2-9 15-16,2 12-11 0,-2-12 6 0,0 14-10 0,0-14 7 16,1 9-11-16,-1-9 14 0,3 9-19 0,-3-9 11 15,0 0-30-15,1 8-11 0,-1-8-62 0,0 0-32 16,0 0-73-16,0 0-52 0,0 0-45 0,0 0-31 16,0 0-49-16,0 0-76 0,0-9-499 0,0 9-553 15</inkml:trace>
          <inkml:trace contextRef="#ctx0" brushRef="#br0" timeOffset="14789.9788">9013 22 249 0,'-4'-9'369'0,"2"2"-85"0,-3 2-25 0,5 5-67 16,-7-13-12-16,4 6-49 0,3 7 5 0,-5-14-48 0,5 14 18 15,-4-13-45-15,4 13 33 0,-2-14-50 0,2 14 13 16,-4-13-14-16,4 13 31 0,1-16 0 0,-1 16-6 16,4-12-7-16,-4 12-2 0,1-15-14 15,-1 15 8-15,6-13-10 0,-1 6-3 0,-4-2-8 0,4 2-6 16,0 2 1-16,-1-2 0 0,0-1-10 0,4 2 0 15,-4-1-4-15,4 0-3 0,-2 1-1 0,2 0 2 16,-3 1-4-16,2-1 2 0,2 1 0 0,-9 5-1 16,15-5 0-16,-6 0 3 0,-9 5 8 0,18-8 4 15,-18 8-1-15,17-4-2 0,-17 4-35 0,18-2 22 16,-18 2-19-16,18 0 39 0,-18 0-32 0,15 0 47 16,-15 0-21-16,14 5 28 0,-14-5-25 0,16 6 21 15,-10 1-17-15,1-3 22 0,-1 1-24 0,0 3 23 16,0 0-23-16,-1-1 26 0,1 3-20 0,-2-2 14 15,-2 1-13-15,3 2 16 0,-1-1-18 0,-1 0 20 16,-3 1-14-16,1-2 11 0,2 2-6 0,-3-3 6 16,0 2-6-16,-3 0-1 0,2 1-3 0,1-1-4 15,-3 2-4-15,-1-2-2 0,0 1 3 0,2 0-7 16,-2-3-2-16,-1 1-6 0,1 2 3 0,-1-2-2 16,-2 0-13-16,2 0 9 0,-4-1 0 0,2 1 1 15,2-1-7-15,-6-1 2 0,5 0-1 0,-3-1-5 16,0 2 5-16,-2-2 0 0,3 1-4 0,-2-4-2 0,0 4 3 15,0-4-2-15,0 2-6 0,-1-1 8 0,0-1-2 16,0 1 0-16,11-4-1 0,-18 5-1 0,18-5 3 16,-18 5-8-16,18-5 4 0,-16 3 2 15,16-3-2-15,-14 3-2 0,14-3 2 0,0 0-2 0,-19 0-2 16,19 0-1-16,0 0-5 0,0 0-2 0,-20 0-9 16,20 0-5-16,0 0-28 0,-11-5-36 0,11 5-36 15,0 0-50-15,-8-3-11 0,8 3-23 0,0 0-23 16,0 0-54-16,-5-9-72 0,5 9-468 0,0 0-363 15</inkml:trace>
          <inkml:trace contextRef="#ctx0" brushRef="#br0" timeOffset="15057.7665">9820 209 119 0,'0'0'226'0,"0"0"-82"15,0 0-91-15,0 0-129 0,5 6-72 0,-5-6 39 16</inkml:trace>
        </inkml:traceGroup>
      </inkml:traceGroup>
    </inkml:traceGroup>
    <inkml:traceGroup>
      <inkml:annotationXML>
        <emma:emma xmlns:emma="http://www.w3.org/2003/04/emma" version="1.0">
          <emma:interpretation id="{73B82290-E31C-40D0-AAE6-B829A51A6F56}" emma:medium="tactile" emma:mode="ink">
            <msink:context xmlns:msink="http://schemas.microsoft.com/ink/2010/main" type="paragraph" rotatedBoundingBox="4152,10576 11540,10108 11666,12093 4278,12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2226D7-7F7F-413A-97C5-BB0FCBC723E4}" emma:medium="tactile" emma:mode="ink">
              <msink:context xmlns:msink="http://schemas.microsoft.com/ink/2010/main" type="line" rotatedBoundingBox="4152,10576 10652,10164 10756,11811 4256,12223"/>
            </emma:interpretation>
          </emma:emma>
        </inkml:annotationXML>
        <inkml:traceGroup>
          <inkml:annotationXML>
            <emma:emma xmlns:emma="http://www.w3.org/2003/04/emma" version="1.0">
              <emma:interpretation id="{2D47BA5E-FAAB-42A3-9DA9-776116376461}" emma:medium="tactile" emma:mode="ink">
                <msink:context xmlns:msink="http://schemas.microsoft.com/ink/2010/main" type="inkWord" rotatedBoundingBox="4174,10926 4614,10898 4628,11119 4188,11146"/>
              </emma:interpretation>
              <emma:one-of disjunction-type="recognition" id="oneOf7">
                <emma:interpretation id="interp35" emma:lang="en-US" emma:confidence="0.5">
                  <emma:literal>=</emma:literal>
                </emma:interpretation>
                <emma:interpretation id="interp36" emma:lang="en-US" emma:confidence="0">
                  <emma:literal>_</emma:literal>
                </emma:interpretation>
                <emma:interpretation id="interp37" emma:lang="en-US" emma:confidence="0">
                  <emma:literal>-</emma:literal>
                </emma:interpretation>
                <emma:interpretation id="interp38" emma:lang="en-US" emma:confidence="0">
                  <emma:literal>c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7835.8677">1568 2512 301 0,'0'0'348'0,"0"0"-57"0,-15 3-15 0,15-3-35 0,0 0-27 16,-15 3-24-16,15-3-17 0,0 0-14 15,-16 1-26-15,16-1-12 0,0 0-20 0,0 0 2 16,-13 1-11-16,13-1-8 0,0 0-3 0,0 0-6 0,0 0-4 15,0 0-3-15,-12 2 9 0,12-2-14 0,0 0 1 16,0 0-8-16,0 0 2 0,0 0-5 0,0 0 9 16,0 0-14-16,0 0-6 0,0 0-5 0,19 0-6 15,-19 0-7-15,17 0-4 0,-17 0-4 0,23-2-5 16,-23 2 1-16,24-1-3 0,-9 0-3 0,2-1-3 16,-2 1 0-16,1-2 1 0,1 3-3 0,0 0 3 15,2 0 1-15,-2-2-2 0,0 2-9 0,-2-1 6 16,-15 1 0-16,29 1-7 0,-29-1 2 0,25 0-3 15,-25 0-3-15,19 2-28 0,-19-2-34 0,20 0-34 16,-20 0-20-16,14 3-21 0,-14-3-20 0,16 4-41 16,-16-4-49-16,8 3-42 0,-8-3-452 0,0 0-263 15</inkml:trace>
          <inkml:trace contextRef="#ctx0" brushRef="#br0" timeOffset="18263.8901">1561 2704 105 0,'0'0'379'0,"-6"5"-75"0,6-5-56 15,0 0-3-15,-9 6-28 0,9-6-21 0,0 0-18 0,0 0-22 16,-7 5-14-16,7-5-14 0,0 0-13 0,0 0-7 16,0 0-10-16,0 0-10 0,0 0-4 0,9 5-5 15,-9-5-10-15,0 0-12 0,18 0-5 0,-18 0-15 16,15 0-10-16,-15 0 7 0,22-1-9 0,-22 1-1 16,22 0-7-16,-6-2-3 0,-2 2-21 0,1-1 14 15,-1 1 3-15,2-1 1 0,-2 1-4 0,2 0-1 16,1-2-1-16,-4 2 0 0,2-2-6 0,-2 1 6 15,-13 1-3-15,28 0 0 0,-28 0-2 0,22-4 4 16,-22 4-1-16,20 2-6 0,-20-2 4 0,18-2 3 16,-18 2-1-16,0 0-1 0,18-2-8 0,-18 2 9 15,0 0-9-15,16-1 8 0,-16 1-2 0,0 0 3 16,0 0-10-16,18-2-9 0,-18 2-5 0,0 0-52 16,0 0-58-16,12 2-67 0,-12-2-93 0,0 0-158 0,0 0-215 15,10 1-173-15</inkml:trace>
        </inkml:traceGroup>
        <inkml:traceGroup>
          <inkml:annotationXML>
            <emma:emma xmlns:emma="http://www.w3.org/2003/04/emma" version="1.0">
              <emma:interpretation id="{7B523272-D9AF-4FAE-9839-EE34E05DDC87}" emma:medium="tactile" emma:mode="ink">
                <msink:context xmlns:msink="http://schemas.microsoft.com/ink/2010/main" type="inkWord" rotatedBoundingBox="5130,10634 9859,10334 9956,11862 5227,12162"/>
              </emma:interpretation>
              <emma:one-of disjunction-type="recognition" id="oneOf8">
                <emma:interpretation id="interp40" emma:lang="en-US" emma:confidence="0.5">
                  <emma:literal>(It</emma:literal>
                </emma:interpretation>
                <emma:interpretation id="interp41" emma:lang="en-US" emma:confidence="0">
                  <emma:literal>(it</emma:literal>
                </emma:interpretation>
                <emma:interpretation id="interp42" emma:lang="en-US" emma:confidence="0">
                  <emma:literal>(IT</emma:literal>
                </emma:interpretation>
                <emma:interpretation id="interp43" emma:lang="en-US" emma:confidence="0">
                  <emma:literal>(t</emma:literal>
                </emma:interpretation>
                <emma:interpretation id="interp44" emma:lang="en-US" emma:confidence="0">
                  <emma:literal>(HT</emma:literal>
                </emma:interpretation>
              </emma:one-of>
            </emma:emma>
          </inkml:annotationXML>
          <inkml:trace contextRef="#ctx0" brushRef="#br0" timeOffset="22377.9705">4768 2106 363 0,'11'-7'268'0,"-11"7"-12"15,6-7-31-15,-6 7 16 0,5-5-27 0,-5 5-34 16,0 0-18-16,6-8-16 0,-6 8-18 0,0 0-13 16,7-4-19-16,-7 4-16 0,0 0-17 15,0 0 2-15,0 0-6 0,0 0 0 0,0 0 12 0,0 0 20 16,0 0 23-16,5 6-1 0,-7 4 1 0,-4 1 9 16,0 4-14-16,-3 1 6 0,-3 9-13 0,0 3 18 15,-1 5-21-15,-4 9 10 0,-1 2-23 0,-2 5 12 16,2 4-25-16,0 2-15 0,1 3-14 0,-7 11-4 15,6-1-8-15,1-5 14 0,5-3-27 0,2-1 18 16,5 1-27-16,3-1 18 0,6-2 1 0,3-1-25 16,3-3 18-16,4 0-23 0,3-2 16 0,7-5-29 15,5-1 10-15,1-2-36 0,5-2-29 0,4-3-67 16,2-5-81-16,4-2-41 0,1-6-60 0,-2-2-79 16,5-5-157-16,-13-4-277 0,3-6-370 0</inkml:trace>
          <inkml:trace contextRef="#ctx0" brushRef="#br0" timeOffset="22999.9347">5326 2374 187 0,'0'0'355'0,"0"-12"-67"15,0 12-36-15,0 0-30 0,0 0-65 0,0 0 25 16,0 0-44-16,0 0 7 0,-1-8-31 15,1 8 12-15,0 0-28 0,0 0 10 0,0 0-21 16,0 0-19-16,0 0 19 0,0 0-6 0,0 0-7 0,0 0-20 16,0-8-3-16,0 8-3 0,0 0 24 0,0 0 24 15,0 0 18-15,-1 12-10 0,1-12-2 0,-1 15-17 16,-2-6 24-16,2 4-20 0,1 0 2 0,0 2-26 16,0 2-6-16,-2 1 4 0,2 3-8 0,2 2 4 15,-2 1 0-15,0 0-7 0,0-1-10 0,0 2-10 16,1-3-3-16,2 3-6 0,-3-2-9 0,0 1 2 15,0-1-3-15,0-2-3 0,0 0-3 0,0-2 1 16,-3-1-2-16,2-1-6 0,1-2 3 0,0 0-1 16,0 0-4-16,0-4-5 0,-2 0-7 0,2-1-19 15,0-1-40-15,0-9-39 0,0 15-60 0,0-15-50 16,2 10-33-16,-2-10-51 0,0 0-59 0,0 0-105 16,11 1-283-16,-11-1-263 0</inkml:trace>
          <inkml:trace contextRef="#ctx0" brushRef="#br0" timeOffset="23485.8711">5845 2447 311 0,'0'0'325'0,"0"0"-61"0,1-8-26 0,-1 8-36 16,0 0-14-16,1-8-62 0,-1 8 30 0,0 0-35 16,0 0 21-16,0-12-37 0,0 12 18 0,0 0-19 15,0 0 0-15,2-9 1 0,-2 9-5 0,0 0 3 16,0 0-7-16,0 0 3 0,0 0-16 0,0-8-9 15,0 8-11-15,0 0-2 0,0 0-14 0,0 0-2 0,0 0-19 16,0 0 7-16,0 0-3 0,0 0 42 16,0 0-7-16,0 0 6 0,-3 8-20 0,3-8 8 15,0 15-13-15,0-15 25 0,-1 17-24 0,1-6 19 0,0-1-23 16,-3 4 15-16,3-1-25 0,0 2 18 0,0 2-17 16,0-2 5-16,0 3-3 0,0-1-8 15,0 0-6-15,-1-1-6 0,1 3-2 0,0-3-5 16,-1 0 2-16,1 0-4 0,0 1 1 0,0-4-2 0,0 3-3 15,0-3-2-15,0 1-4 0,0-1 2 0,0-2-3 16,1 0-8-16,-1-2-14 0,1-1-43 0,-1 0-32 16,0-8-36-16,0 13-35 0,0-13-16 0,3 14-17 15,-3-14-32-15,0 0-53 0,1 7-64 0,-1-7-110 16,0 0-226-16,0 0-197 0</inkml:trace>
          <inkml:trace contextRef="#ctx0" brushRef="#br0" timeOffset="23993.6589">5688 2605 322 0,'0'0'300'0,"0"0"-59"0,0 0-14 15,-12-2-19-15,12 2-25 0,0 0-14 0,0 0-24 0,0 0-12 16,-9-3-16-16,9 3-16 0,0 0-1 0,0 0-10 16,0 0-30-16,0 0 26 0,0 0-9 15,0 0 4-15,0 0-9 0,-10-4-5 0,10 4 10 16,0 0-7-16,0 0-4 0,0 0-4 0,0 0-4 0,0 0-12 16,0 0-4-16,0 0 9 0,0 0-13 0,0 0 1 15,0 0-12-15,0 0 2 0,0 0-27 0,9-4 20 16,-9 4-6-16,0 0 0 0,18-3-6 0,-18 3 3 15,18 0-10-15,-18 0 0 0,24-2-2 0,-24 2 3 16,27-3-5-16,-14 3 2 0,4-1 0 0,-1-1 1 16,1 2-1-16,-3-1-6 0,3 0 6 0,0 1-1 15,2 0-1-15,-2-2 2 0,0 2-4 0,-2-2 3 16,2 0-3-16,-4 1 4 0,0-1 3 0,-13 2-2 16,24-3 1-16,-24 3-8 0,21-1 3 0,-21 1 5 15,17-1-1-15,-17 1 2 0,14-3 0 0,-14 3 2 16,0 0-4-16,16-2 7 0,-16 2 1 0,0 0-4 15,13-1 1-15,-13 1-2 0,0 0-1 0,0 0-5 16,11-2-1-16,-11 2 5 0,0 0-5 0,0 0 3 0,0 0-4 16,0 0 0-16,16-1-15 0,-16 1-19 15,0 0-24-15,0 0-28 0,0 0-21 0,0 0-40 16,0 0-48-16,0 0-62 0,0 0-85 0,0 0-372 16,0 0-223-16</inkml:trace>
          <inkml:trace contextRef="#ctx0" brushRef="#br0" timeOffset="19780.0553">2786 2399 202 0,'0'0'359'15,"0"0"-65"-15,0 0-29 0,0 0-25 0,0 0-32 0,0 0-29 16,0 0-67-16,0 0 21 0,0 0-66 0,0 0 34 16,0 0-24-16,0-9 16 0,0 9-36 15,0 0 15-15,1-12-19 0,-1 12 1 0,4-9-22 0,-4 9 6 16,0-9-13-16,0 9 17 0,1-13-6 0,-1 13 0 15,0-10-8-15,0 10-2 0,0-14-1 0,0 14 9 16,0-13 9-16,0 13-17 0,-5-15 9 0,5 15-8 16,-6-14 21-16,4 7-13 0,-3 0 6 0,1 1-5 15,-2-1 5-15,6 7-20 0,-12-11 13 0,12 11-13 16,-12-11 2-16,12 11-11 0,-12-9 7 0,12 9-7 16,-18-4-4-16,18 4-1 0,-16-4 4 0,16 4-7 15,-14 0 7-15,14 0-14 0,-16 2 14 0,16-2-8 16,-17 6 16-16,7-1 12 0,2 3 11 0,-2-3-9 15,2 3 2-15,-3 3-9 0,1 2 7 0,0-1-10 16,2 2 6-16,-3 0-6 0,3 3 9 0,-1-2-15 16,3 1 13-16,-1 0-13 0,2 0 11 0,-1 1-17 15,-1-1-4-15,2 1 0 0,1-2-3 0,1 0 3 16,-1-1-2-16,2 1-14 0,-2 1 14 0,2-3-1 0,0-1 2 16,1 1-10-16,1-2 8 0,-2 1 0 15,1-4-2-15,-3 1 1 0,4-9 0 0,0 17 1 16,0-17-3-16,0 12 8 0,0-12 5 0,0 11 6 15,0-11 7-15,0 9-1 0,0-9-3 0,0 0-4 0,0 0-3 16,7 7-7-16,-7-7 4 0,0 0-5 0,11-4 1 16,-11 4-2-16,11-6-3 0,-11 6 1 0,12-9-6 15,-12 9 3-15,15-9 2 0,-7 3 0 0,1 0-1 16,-1-2 13-16,2 4-16 0,-2-2 11 0,3-1-15 16,-3 1 15-16,2 2-19 0,-1-1 16 0,-1 0-12 15,2 1 14-15,-10 4-20 0,17-7 17 0,-17 7-14 16,17-5 17-16,-17 5-20 0,16-3 5 0,-16 3 1 15,20-2-1-15,-20 2 22 0,17 0-17 0,-17 0 3 16,14 5-2-16,-14-5 3 0,17 5 0 0,-7 1-4 16,-2-1 7-16,1 1 0 0,-1 1-1 0,-1 2-2 15,2-2 3-15,-3 2 2 0,1 2-1 0,-1-2 0 16,0 2 1-16,0 1 1 0,-2 0-1 0,1-2 8 16,-2 4 0-16,1-1 1 0,-3 1 1 0,3-1-1 15,-3 2 0-15,-1 0 1 0,0 0-3 0,-1-1-2 16,-2 1 2-16,2 0 0 0,-2 0-5 0,0-2 0 15,-3 2 0-15,4-2 1 0,-6 2-2 0,1-1 7 16,1 0 2-16,1-3-7 0,-6 1 20 0,3-1-24 0,1 1 21 16,-4-4-31-16,1 2 27 0,2-2-21 15,-3 1 17-15,1-2-22 0,-1 0 20 0,4-4-26 16,-4 2 18-16,11-5-12 0,-17 4 24 0,17-4-24 0,-17 2 23 16,17-2-22-16,-14-3 20 0,14 3-29 0,-16-8 30 15,8 2-28-15,-1-1 22 0,3-2-21 0,-1 0-3 16,1-4 4-16,0 1-2 0,1-1 4 15,0 1 0-15,2-4 2 0,-1 2-1 0,4-1-1 0,-1-2 2 16,1 2 1-16,0 1-3 0,0-5 2 0,1 4 0 16,3 0 18-16,-1-5-22 0,2 4 1 0,2-1 19 15,-2-1-21-15,4 0 17 0,-1 1-19 0,2 1 20 16,-2-1-23-16,4 0 16 0,0 2-14 0,-2 0 17 16,2-1-20-16,0 2 19 0,-1 0-20 0,1 1 22 15,0 0-28-15,0 0 22 0,-1 2-18 0,1-3 17 16,3 5-20-16,-6-2 21 0,1 0-23 0,1 1 20 15,-2 2-14-15,1 0 20 0,-1-1-19 0,-2 2 13 16,-1 0-11-16,1 0 17 0,-2 1-28 0,2 1 18 16,-7 5-31-16,5-12 0 0,-5 12-34 0,6-8 3 15,-6 8-22-15,3-9 4 0,-3 9-21 0,0 0 3 16,-8-7-12-16,8 7-2 0,0 0-28 0,0 0 9 16,-17 0 1-16,17 0-24 0,-9 3 16 0,9-3-61 0,-12 7 13 15,12-7-31-15,-9 8-55 0,9-8-131 0,-12 7-151 16,12-7-73-16</inkml:trace>
          <inkml:trace contextRef="#ctx0" brushRef="#br0" timeOffset="20407.8308">3136 2498 267 0,'0'0'416'0,"11"-8"-72"0,-11 8-49 16,6-6-45-16,-6 6-63 0,6-6 8 0,-6 6-27 16,5-7-8-16,-5 7-29 0,0 0-33 0,7-7-11 15,-7 7-17-15,0 0-13 0,0 0-11 0,5-6-10 16,-5 6-7-16,0 0 24 0,0 0 9 0,0 0 10 16,0 0-8-16,9 6 4 0,-9-6 9 0,2 11 2 15,-2-11-2-15,1 13-4 0,-2-3 1 0,1-3-2 0,0 6-1 16,-2 0 1-16,0-2 0 0,0 3-11 15,2 0-13-15,-4 3-2 0,3-3-4 0,0 4-8 16,0-1-5-16,-2 3-1 0,0 0-1 0,-1-1-2 16,1 1 4-16,1-2-6 0,0 2-3 0,-2-2-4 0,4-2-4 15,-4 1 1-15,2-2-9 0,2 1 2 0,-1-2 0 16,0 0 1-16,1 0-1 0,0-3 0 0,0 0-1 16,0 0-4-16,0-3 3 0,0 1 3 0,0-9-1 15,2 14 1-15,-2-14 1 0,2 11 0 0,-2-11-6 16,8 8 3-16,-8-8 2 0,9 5-1 0,-9-5-5 15,14 1 2-15,-14-1-1 0,13-3-4 0,-13 3 6 16,18-5-2-16,-11 1 0 0,3-1-3 0,0-1 4 16,-1-1-1-16,1 0-14 0,1-1 16 0,-1-1-3 15,-2 2 1-15,2-4-2 0,-2 1 1 0,1 0 2 16,-1-4-1-16,-1 3-1 0,3-3 0 0,-3 0 0 16,2 1-2-16,-5-4 1 0,1 2 3 0,0 0-2 15,-1-1-1-15,-3 2 0 0,3-2 0 0,-1-1 18 16,-3 0-22-16,0 3 14 0,0-5-16 0,-1 2 20 15,-1 2-24-15,-2-1 22 0,-1-3-18 0,2 3 16 16,-2 1-25-16,0-2 27 0,-1 2-20 0,-1 0 17 16,2 4-21-16,-4 0 20 0,2 1-30 0,2 1 26 15,-3 0-18-15,2 2 14 0,-4 0-20 0,3 2 9 0,-3 2-21 16,10 3-2-16,-18-5-46 0,18 5-6 0,-17-1-33 16,17 1-20-16,-14 1-32 0,14-1-8 0,-15 5-1 15,15-5-32-15,-11 7-43 0,11-7-48 0,-11 8-78 16,11-8-315-16,-2 5-204 0</inkml:trace>
          <inkml:trace contextRef="#ctx0" brushRef="#br0" timeOffset="21056.2664">3560 2464 102 0,'0'0'458'0,"14"-6"-113"0,-14 6-37 15,8-4-91-15,-8 4 9 0,11-7-53 0,-11 7 0 16,7-4-30-16,-7 4-6 0,0 0-39 0,10-4-5 16,-10 4-17-16,0 0-6 0,7-5-7 0,-7 5-10 15,0 0-2-15,0 0-6 0,0 0 19 0,0 0-13 16,0 0 17-16,11 4-6 0,-11-4 12 0,0 0-7 0,1 11 5 16,-1-11-27-16,0 13 23 0,0-13-7 15,0 16 10-15,0-16-9 0,-1 17 16 0,1-7-16 16,-1 3-7-16,1 0-4 0,-3 0-8 0,2 2 5 15,1-1-1-15,0 3-2 0,0-2 2 0,-2 2-6 0,4-3-4 16,-2 3-12-16,0-2 2 0,0 2-3 0,4-2-2 16,-3 1-6-16,0-1-1 0,-1-1-2 15,4-1-7-15,-3 1 7 0,3 0-6 0,-1-3-2 0,-3 0 0 16,4 0-1-16,-3 0 0 0,0-3-7 0,3-1 9 16,-2 2-5-16,-2-9 3 0,4 13-2 0,-4-13 2 15,1 13 1-15,-1-13-2 0,4 8 5 0,-4-8 0 16,2 9-2-16,-2-9 1 0,0 0 0 0,10 4-2 15,-10-4-11-15,0 0 10 0,13-3-2 0,-13 3 1 16,11-7-3-16,-11 7 2 0,12-8-1 0,-5 3-13 16,2-2 15-16,-3-1-1 0,2 3 0 0,1-4-1 15,-1-1 0-15,-3 1-1 0,3 0 3 0,1-1-3 16,-2-1 0-16,-1 0 2 0,0 2-4 0,3-2 4 16,-5-1-3-16,4 0 1 0,-6 0 1 0,3 1-2 15,2-2 3-15,-5 1-3 0,1-1 0 0,1-1-4 16,-3 0 21-16,1 1-18 0,0-2 18 0,-2 3-20 15,-2-3 15-15,0 1-18 0,2-3 17 0,-4 3-15 16,2 0 16-16,-2-2-20 0,1 2 16 0,-2 1-17 0,-1 0 19 16,0 0-24-16,0 2 26 0,-2 0-20 15,0 0 16-15,2 3-19 0,-4 1 17 0,3 0-20 16,-4 3 15-16,-1-2-19 0,2 3 13 0,10 3-18 0,-18-4 9 16,18 4-36-16,-23 0-4 0,23 0-28 0,-19 3-1 15,19-3-28-15,-17 4-14 0,17-4-54 0,-16 7 26 16,16-7-6-16,-13 8-51 0,13-8 10 0,-8 9-45 15,8-9-46-15,-4 10-97 0,4-10-244 0,-2 7-141 16</inkml:trace>
          <inkml:trace contextRef="#ctx0" brushRef="#br0" timeOffset="21583.8277">4054 2434 327 0,'0'0'369'0,"14"-8"-51"16,-14 8-40-16,9-5-41 0,-9 5-47 0,9-6 2 16,-9 6-44-16,8-5-1 0,-8 5-41 0,0 0-11 15,7-5-32-15,-7 5 6 0,0 0-9 0,0 0 16 16,0 0 6-16,0 0-11 0,0 0 5 0,10 5-26 16,-10-5 40-16,0 11-5 0,0-11-5 0,-1 15 0 0,-2-8 4 15,2 3 3-15,1 0-6 0,-3 2-2 0,-1 0-2 16,3 2 9-16,-3 0-9 0,3 2-11 0,-3-1-5 15,2 1 0-15,1 1 3 0,-3 2-9 16,3 1 0-16,-3-2-9 0,3 2-8 0,-1 0-8 0,0-2-4 16,0-1-5-16,2 0-6 0,0 0 2 0,0-1-1 15,0-1-3-15,0 0-3 0,2-1 3 0,0-2 1 16,0 1-5-16,-1-2 2 0,2-3 5 0,-1 2-3 16,0-3-3-16,1 1 1 0,-3-8-1 0,8 12-6 15,-8-12 3-15,12 8-2 0,-12-8 0 0,16 4 0 16,-16-4-4-16,17 1 4 0,-17-1-8 0,18-4 4 15,-6 0 2-15,-1 1-1 0,1-2-2 0,0-4 1 16,2 2 0-16,-2 0-9 0,0-3 11 0,1 1 0 16,-1-2 1-16,-2-1-4 0,2-1 0 0,-2-1 1 15,-2 0 0-15,0 0-2 0,1-2 2 0,-2 0 0 16,-2 1-1-16,-1-1-2 0,-2 1 3 0,2-2 15 16,-2 2-17-16,-2-2 14 0,0 1-18 0,0 0 16 15,-2 1-21-15,-2-1 16 0,2 2-14 0,-3-1 18 0,-1 2-22 16,0 0 18-16,-3 0-23 0,2 3 10 15,-3-2-33-15,1 2 1 0,-3 1-43 0,-1 3-23 16,0 1-60-16,0-1-31 0,-3 1-65 0,-1 2-45 16,0 0-39-16,3 1-138 0,-3 0-333 0,0 2-349 0</inkml:trace>
          <inkml:trace contextRef="#ctx0" brushRef="#br0" timeOffset="25985.9608">6242 2867 71 0,'0'0'452'0,"0"0"-142"0,-13 2-6 0,13-2-39 16,0 0-33-16,0 0-27 0,-16 4-35 0,16-4-28 15,0 0-28-15,0 0-21 0,0 0-16 0,0 0-15 16,-16 1-6-16,16-1 1 0,0 0-12 0,0 0 3 16,0 0-5-16,0 0-6 0,0 0-1 0,0 0 1 15,0 0-27-15,0 0 17 0,0 0 1 0,0 0-4 16,20-1-5-16,-20 1-4 0,14 0-2 0,-14 0-3 16,18 0-12-16,-18 0 11 0,27-2-5 0,-13 0 1 15,3 2 1-15,0 0-2 0,1 0-1 0,3 0-8 16,1-2 8-16,2 2 0 0,-1 0-1 0,2 0 1 0,-1 0-4 15,3-1 5-15,-2 1-9 0,3 0 12 0,0 0 4 16,1 0 14-16,-1 0 5 0,1 0-5 16,1 0 2-16,0 0-14 0,0 0 8 0,-1 0-4 0,4 0-3 15,-3 0 1-15,-2 0-8 0,1 0 1 0,0 0 0 16,-4 0-2-16,2 0-1 0,-4 0-4 0,1 0 2 16,-4 1-4-16,-4-1 3 0,1 0 0 15,2 0-1-15,-19 0-1 0,26 0 4 0,-26 0-3 0,21 0-8 16,-21 0 7-16,19 2 4 0,-19-2-2 0,15 0 0 15,-15 0 2-15,15 0-3 0,-15 0-7 0,0 0 1 16,15 0 5-16,-15 0 0 0,0 0-5 0,0 0-1 16,17 2 1-16,-17-2-14 0,0 0-33 0,0 0-19 15,0 0-40-15,0 0-51 0,-3 11-82 0,3-11-75 16,-10 2-409-16,10-2-231 0</inkml:trace>
          <inkml:trace contextRef="#ctx0" brushRef="#br0" timeOffset="25427.4087">6550 2322 160 0,'0'0'260'0,"0"0"-54"16,-12 3-32-16,12-3-3 0,0 0-14 0,0 0-17 16,0 0-16-16,-4 7 2 0,4-7-8 0,0 0-6 15,0 0-12-15,-1 10-2 0,1-10-5 0,0 0-39 16,0 12 34-16,0-12-31 0,0 10 28 0,0-10-39 15,0 13 17-15,0-13-26 0,0 13 17 0,0-13-9 16,0 14 4-16,0-14-25 0,0 14 13 0,0-14-11 16,0 16 13-16,0-8-16 0,0 1 10 0,0-9-1 15,0 15-7-15,0-6-3 0,0-9-4 0,0 15-1 16,0-15-3-16,0 15-9 0,0-15 13 0,0 13 2 0,0-13 1 16,0 13-3-16,0-13 4 0,0 8-3 15,0-8-2-15,0 0 9 0,0 12 7 0,0-12 5 16,0 0 2-16,1 9-2 0,-1-9 14 0,0 0-3 15,0 0 0-15,0 8-4 0,0-8-5 0,0 0-4 0,0 0-11 16,0 0 1-16,0 0-2 0,0 0-9 0,0 0 5 16,0 0-4-16,0 0-4 0,0 0-6 15,0 0 6-15,4-8-3 0,-4 8-5 0,4-7 0 0,-4 7 3 16,0 0-3-16,3-10 6 0,-3 10-9 0,5-9 9 16,-5 9-12-16,6-8 8 0,-6 8-8 0,7-8 8 15,-7 8-12-15,9-9 10 0,-9 9-4 0,6-8 6 16,-6 8-8-16,7-11 8 0,-7 11-11 0,10-7 11 15,-10 7-13-15,7-6 12 0,-7 6-6 0,10-6 6 16,-10 6-8-16,8-7 8 0,-8 7-8 0,11-4 4 16,-11 4-6-16,10-3 11 0,-10 3-9 0,0 0 8 15,13-4-7-15,-13 4 4 0,0 0-4 0,17-4 11 16,-17 4-12-16,0 0 8 0,16 0-8 0,-16 0 7 16,0 0-7-16,14 4 2 0,-14-4-6 0,0 0 16 15,13 5-11-15,-13-5 13 0,11 5-14 0,-11-5 17 16,11 8-4-16,-11-8 15 0,10 7-13 0,-10-7 11 15,9 9-8-15,-9-9 10 0,10 11-10 0,-5-6 13 16,-5-5-24-16,7 13 32 0,-2-6-20 0,0 1 18 0,-1-3-25 16,-1 2 26-16,-3-7-17 0,6 14 16 0,-2-6-16 15,-2-1-7-15,-2-7 2 0,4 15-1 16,-3-8 8-16,-1-7 3 0,1 15 2 0,2-8-1 0,-3-7-1 16,-3 13-2-16,3-13-3 0,-1 16 1 0,1-16-1 15,-1 12 5-15,1-12 2 0,-4 13 1 0,4-13-1 16,-6 11 1-16,6-11-2 0,-6 11-7 15,6-11 5-15,-8 9-4 0,8-9-5 0,-12 8-1 0,12-8-3 16,-15 9-3-16,15-9-1 0,-17 6 1 0,17-6-1 16,-19 7 0-16,19-7 0 0,-18 5-3 0,18-5-2 15,-21 3-4-15,21-3 5 0,-19 3 1 0,19-3-1 16,-21 2-3-16,21-2 0 0,-19 1-3 0,19-1-4 16,-15 0 1-16,15 0-15 0,0 0-21 0,-18 2-32 15,18-2-30-15,0 0-46 0,-15 0-34 0,15 0-24 16,0 0-11-16,0 0-28 0,0 0-48 0,-14-2-47 15,14 2-101-15,0 0-269 0,0 0-218 0</inkml:trace>
          <inkml:trace contextRef="#ctx0" brushRef="#br0" timeOffset="24561.841">6572 2316 227 0,'-5'-8'386'0,"5"8"-76"0,0 0-34 16,0 0-74-16,0 0 14 0,-6-6-58 0,6 6 14 16,0 0-45-16,0 0-7 0,0 0-28 0,0 0 1 15,0 0-28-15,0 0 10 0,-5-7-18 0,5 7 3 16,0 0-3-16,0 0-11 0,0 0-2 0,0 0-7 15,9-4 4-15,-9 4-17 0,0 0 1 0,15-3-8 16,-15 3 6-16,17-4-13 0,-17 4 5 0,18-3-12 16,-18 3 7-16,24-4-4 0,-10 1 2 0,-1 3-5 15,3-1 2-15,-3-3-4 0,0 4 9 0,2-4-20 16,-2 3 15-16,-1 0-6 0,-12 1 5 0,22-2-6 16,-22 2 5-16,19-3-9 0,-19 3 10 0,15-1-5 15,-15 1 1-15,13-1-29 0,-13 1 33 0,0 0-4 16,13-2-5-16,-13 2-17 0,0 0-21 0,0 0-19 0,0 0-72 15,0 0-22-15,0 0-77 0,0 0-131 16,0 0-257-16,0 0-130 0</inkml:trace>
        </inkml:traceGroup>
        <inkml:traceGroup>
          <inkml:annotationXML>
            <emma:emma xmlns:emma="http://www.w3.org/2003/04/emma" version="1.0">
              <emma:interpretation id="{E25ED266-DCD9-42DA-8E05-AA46D7E8B63F}" emma:medium="tactile" emma:mode="ink">
                <msink:context xmlns:msink="http://schemas.microsoft.com/ink/2010/main" type="inkWord" rotatedBoundingBox="10406,10180 10652,10164 10674,10518 10429,10534"/>
              </emma:interpretation>
              <emma:one-of disjunction-type="recognition" id="oneOf9">
                <emma:interpretation id="interp45" emma:lang="en-US" emma:confidence="0.5">
                  <emma:literal>3</emma:literal>
                </emma:interpretation>
                <emma:interpretation id="interp46" emma:lang="en-US" emma:confidence="0">
                  <emma:literal>}</emma:literal>
                </emma:interpretation>
                <emma:interpretation id="interp47" emma:lang="en-US" emma:confidence="0">
                  <emma:literal>.</emma:literal>
                </emma:interpretation>
                <emma:interpretation id="interp48" emma:lang="en-US" emma:confidence="0">
                  <emma:literal>,</emma:literal>
                </emma:interpretation>
                <emma:interpretation id="interp4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37799.832">7739 1777 264 0,'0'0'369'16,"0"0"-87"-16,0 0-8 0,0 0-44 0,0 0-26 15,0 0-20-15,0 0-24 0,0 0-13 0,0 0-15 16,0 0-15-16,0 0-42 0,-10-2 32 0,10 2-12 0,0 0 12 16,0 0-7-16,0 0 3 0,0 0-2 0,0 0-7 15,0 0-5-15,0 0-8 0,0 0-9 16,0 0-3-16,0 0-8 0,0 0-7 0,0 0-8 15,0 0-6-15,0 0-6 0,0 0-5 0,0 0 5 0,0 0-1 16,0 0-4-16,0 0-6 0,0 0 6 0,0 0-6 16,0 0-8-16,0 0 1 0,0 0-2 15,0 0-3-15,0 0-6 0,0 0 5 0,0 0 1 0,0 0-8 16,0 0 3-16,0 0 3 0,17-2-4 0,-17 2-3 16,0 0 2-16,22 0 0 0,-22 0-7 0,13 0 7 15,-13 0 0-15,17 0-2 0,-17 0-4 0,17-2 4 16,-17 2 1-16,17-2-4 0,-17 2 1 0,17 0 2 15,-17 0 0-15,17-1-4 0,-17 1 4 0,14-2 0 16,-14 2-5-16,0 0 5 0,17-4 1 0,-17 4-2 16,0 0-6-16,16-1 8 0,-16 1 1 0,0 0-1 15,11-3 1-15,-11 3-3 0,0 0 0 0,0 0-3 16,0 0 7-16,14-1-3 0,-14 1 0 0,0 0 2 16,0 0 2-16,0 0-1 0,0 0-8 0,0 0 9 15,0 0-6-15,0 0 5 0,0 0-2 0,0 0 1 16,0 0-3-16,0 0 1 0,11 1-4 0,-11-1-2 15,0 0 6-15,0 0 0 0,-4 10 0 0,4-10 0 16,-4 8 1-16,4-8 0 0,-5 10-7 0,5-10 7 0,-6 11-1 16,6-11-2-16,-9 13-4 0,3-8 10 0,6-5-4 15,-7 14-6-15,1-7 6 0,0-2-2 16,2 3 4-16,-3 0-7 0,2-3 4 0,0 1 0 0,5-6-5 16,-7 11 7-16,7-11-1 0,-7 9-2 0,7-9-1 15,-7 8 2-15,7-8 1 0,-5 7-3 0,5-7 4 16,0 0-2-16,-7 9-1 0,7-9 0 15,0 0 2-15,-5 5 2 0,5-5-6 0,0 0 9 0,0 0-1 16,-5 9 3-16,5-9-5 0,0 0 5 0,0 0-1 16,0 0-14-16,0 0 19 0,-5 5-1 0,5-5 0 15,0 0-1-15,0 0 1 0,0 0 0 0,0 0 0 16,0 0 0-16,0 0-3 0,0 0-1 0,0 0-2 16,0 0-1-16,0 0-2 0,0 0 1 0,0 0-3 15,0 0 3-15,0 0-2 0,0 0-4 0,0 0 4 16,6-8-5-16,-6 8 4 0,0 0 2 0,9-5 1 15,-9 5-4-15,0 0 0 0,0 0 0 0,9-6-4 16,-9 6 5-16,0 0-1 0,11-3 1 0,-11 3-1 16,0 0 1-16,12-4-1 0,-12 4-6 0,0 0 6 15,11-3 1-15,-11 3-1 0,0 0-1 0,12-1 1 16,-12 1 0-16,0 0-5 0,0 0 6 0,21 1 0 16,-21-1 0-16,0 0-4 0,13 1 4 0,-13-1-1 0,8 6-4 15,-8-6 6-15,10 3-2 0,-10-3 4 0,7 5-6 16,-7-5 3-16,9 9 2 0,-9-9-4 15,6 8 2-15,-6-8-1 0,6 8 2 0,-6-8-3 16,5 13 3-16,-5-13 0 0,3 10-4 0,-3-10 4 0,3 13 2 16,-3-13-2-16,0 11-1 0,0-11 5 0,2 13-4 15,-2-13 9-15,-2 10-10 0,2-10 17 0,-2 13-19 16,2-13 12-16,-1 10-12 0,1-10 18 0,-3 13-22 16,3-13 21-16,-5 9-19 0,5-9 19 0,-6 10-16 15,6-10 18-15,-6 8-25 0,6-8 26 0,-7 7-21 16,7-7 17-16,-9 9-17 0,9-9 15 0,-11 5-21 15,11-5 20-15,-12 4-17 0,12-4 17 0,-12 6-18 16,12-6 13-16,-12 3-13 0,12-3 18 0,-13 4-25 16,13-4 26-16,-14 3-21 0,14-3 18 0,-13 1-20 15,13-1 19-15,0 0-17 0,-20 0 15 0,20 0-14 16,-14-1 15-16,14 1-16 0,0 0 12 0,-20-3-13 16,20 3 16-16,0 0-25 0,-17-4 21 0,17 4-20 15,-10-3 7-15,10 3-25 0,0 0-10 0,-11-6-53 0,11 6-41 16,0 0-56-16,-7-5-31 0,7 5-69 15,0 0-106-15,0-10-528 0,0 10-504 0</inkml:trace>
        </inkml:traceGroup>
      </inkml:traceGroup>
      <inkml:traceGroup>
        <inkml:annotationXML>
          <emma:emma xmlns:emma="http://www.w3.org/2003/04/emma" version="1.0">
            <emma:interpretation id="{0AF380C7-55F6-436F-AAF9-D9DFD132188F}" emma:medium="tactile" emma:mode="ink">
              <msink:context xmlns:msink="http://schemas.microsoft.com/ink/2010/main" type="line" rotatedBoundingBox="8764,11110 11172,10084 11809,11580 9401,12606"/>
            </emma:interpretation>
          </emma:emma>
        </inkml:annotationXML>
        <inkml:traceGroup>
          <inkml:annotationXML>
            <emma:emma xmlns:emma="http://www.w3.org/2003/04/emma" version="1.0">
              <emma:interpretation id="{44A2FE27-7C9A-4CB3-ADE9-4932C640A4F1}" emma:medium="tactile" emma:mode="ink">
                <msink:context xmlns:msink="http://schemas.microsoft.com/ink/2010/main" type="inkWord" rotatedBoundingBox="8764,11110 11172,10084 11809,11580 9401,12606"/>
              </emma:interpretation>
              <emma:one-of disjunction-type="recognition" id="oneOf10">
                <emma:interpretation id="interp50" emma:lang="en-US" emma:confidence="0.5">
                  <emma:literal>%</emma:literal>
                </emma:interpretation>
                <emma:interpretation id="interp51" emma:lang="en-US" emma:confidence="0">
                  <emma:literal>€</emma:literal>
                </emma:interpretation>
                <emma:interpretation id="interp52" emma:lang="en-US" emma:confidence="0">
                  <emma:literal>@</emma:literal>
                </emma:interpretation>
                <emma:interpretation id="interp53" emma:lang="en-US" emma:confidence="0">
                  <emma:literal>B</emma:literal>
                </emma:interpretation>
                <emma:interpretation id="interp5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6560.5205">6539 3162 137 0,'0'0'366'16,"0"0"-78"-16,0 0-40 0,-2-9-24 0,2 9-31 16,0 0-29-16,0 0-13 0,-4-5-14 0,4 5-12 15,0 0 0-15,0 0-15 0,0 0-6 0,-7-7 4 16,7 7 5-16,0 0-6 0,0 0 30 0,0 0-11 15,-5-7 16-15,5 7-12 0,0 0 12 0,0 0-20 16,0 0 10-16,0 0-27 0,0 0 12 0,0 0-37 16,0 0 11-16,-3-7-32 0,3 7 8 0,0 0-30 15,0 0 14-15,0 0-23 0,0 0 65 0,0 0-18 16,-4 7 12-16,4-7-26 0,-1 10 11 0,1-10-29 16,-4 11 18-16,4-1-24 0,0-10 24 0,0 16-1 15,0-5-1-15,-1 1-11 0,1 1-5 0,0-1-1 16,-1 4-13-16,1-2-1 0,-3 1-6 0,3-2-21 15,0 6 20-15,-1-6-27 0,2 5 19 0,-4-1-16 0,3-2 20 16,-3 2-22-16,3 0 17 0,-2 0-18 0,2-2 16 16,-4 2-14-16,4-2 17 0,0-2-21 15,-1 3 20-15,0-5-17 0,1 3 17 0,-4-1-21 16,4-3 13-16,0-1-11 0,-2 0 17 0,2-9-20 0,-2 14 17 16,2-14-23-16,-1 17 21 0,1-17-27 0,0 10 7 15,0-10-39-15,0 9-6 0,0-9-63 0,0 0-33 16,-3 9-67-16,3-9-37 0,0 0-27 0,0 0 2 15,0 0-33-15,0 0-52 0,0 0-86 0,0 0-370 16,0 0-363-16</inkml:trace>
          <inkml:trace contextRef="#ctx0" brushRef="#br0" timeOffset="27187.9454">6811 3214 337 0,'0'0'349'0,"0"0"-55"0,0-9-21 15,0 9-81-15,0 0 22 0,0-8-61 0,0 8 8 16,0 0-61-16,0 0 11 0,-5-8-47 0,5 8 27 16,0 0-8-16,0 0-1 0,0 0 12 0,0 0 0 0,-8 3 5 15,8-3-9-15,-4 8 9 0,4-8-10 0,-5 5 12 16,5-5-4-16,-7 9 9 0,7-9-12 0,-5 8 8 15,5-8-24-15,-7 14 8 0,7-14 12 16,-5 12-21-16,5-2 7 0,-2-1-23 0,-2 0 15 0,2 1-22 16,-2-2 13-16,4 6-33 0,-1-3 22 0,0 2-27 15,-2-1 30-15,2 2-14 0,1-1 17 0,-1 2-32 16,1-2 9-16,0-1-20 0,0 4 17 0,0-2-27 16,0 0 20-16,0 0-25 0,0-1 21 0,0 2-23 15,1-4 19-15,-1 4-19 0,1-4 18 0,-1-1-26 16,3 0 25-16,-2 1-26 0,0-3 22 0,-1 4-22 15,2-5 22-15,0 0-21 0,0 1 21 0,-2-8-24 16,5 13 19-16,-5-13-14 0,2 11 22 0,-2-11-24 16,8 7 22-16,-8-7-22 0,8 4 23 0,-8-4-29 15,0 0 25-15,18 0-22 0,-18 0 21 0,17-2-20 16,-17 2 21-16,17-8-22 0,-8 1 14 0,1 3-14 16,0-1 20-16,1-3-24 0,-4-1 20 0,4 2-21 15,-5-5 23-15,3 1-25 0,-1 0 25 0,-1-2-20 0,-2-2 19 16,0 1-23-16,-2-2 23 0,1-4-3 0,-3 6 0 15,2-3-2-15,-3-2-2 0,0 2-5 16,-4 1-18-16,2-3 21 0,-1-1-19 0,1 1 21 0,-3 2-19 16,0 1 22-16,2 1-24 0,-1 1 25 0,-1 0-28 15,0 4 15-15,-2-2-23 0,5 2 13 0,-6 0-35 16,3 3 9-16,1 0-25 0,-4 1 8 0,8 6-26 16,-13-7 7-16,13 7-33 0,-12-5-6 0,12 5-23 15,-12-2 9-15,12 2-19 0,0 0-4 0,-17 0 7 16,17 0-34-16,0 0 28 0,-11 3-57 0,11-3 27 15,0 0-19-15,-8 6-26 0,8-6-40 0,0 0-63 16,0 0-155-16,0 0 24 0</inkml:trace>
          <inkml:trace contextRef="#ctx0" brushRef="#br0" timeOffset="27827.8521">7076 3137 382 0,'0'0'367'0,"8"-4"-47"0,-8 4-50 16,6-6-47-16,-6 6-37 0,0 0-18 0,7-6-17 15,-7 6-32-15,0 0-15 0,6-5-32 0,-6 5-8 0,0 0-8 16,0 0-21-16,0 0 15 0,11-7-11 0,-11 7 11 16,0 0 10-16,0 0 13 0,0 0 3 15,0 0 16-15,0 0-8 0,5 8 2 0,-5-8-11 0,0 0 9 16,4 10-5-16,-4-10 3 0,2 10-11 0,-2-10 4 15,3 11-24-15,-3-11 7 0,0 14-14 0,0-14 18 16,3 14-23-16,-3-6 12 0,0 0-16 0,0 1 28 16,0 1-19-16,1-1 8 0,2 0-23 0,-2 1 4 15,-1 3-11-15,0-3 17 0,4 0-19 0,-4 3 19 16,2-4-21-16,-2 6 21 0,0-6-22 0,4 3 12 16,-2-4-28-16,-2 2 23 0,1 0-24 0,2-2 21 15,-1 2-24-15,-2-10 21 0,2 15-16 0,1-6 19 16,-3-9-14-16,6 11 20 0,-6-11-22 0,5 13 19 15,-5-13-20-15,6 10 18 0,-6-10-24 0,7 10 22 16,-7-10-20-16,10 6 21 0,-10-6-25 0,8 2 20 16,-8-2-21-16,12 4 16 0,-12-4-19 0,0 0 22 15,21 0-22-15,-21 0 19 0,13-4-20 0,-13 4 19 16,16-3-18-16,-16 3 21 0,17-7-24 0,-10 0 26 0,4 2-27 16,-3 2 24-16,1-4-22 0,-1-2 22 15,1 4-21-15,-3-1 20 0,2-3-20 0,-3 0 21 16,1 2-23-16,0-4 18 0,-2 2-17 0,-1 1 21 0,2-4-22 15,-5 1 21-15,4 0-23 0,-4 1 23 0,0-2-26 16,-3 0 24-16,2-2-19 0,-2 2 22 0,-1 0-22 16,-1-1 20-16,2 2-21 0,-2-2 18 0,-1 1-16 15,-3 3-1-15,3-1 4 0,-4 2 0 0,2-4 1 16,0 4 1-16,-2 3-2 0,-2-2 4 0,0 3 2 16,1-1 18-16,-5 2-25 0,3 2 5 0,-3-1-10 15,2 2 13-15,-2 0-21 0,-1 2 15 0,4-1-33 16,-3 1-14-16,3-1-35 0,0 2-23 0,-1-1-40 15,2 3-17-15,0-2-28 0,12-3-16 0,-16 5 17 16,16-5-52-16,-17 6 17 0,17-6-46 0,-10 3-103 16,10-3-309-16,0 0-197 0</inkml:trace>
          <inkml:trace contextRef="#ctx0" brushRef="#br0" timeOffset="28351.7235">7555 2147 290 0,'0'0'365'0,"-3"-14"-42"16,3 14-63-16,-5-11-19 0,5 11-13 0,-4-11-28 16,4 11-31-16,-5-9-23 0,5 9-20 0,0 0-25 15,-3-10-19-15,3 10-3 0,0 0-10 0,-3-7-6 16,3 7-13-16,0 0-3 0,0 0 12 0,0 0 30 16,0 0 8-16,0 0 0 0,0 0 2 0,0 0 1 15,0 0 3-15,3 7 5 0,-3-7-2 0,8 14-7 16,-3-5 7-16,3 0 24 0,3 3-28 0,-1 2 8 15,2 1-27-15,5 3 8 0,-1 1-23 0,-1 2 23 16,7 5-21-16,-3 3 22 0,3 1-15 0,4 5 4 16,-1 3-11-16,0 2 10 0,2 1-23 0,-1 0 7 15,2 7-11-15,-1-3 0 0,2 1-2 0,-4 1 0 16,2 0-5-16,-2 0 4 0,-2 3-9 0,1-1-5 16,-3-1-1-16,-3 1-11 0,-5-1 2 0,0 1-8 0,-3-7-4 15,-6 0-5-15,-1 1-1 0,-6 0 3 0,-1 0-3 16,-2 0-1-16,-6 3 0 0,-3-1-1 0,-4-2-21 15,-4-4 24-15,-1 0-3 0,-4-4-2 0,-1-2-8 16,-1-3-8-16,1-6-30 0,0 0-55 0,3-3-23 16,-2-5-81-16,4-2-41 0,-2-2-73 0,4-4-37 15,3-5-100-15,0-2-42 0,2-1-565 0,-1-4-676 16</inkml:trace>
          <inkml:trace contextRef="#ctx0" brushRef="#br0" timeOffset="38794.3547">8530 2711 172 0,'0'0'366'0,"0"0"-63"0,0 0-38 16,-13-3-46-16,13 3 2 0,0 0-28 0,0 0-24 15,-15 0-15-15,15 0-18 0,0 0-21 0,0 0-7 16,-12-4-6-16,12 4-10 0,0 0-4 0,0 0-2 15,0 0 4-15,0 0 0 0,0 0-6 0,-12-2-6 16,12 2-4-16,0 0-15 0,0 0 0 0,0 0-1 16,0 0-1-16,0 0-7 0,0 0-1 0,0 0-5 15,0 0-13-15,0 0 1 0,0 0-6 0,0 0 0 16,0 0-4-16,0 0-2 0,0 0-4 0,12-2-6 16,-12 2 3-16,21 0-2 0,-21 0-3 0,23 0-2 0,-10 1 0 15,6-1-2-15,-4-1-1 0,2 1-1 16,1 0-2-16,-1-2 4 0,2 2-1 0,-1 0 0 15,-1 0-1-15,4 0-1 0,-7-1-1 0,4 1-1 0,-2 0 3 16,1-2-1-16,-1 2 1 0,-16 0-5 0,25-1 3 16,-25 1 1-16,18-2-3 0,-18 2 5 15,18 0-1-15,-18 0 0 0,17 0-7 0,-17 0 7 16,0 0 1-16,17-1-5 0,-17 1-1 0,0 0 1 0,0 0-5 16,18 0-11-16,-18 0-1 0,0 0-8 0,0 0-23 15,0 0-44-15,12-4-34 0,-12 4-24 0,0 0-31 16,0 0-41-16,0 0-49 0,0 0-99 0,11-2-353 15,-11 2-232-15</inkml:trace>
        </inkml:traceGroup>
      </inkml:traceGroup>
    </inkml:traceGroup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07.00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8E19588-7FC5-4EAA-A211-32AA023E8B2B}" emma:medium="tactile" emma:mode="ink">
          <msink:context xmlns:msink="http://schemas.microsoft.com/ink/2010/main" type="inkDrawing" rotatedBoundingBox="8895,6868 14265,5531 14288,5623 8918,6960" semanticType="callout" shapeName="Other">
            <msink:sourceLink direction="with" ref="{4C76181F-8A1B-429B-AE06-24891FB6E9FB}"/>
            <msink:sourceLink direction="with" ref="{FCA15003-8012-4589-B6B3-B149FAC65042}"/>
          </msink:context>
        </emma:interpretation>
      </emma:emma>
    </inkml:annotationXML>
    <inkml:trace contextRef="#ctx0" brushRef="#br0">5352-3 113 0,'0'0'236'0,"0"0"-56"0,0 0-26 15,0 0-17-15,0 0-4 0,0 0-11 0,4-7 3 16,-4 7-24-16,0 0 5 0,0 0-21 0,0 0 5 16,0 0-24-16,0 0 12 0,0 0-16 0,0 0 14 15,0 0-26-15,-11 4 17 0,11-4-21 0,-9 6 19 16,9-6-28-16,-12 5 28 0,12-5-37 0,-14 9 30 15,5-5-42-15,-3 2 41 0,0-2-38 0,-1 3 33 16,-2-1-35-16,1-1 27 0,-3 1-35 0,-4 2 42 16,2 0-35-16,-2-2 35 0,-4 2-40 0,-2 0 40 15,3 0-47-15,-4 0 35 0,0 2-40 0,-2-3 36 16,2 2-11-16,-2 0-1 0,-2 1-38 0,-5 1 36 16,4-2-1-16,-4 4-39 0,-1-5 15 0,3 2-15 15,-4 1 43-15,3 0-37 0,-3-1 37 0,1 1-43 16,-1-2 43-16,-1 0-44 0,1 2 42 0,-1-1-38 15,0 0 36-15,0 1-38 0,1 1 40 0,-3-4-52 0,0 4 51 16,2 0-38-16,-3-2 38 0,1 3-37 16,0-4 34-16,1 2-36 0,-1 0 42 0,0 0-5 15,0 0-2-15,2 0-5 0,0 1-4 0,0-1-2 16,0 1-2-16,2-3-2 0,1 2 2 0,0-1-20 0,3 1 13 16,-4-2 10-16,8 0 2 0,-1 0-5 0,-6 1-3 15,7 1 0-15,-5-2 1 0,0 0 2 16,0 4-1-16,0-3-2 0,-2 2 2 0,2-3-2 0,-2 2 0 15,-3 1 5-15,0-2-2 0,-4 1 0 0,-5 2-1 16,0-2 1-16,-3 0 5 0,0 1-8 0,1-1 4 16,-1-1-4-16,9-2 0 0,-9 3-1 0,6-2-2 15,-6 2-3-15,0-1-4 0,4-1 9 0,4 0 1 16,-10 0 1-16,7 0-1 0,-4 0-2 0,5 0-4 16,-6 1-3-16,3 0 11 0,4 0-1 0,-8 1-1 15,2-1-1-15,1 0 2 0,-2 3-5 0,0-2 0 16,2 0 8-16,6-1-3 0,-8 1 1 0,0 2-2 15,1-2-2-15,0 2 2 0,-1-2-9 0,2 2 8 16,7-3-37-16,-7 2 45 0,7-3-36 0,-1 3 41 16,-1-2-41-16,-3 1 41 0,4 0-33 0,1 1 37 15,-1-4-38-15,-6 7 39 0,8-6-41 0,0 4 43 16,-2-3-41-16,3 3 23 0,0-4 21 0,2 2-7 16,-1 0-2-16,3-2-4 0,-1 3-2 0,7-4-9 15,-1 1 7-15,3 0-37 0,-1-1 44 0,3 1-40 16,1-1 43-16,-1-3-39 0,3 4 38 0,0-3-36 15,2-1 41-15,0 2-41 0,0-1 45 0,4-2-42 16,-4 2 39-16,4-1-38 0,0 0 39 0,2 1-34 0,3-4 47 16,0 1-38-16,-1 0 48 0,5 0-37 0,-1 0 30 15,10-3-26-15,-17 6 28 0,17-6-30 16,-13 4 33-16,13-4-28 0,-12 3 27 0,12-3-24 0,-11 1 16 16,11-1-22-16,0 0 25 0,0 0-29 0,-16 4 19 15,16-4-25-15,0 0 18 0,0 0-22 0,0 0 20 16,-11 3-23-16,11-3 24 0,0 0-27 0,0 0 23 15,0 0-20-15,0 0 13 0,0 0-19 0,0 0 26 16,-13 3-32-16,13-3 20 0,0 0-24 0,0 0 16 16,0 0-8-16,0 0-21 0,0 0-55 0,0 0 33 15,0 0-45-15,0 0 36 0,0 0-52 0,0 0 28 16,0 0-39-16,0 0 5 0,0 0-78 0,0 0-98 16,-12-5-338-16,12 5-149 0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13.19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7A53212-034A-46A7-84EB-79D8B03E9284}" emma:medium="tactile" emma:mode="ink">
          <msink:context xmlns:msink="http://schemas.microsoft.com/ink/2010/main" type="inkDrawing" rotatedBoundingBox="13884,4930 20497,6093 20379,6764 13766,5601" semanticType="callout" shapeName="Other">
            <msink:sourceLink direction="with" ref="{320C444D-7D3C-48CD-AE36-EE1395897798}"/>
          </msink:context>
        </emma:interpretation>
      </emma:emma>
    </inkml:annotationXML>
    <inkml:trace contextRef="#ctx0" brushRef="#br0">-6-3 228 0,'0'0'190'0,"-12"-1"-48"16,12 1-18-16,0 0-20 0,0 0-9 0,0 0-14 0,0 0-13 15,0 0-9-15,0 0-8 0,0 0-1 16,14 1-2-16,-14-1 5 0,14 4-5 0,-14-4 1 16,13 2-12-16,-13-2 6 0,19 3-9 0,-19-3 8 15,22 6-6-15,-10-4 14 0,4 1-12 0,0 0 10 0,-2 0-11 16,3-1 9-16,5 1-14 0,0 1 13 0,-3 0-23 15,4-2 23-15,3 3-23 0,0-1 16 16,3-1-23-16,-1 1 13 0,4 3-23 0,-2-1 17 16,1-2-16-16,2 1 16 0,0 0-20 0,-2 3 24 0,4-2-41 15,4 3 53-15,0-1-29 0,-2-1 27 0,4 2-23 16,-1-1 25-16,0-1-30 0,4 3 28 0,-2 0-32 16,-1-1 28-16,5 0-28 0,5 1 28 15,-1 1-25-15,2-1 36 0,0 3-34 0,-1-3 27 16,1 1-35-16,1 0 35 0,0 1-38 0,-1-1 29 0,0-1-42 15,0 1 45-15,-1-2-35 0,1 4 32 0,-1-5-33 16,-6 2 33-16,7 1-31 0,-1-1 38 0,-8 0-42 16,4-1 40-16,-2-1-36 0,7 2 37 0,-6-1-41 15,-2 1 41-15,2-2-46 0,-4 1 42 0,4 1-42 16,-2-2 37-16,-3 3-38 0,1-4 40 0,-1 2-42 16,-1 2 39-16,-1-4-38 0,0 2 38 0,-2 0-44 15,-4-1 43-15,0-1-33 0,-2 2 32 0,3-1-39 16,2 1 43-16,3-2-36 0,0 3 43 0,1-1-38 15,0-2 32-15,-1 2-36 0,4 0 31 0,-1-3-31 16,1 3 38-16,0 0-39 0,-2 0 35 0,4 1-42 16,-1-3 43-16,-1 2-39 0,-3 1 32 0,4-1-25 15,-1 2 51-15,1-2-39 0,-1 2 37 0,1 0-11 16,-3 1-5-16,1-2-7 0,0 1 4 0,0 0-4 16,-1 1-1-16,-1 0-5 0,4-1 0 0,-1 0-4 15,4 2-2-15,-3-2 1 0,6 2-7 0,-7-3 5 16,7 2 1-16,-1 1 2 0,2 0 0 0,1-2-4 15,-2 0 0-15,-9 0-3 0,10 1 2 0,-8-1 3 16,1-1-2-16,-3 1 2 0,3-1-3 0,-1-1 0 16,0 2 2-16,-2-1 0 0,2 0-6 0,-1 1-1 15,0-1 2-15,0 0 2 0,4 1 1 0,3 1-36 16,-6-3 38-16,3 2-32 0,5 1 37 0,-1 0-36 16,2-1 25-16,-3 2-17 0,2-3 34 0,-5 1-33 15,-2-1 35-15,-1-2-32 0,2 1 32 0,-1 2-35 16,-1-1 39-16,-3-2-28 0,0 2 29 0,0-1-31 15,-1-1 27-15,-5-1-25 0,-2 2 20 0,-1-4-15 16,-1 2 22-16,1-1-17 0,-3 0 28 0,1-1-20 16,-4-2 21-16,0 5-25 0,-3-4 22 0,2-1-27 15,-5-1 23-15,-1 2-20 0,-1-1 28 0,-1 1-15 0,-3-2 18 16,-1 1-7-16,-12-3 19 0,22 3-19 0,-22-3 17 16,17 2-21-16,-17-2 9 0,16 2-21 0,-16-2 12 15,13 3-18-15,-13-3 9 0,11 2-13 16,-11-2 11-16,12 3-17 0,-12-3 11 0,13 3-11 0,-13-3 14 15,14 2-20-15,-14-2 19 0,13 3-18 0,-13-3 15 16,16 1-14-16,-16-1 13 0,14 3-14 0,-14-3 10 16,17 2-12-16,-17-2 18 0,14 3-17 0,-14-3 10 15,13 2-7-15,-13-2 12 0,13 3-19 0,-13-3 21 16,12 2-16-16,-12-2 16 0,10 3-19 0,-10-3 15 16,0 0-12-16,13 3 7 0,-13-3-9 0,0 0 13 15,0 0-22-15,0 0-3 0,14 2-23 0,-14-2-2 16,0 0-41-16,0 0 0 0,0 0-59 0,0 0 12 15,0 0-63-15,0 0-40 0,0 0-77 0,-9-7-144 16,9 7-189-16,-10-6-156 0</inkml:trace>
    <inkml:trace contextRef="#ctx0" brushRef="#br0" timeOffset="721.697">6590 793 337 0,'0'0'279'0,"-1"-12"-15"0,1 12-28 16,-3-10-7-16,3 10-55 0,0-11 33 0,0 11-46 15,-2-10 25-15,2 10-45 0,0-9 30 0,0 9-60 0,-4-7 23 16,4 7-29-16,0 0 13 0,0-10-56 0,0 10 22 16,0 0-45-16,0 0 22 0,0 0-6 0,0 0 44 15,0 0-9-15,0 0 12 0,-5 9-18 0,5-9-1 16,-2 15-21-16,1-6 8 0,1 1-2 15,-3 1 1-15,3 2-6 0,0 1-7 0,0 1-12 0,0-2-3 16,0 3-7-16,0-2-13 0,0 2 2 0,0-1-5 16,3 1-2-16,-3-2-4 0,0 0 0 0,0 1-6 15,1-1 3-15,-1 1-14 0,0-2 13 16,0-1-6-16,0 0-5 0,0-1-12 0,2-2-26 0,-2 2-49 16,0-11-18-16,0 17-53 0,0-17 2 0,0 13-49 15,0-13-12-15,5 7-39 0,-5-7-51 0,11 5-63 16,-11-5-357-16,16-1-233 0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37.67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73041B1-C530-4E0A-B171-53C233A8494B}" emma:medium="tactile" emma:mode="ink">
          <msink:context xmlns:msink="http://schemas.microsoft.com/ink/2010/main" type="inkDrawing" rotatedBoundingBox="6109,7736 24248,7562 24269,9733 6129,9907" semanticType="enclosure" shapeName="Other">
            <msink:destinationLink direction="with" ref="{3A9BE3C2-BFBD-4AF0-8E86-E355EA8F1D92}"/>
            <msink:destinationLink direction="with" ref="{08F72D8A-0275-40D2-9E12-6D34B24B83B8}"/>
          </msink:context>
        </emma:interpretation>
      </emma:emma>
    </inkml:annotationXML>
    <inkml:trace contextRef="#ctx0" brushRef="#br0">1-3 72 0,'0'0'140'0,"0"0"-29"0,0 0-22 0,-8-5-19 16,8 5-8-16,0 0 1 0,0 0 0 0,0 0-11 15,0 0-9-15,0 0-5 0,8 5-5 0,-8-5-5 16,0 0-2-16,10 5 9 0,-10-5 2 0,13 7-5 16,-13-7-2-16,16 4-5 0,-16-4 0 0,22 5 0 15,-8-4 1-15,1 3-1 0,1-2-5 0,0-1-3 16,3 3 0-16,-1-2-6 0,4-1 1 0,-1 0-1 15,0 1-10-15,2-1 5 0,-1 2 0 0,1-3-1 16,2 1-4-16,-1 1 1 0,4 0 1 0,-1 0 1 16,1 0-2-16,1-2 0 0,2 1 4 0,4-1-5 15,0 0 4-15,0 0-5 0,3 0 2 0,1 0-3 0,1 0 2 16,2 0-1-16,4-1 3 0,1 1 1 16,2-2 6-16,0 0 9 0,-2 0 0 0,4 0 12 15,-5 2-2-15,5-1-5 0,-3 1-6 0,-3-3 4 16,4 3-2-16,-2-1 6 0,-3-1 0 0,4 1 0 15,-6 0-9-15,5-1-4 0,-2 1 7 0,2-2-2 16,-2 2-3-16,2-1-6 0,-1 0 7 0,0 2-2 16,0-2-6-16,0 1 4 0,-5 1-1 0,-1 0-5 15,0 0-2-15,0 0 3 0,0 0-3 0,1 0 0 16,-1 0-4-16,1 1 3 0,-2-1 3 0,0 0-3 16,1 2 0-16,-3-2 0 0,4 0-1 0,-4 2-2 15,1-2 5-15,-1 2-3 0,0-1-1 0,1-1-3 0,-1 0 6 16,1 3-2-16,-1-2 2 0,3 1-4 15,-1-1 2-15,-1-1-1 0,0 1-2 0,1 1 4 16,0-1 0-16,-2 2-2 0,3-3-5 0,-2 3-2 16,-1-1 8-16,2 0 4 0,-2 1-7 0,1 0 4 15,-1-2-2-15,-2 1-2 0,0 0-5 0,1 0 6 16,-5 2 4-16,2-4-2 0,-3 3-5 0,-1-1 3 16,-2 1 3-16,-2-1-5 0,-2 1 3 0,0-2 1 15,0 1 0-15,-1-1-5 0,-3 0 6 0,-3 1-2 16,3-2 2-16,-3 1-6 0,1 2 6 0,-1-3-1 15,-2 0 0-15,-14 0 2 0,23 2 0 0,-23-2 0 16,22 1 0-16,-22-1 5 0,18 2-1 0,-18-2 0 16,17 0 1-16,-17 0-1 0,17 2 7 0,-17-2 1 15,16 3 4-15,-16-3-3 0,14 0 2 0,-14 0-2 16,14 3-8-16,-14-3 9 0,12 3-5 0,-12-3-1 16,14 1-7-16,-14-1 5 0,12 3-1 0,-12-3-5 15,14 1 0-15,-14-1 2 0,13 3 0 0,-13-3-6 16,13 5 1-16,-13-5 0 0,10 2 1 0,-10-2-6 15,10 3-8-15,-10-3 23 0,0 0-5 0,11 3 0 16,-11-3 0-16,0 0 2 0,0 0-1 0,11 4 1 16,-11-4 8-16,0 0 0 0,0 0 8 0,7 8-7 15,-7-8 3-15,0 0-1 0,3 9 1 0,-3-9 2 16,0 0-5-16,0 10 1 0,0-10-17 0,-2 9 19 16,2-9 0-16,-1 12 0 0,1-12-7 0,-4 12 3 15,4-12 1-15,-1 14-4 0,1-14-2 0,-2 17 1 16,0-10-4-16,2 3 0 0,-1-2 25 0,-1 2-33 15,0 3 30-15,0-3-38 0,1 2 31 0,1-1-26 16,-1 2 29-16,1-2-30 0,-3 2 26 0,3-1-32 16,0 0 32-16,0 0-25 0,0 0 25 0,0 0-32 15,-1 1 34-15,1 0-8 0,0-2 3 0,-1 2-3 16,1 1 0-16,0-2-3 0,-3 1-1 0,3 0-5 16,-1 1-26-16,-1-1 29 0,-1 0-27 0,3 2 30 15,-2-2-31-15,-2 1 30 0,3-1-20 0,-4 1 28 16,4 0-33-16,-3 0 30 0,1 0-31 0,-1 0 34 15,2 1-33-15,-2-1 32 0,-1 0-32 0,2-1 26 16,0 2-22-16,1-1 33 0,-2 1-33 0,-1-3 32 16,3 4-34-16,-1-2 3 0,0-3 2 0,-1 5 2 15,4-3 0-15,-2 1-8 0,-1-2 16 0,2 3-3 16,-3 0 2-16,2-2 4 0,1 1-3 0,0-3 0 16,-2 4 2-16,3-2-5 0,-1 0 4 0,0 1 30 15,1-2-37-15,-3 3 28 0,2-3-33 0,1 2 33 16,0-2-38-16,0 3 36 0,-1-1-33 0,1-1 32 15,0 0-36-15,0 1 33 0,0 0-31 0,-2-2 30 16,2 2-32-16,0 0 26 0,0-1-28 0,0 0 37 16,-2 1-34-16,2-1 33 0,0-1-34 0,0 2 42 15,0 0-33-15,0 0 33 0,0-1-29 0,0 0 33 16,-2 2-45-16,2-2 38 0,-1-1-2 0,1 3-4 16,0-3-3-16,0 1-4 0,0 1-4 0,0-1 4 15,0 0-9-15,1-2 7 0,1 3-4 0,-2-2-28 16,0 2 35-16,0-3-34 0,0 3 34 0,2-6-27 15,-2 5 24-15,0-3-23 0,0 4 24 0,0-4-25 16,0 1 27-16,0-2-22 0,0 0 28 0,0 2-32 16,0-3 31-16,0 2-29 0,-2-1 29 0,2 1-32 15,0-2 32-15,-2 2-29 0,1-1 28 0,1 0-31 16,-3 1 31-16,3-1-30 0,-2-1 29 0,2 2-31 16,-4 0 33-16,4-2-36 0,-1 2 38 0,-1-1-32 15,0 0 29-15,1 1-37 0,-1-3 38 0,-2 4-31 16,4-3 30-16,0-8-27 0,-1 18 24 0,0-11 3 15,1 2-31-15,0 0 18 0,0-9-20 0,-3 17 30 16,3-17-25-16,0 13 25 0,0-13-30 0,0 16 30 16,0-16-32-16,0 11 30 0,0-11-21 0,0 13 21 15,0-13-24-15,0 13 28 0,0-13-33 0,0 11 29 16,0-11-26-16,0 12 29 0,0-12-30 0,0 10 25 16,0-10-30-16,-1 9 38 0,1-9-31 0,0 11 27 15,0-11-30-15,0 6 30 0,0-6-27 0,0 0 26 16,-1 12-30-16,1-12 31 0,0 0-28 0,0 10 25 15,0-10-10-15,0 0 12 0,0 0-25 0,-3 7 28 16,3-7-29-16,0 0 26 0,0 0-28 0,0 0 31 16,-1 10-29-16,1-10 27 0,0 0-25 0,0 0 24 15,0 0-29-15,0 0 27 0,-5 6-22 0,5-6 25 16,0 0-27-16,0 0 30 0,-13 5-31 0,13-5 26 16,0 0-30-16,-16 2 30 0,16-2-27 0,-17 1 28 15,17-1-29-15,-18 4 27 0,18-4-58 0,-23 2 19 16,11 0-73-16,-5-2-6 0,3 2-103 0,-5-2-121 15,1 0-425-15,-4-2-267 0</inkml:trace>
    <inkml:trace contextRef="#ctx0" brushRef="#br0" timeOffset="-2332.3767">-13755 235 98 0,'0'0'129'16,"17"0"-27"-16,-17 0-29 0,17-2-11 0,-17 2-13 15,22-2-9-15,-22 2-9 0,23-1 0 0,-23 1-10 16,28-2-5-16,-15 1-2 0,4 1 2 0,0-2-6 0,0 2 3 16,1 0-6-16,0-1 0 0,3 1 2 0,-1-3-2 15,4 3-2-15,0 0-1 0,1-1-5 16,0-1 6-16,0 0-3 0,1-1 4 0,3 3-10 16,-2-2 9-16,7 0-2 0,-3 0-2 0,4-1-1 0,-2 2 0 15,1-1 5-15,0 2-8 0,1 0 5 0,0-1-1 16,1 1-1-16,-1-3 1 0,-2 3-2 0,2 0 2 15,3-1-1-15,-3 1 3 0,0-2-3 0,0 2-1 16,0-4 1-16,0 3 0 0,0 1-7 0,0-2 6 16,0 0 7-16,-2-2 4 0,6 2 0 0,-4 0 6 15,0-1 14-15,0 1-5 0,0-4-1 0,0 5-1 16,-2-3-12-16,2 2 2 0,-1-1 0 0,0 1-5 16,-2 1-3-16,0-2 1 0,3 2 0 0,-2 0-2 15,-1-3-3-15,2 3 2 0,-1-1-6 0,1 0 7 16,1-2-1-16,-1 2 2 0,1-1-1 0,1 1 1 15,4-4 1-15,-5 3-1 0,4-2 1 0,2 0-1 16,-4 2 13-16,1 1 0 0,0-1 5 0,-2-2-5 16,-1 4-2-16,0-1-6 0,0-1-1 0,-1 1 1 15,1-1-2-15,-2 2 0 0,-3-1-5 0,5 0 2 16,-5 0-1-16,3 1-1 0,-3-2 0 0,4 1-2 16,-4-1-1-16,2 1 1 0,2-1 2 0,-1 0-2 15,0 2-4-15,0-2 5 0,1 0-1 0,1-1-4 0,4 3 5 16,-4-3-4-16,0 2 2 0,-2-1-3 0,2 3 3 15,-1-3 1-15,-2 3-5 0,2-1 7 16,-5 1-2-16,0 0-1 0,2 0-4 0,-2 0 6 16,2 1-2-16,-3-1 2 0,0 0 2 0,0 3-3 0,-1-3-1 15,0 0-5-15,2 0 7 0,1 0 2 0,-2 0-5 16,2 0 1-16,1 0 0 0,1 0 1 0,2 0-5 16,0-3 7-16,1 3-2 0,0-1-2 0,-2 1-2 15,2-2 3-15,0 1-1 0,3 0 1 0,-3-1-1 16,0 1 1-16,-2 1 0 0,2 0-1 0,-4-3 0 15,4 3-2-15,-1 0-1 0,0-1 4 0,-1 1 0 16,-2 0 0-16,4-2 0 0,-1 2 2 0,1 0 0 16,-2-2-1-16,2 0-4 0,0 1 5 0,0-1 1 15,-1 2-3-15,1-3 1 0,0 2 1 0,2-1-3 16,-2 1-3-16,0 1 8 0,2-1-5 0,0-1-1 16,1 2 1-16,-1-1 2 0,1-2-1 0,1 3-4 15,-1 0 4-15,0 0-1 0,2-1 0 0,-1 1 2 16,1-2-1-16,0 2 1 0,6-2 1 0,-2 0-1 15,-4 1-1-15,0 1-4 0,0-2 5 0,0 2 1 16,-1 0-5-16,2 0 6 0,-3 0-11 0,-2 0 12 16,3 0 1-16,-3 0-1 0,-1 0-2 0,3 0 0 15,-3 0-1-15,0 2-5 0,0-2 7 0,1-2-2 0,-1 4-9 16,2-2 12-16,0 1-3 0,1-1 1 0,-1 0-4 16,1 2 5-16,3-2-3 0,-4 0 1 0,2 0 1 15,1 0-1-15,-1 0 3 0,-3 0-7 0,3-2 6 16,-3 2 1-16,-1 0-2 0,-1 0 5 0,0 0 1 15,-5 0 2-15,1 0 6 0,-1 0-1 0,-1 0 16 16,1-1-1-16,-2 1-3 0,1 0-1 0,-2 0-8 16,0 0-1-16,0-2-4 0,1 2 1 0,0 0-1 15,-1 0 2-15,3 0-3 0,-2 0 2 0,1-3 3 16,2 3-5-16,-1 0 5 0,0-1-5 0,4-1-4 16,-1 2 4-16,2-1-1 0,1 1 1 0,-2-1-6 15,2 1 1-15,-1 0 1 0,0-2-5 0,1 2 3 16,-2 0-1-16,2 0-1 0,-1 0 2 0,1 0 0 15,0 0-1-15,-2 0-3 0,2 0 6 0,-2 0-5 16,0 0 1-16,1 2 1 0,-4-2-2 0,-2 0 0 16,2 0 2-16,1 0-7 0,-2 0 7 0,0 0 0 15,0 0-3-15,1 0 0 0,-2 0 0 0,2 0 0 16,0 0-6-16,-2 0 8 0,1 0 1 0,6 0-4 16,-2 0-1-16,1 0 2 0,1 1-2 0,-2-1 3 15,1 0-7-15,-1 0 7 0,0 0-1 0,2 1 0 16,-3-1 0-16,-2 0-4 0,0 0 4 0,-1 2-2 15,3-2 0-15,-2 1 2 0,-2-1 0 0,1 0 0 16,-1 3 1-16,1-3 0 0,-4 0-3 0,4 0 1 0,-1 0-6 16,2 0 9-16,-1 0-3 0,-2 0 3 0,1 0-1 15,1 0 0-15,-1-3 0 0,-2 3 10 0,3-1 0 16,-2 1 10-16,-3-2-2 0,5 2 0 16,-2 0-3-16,-2-1-6 0,-1 1 2 0,2-1-6 15,-1 1 0-15,1-2-14 0,-2 2 16 0,1 0-2 0,-2 0-3 16,3-1 0-16,-1 1 2 0,-2 0-2 0,2 0-8 15,0 0 5-15,0 0 2 0,0-3-1 16,2 3-3-16,-3 0 2 0,4 0-2 0,-5 0 0 0,4 0-13 16,-2 0 17-16,2 0 0 0,-2 0 0 0,2 3 1 15,-3-3-4-15,3 0 1 0,-2 1 0 0,4-1-4 16,-2 0 5-16,-3 0-2 0,4 2 2 0,-3-2-6 16,4 0 5-16,-3 1-3 0,0-1 4 15,0 1-3-15,-1-1-4 0,1 2 4 0,0-2 1 0,1 1 1 16,-1-1 1-16,1 3-6 0,1-3 3 0,0 0 4 15,-2 0-12-15,3 2 8 0,-4-1 1 0,4-1 1 16,-3 2-5-16,2 0 4 0,1 0-1 0,4-1 2 16,1-1-1-16,-3 0 1 0,3 4-1 0,-3-2 0 15,3-1-3-15,-2 0 0 0,-4 1 2 0,1-1 3 16,-1-1-2-16,-2 3 2 0,3-3-2 0,-2 3-2 16,-3-1 0-16,4 0 2 0,-4 0 0 0,5-1-1 15,-5 2 0-15,4-2 1 0,-4 1-4 0,3-1 6 16,1 0 1-16,-4 1-1 0,5-1-2 0,-2-1-2 15,-1 3 0-15,1-3-1 0,-3 1 2 0,5 1-7 16,-3 0 7-16,0 0 3 0,0 0-3 0,-2-1 0 16,1-1 1-16,1 3-2 0,-2-2 2 0,1-1-7 15,-2 2 4-15,3-1 4 0,-1 0-2 0,-2 1 3 16,2-2-9-16,0 1 5 0,0-1 1 0,2 3-4 16,-2-3 6-16,-2 1-1 0,4 1-2 0,-2-2-1 15,1 2-1-15,-3 0 3 0,3-2 3 0,-3 1-10 16,-1 1 11-16,3-2-4 0,1 3 3 0,-3-2-4 15,0-1 0-15,2 2 2 0,-2-1-2 0,-1 0 0 16,2 1-1-16,-1-2 3 0,4 1 3 0,-2 2-2 16,1-3-1-16,-2 0 0 0,1 2-5 0,2-1 6 15,-2 1-4-15,2-2 4 0,0 2-8 0,-1-1 6 16,0 1 1-16,0-2-1 0,-3 3-3 0,4-2-2 16,-2 1 5-16,2-2 2 0,-3 1 0 0,4 0-7 15,-4-1 4-15,2 0 2 0,0 2-4 0,-3-2 2 16,5 0 2-16,-4 0-1 0,2-2-1 0,0 2 2 0,0 0 0 15,0 0-5-15,-3 0 4 0,4 0-1 0,-2 0-3 16,1 0 5-16,-2 0 1 0,1-1-3 16,1 1 1-16,-2 0-1 0,0 0 1 0,0 0-6 0,2 0 9 15,-1 0-1-15,-1 0 1 0,4 0-1 0,-5 0-2 16,5 1-2-16,-1-1-1 0,-1 2 6 0,3-2-2 16,3 4-2-16,-1-4-1 0,3 2 2 0,-2 1 1 15,-1 0-8-15,4 2 7 0,-1-2 0 0,1-1 0 16,2 1 4-16,-2 3-14 0,3-2 11 0,-4 1-3 15,4-1 4-15,-3-2 2 0,4 3-4 0,-3 1 1 16,6-3-5-16,-5 2 2 0,0-1-11 0,-1-2-38 16,9 2-45-16,-7-2-56 0,-1 0-127 0,2 0-134 15,0-2 124-15</inkml:trace>
    <inkml:trace contextRef="#ctx0" brushRef="#br0" timeOffset="-5276.0374">-13778 125 179 0,'-2'-8'187'16,"2"8"-52"-16,0 0-11 0,-5-11-14 0,5 11-15 15,0 0-9-15,-1-8-14 0,1 8-11 0,0 0-11 16,0 0-2-16,-4-8-1 0,4 8-4 0,0 0-2 0,0 0-3 15,0 0 4-15,0 0 10 0,0 0 28 16,0 0 1-16,0 0 12 0,0 0-26 0,-10 3 18 16,10-3-30-16,-3 9 14 0,3-9-31 0,-4 7 33 15,4-7-26-15,-6 11 30 0,4-3-34 0,2-8 33 0,-3 13-40 16,0-6 24-16,-1-1-35 0,3 3 42 0,-3 0-35 16,1-2 32-16,-1 3-39 0,3-2 29 0,-3 2 0 15,2 3 2-15,-2-2-34 0,-1 3 21 0,1-2 20 16,1 3-15-16,-2-1-5 0,0 4-6 0,2-2-3 15,-2 2 10-15,0 0 0 0,-2 0 0 0,2 2 6 16,0-1-10-16,0 3-2 0,0-1 2 0,2 1 5 16,-2 0-2-16,0 5-4 0,-1-1-2 0,1 0-1 15,0 1 0-15,3 1 0 0,-4-1-10 0,1 1 3 16,0 0 2-16,2 0 0 0,0 1 6 0,-3-2 0 16,1 3-2-16,3-3-3 0,-2 0 1 0,-1 0-4 15,2 1-1-15,-2 1-7 0,1-2 2 0,1 0-1 16,-2 0-6-16,1 0 5 0,2 0-6 0,-2-3-1 15,-1 0-2-15,3 0 0 0,-2-3 7 0,3 2-14 16,-4-1 17-16,4-1-14 0,-3 1 10 0,4-1-17 16,-5-2 17-16,3 1-16 0,-3-2 15 0,4 0-14 15,-3-1 10-15,3 2-15 0,-3-4 14 0,2 3-11 16,0 0 11-16,-2 2-16 0,0-4 16 0,1 1-11 0,0 0 11 16,0-1-17-16,-1-2 15 0,0 3-11 15,3 0 14-15,-2-4-17 0,-1 2 14 0,1-4-13 0,1 5-1 16,0-4 1-16,-2 0 5 0,3 1-1 0,-2-3-3 15,2 2 3-15,-1-2 0 0,1-1-2 0,-3 2 3 16,4-4-4-16,-1 4 4 0,-3-1 1 0,4-1-1 16,-1 2 0-16,-1-2 4 0,0 2-4 0,2-4-5 15,0-7 6-15,-1 19-1 0,-1-12 0 0,2-7-1 16,-2 17 1-16,2-17 1 0,-2 14-5 0,2-14 5 16,0 15 1-16,0-15 2 0,0 13-7 0,0-13 3 15,2 11 4-15,-2-11-8 0,2 12 5 0,-2-12-1 16,2 8 1-16,-2-8-3 0,0 0 2 0,1 12 0 15,-1-12-3-15,0 0 6 0,2 9-3 0,-2-9 1 16,0 0-2-16,0 0 3 0,2 7 0 0,-2-7-6 16,0 0 4-16,0 0 3 0,0 0-2 0,0 0-5 15,0 11 6-15,0-11-1 0,0 0-5 0,0 0 5 16,0 0 1-16,0 0-2 0,0 0-2 0,0 0 4 16,0 0-3-16,1 7 2 0,-1-7 0 0,0 0-1 0,0 0 1 15,0 0-5-15,0 0 6 0,9 4 0 16,-9-4-2-16,0 0 0 0,0 0 1 0,12 5 1 15,-12-5-7-15,0 0 7 0,13 4-6 0,-13-4 5 0,0 0 1 16,11 4-1-16,-11-4-1 0,0 0 0 0,0 0 3 16,13 4-7-16,-13-4 6 0,0 0 0 0,0 0 0 15,11 3 1-15,-11-3 2 0,0 0-1 16,0 0-6-16,0 0 8 0,0 0 0 0,0 0 1 0,11 2-2 16,-11-2 3-16,0 0 4 0,0 0-5 0,0 0 7 15,0 0 0-15,0 0-2 0,0 0-4 0,0 0 1 16,0 0-3-16,0 0-5 0,0 0 6 0,0 0-3 15,0 0-1-15,0 0 0 0,0 0 0 0,0 0-1 16,0 0-4-16,0 0 5 0,0 0 0 0,0 0-1 16,0 0-4-16,0 0 5 0,0 0-3 0,0 0-6 15,0 0 7-15,0 0-2 0,0 0 0 0,7-5-4 16,-7 5 4-16,0 0-1 0,0 0-14 0,0 0 17 16,0 0 1-16,0 0 0 0,11-4-3 0,-11 4 2 15,12-4 0-15,-12 4-2 0,16-4 1 0,-16 4 0 16,18-3-2-16,-18 3 0 0,22-2 4 0,-9 0-2 15,2 2-2-15,-2 0 2 0,4-2 0 0,-2 1 0 16,0 1-4-16,2-2 4 0,1 2-6 0,0 0 7 0,1 0-3 16,1 0 3-16,-2 0-6 0,2 0-3 0,-1 0 0 15,4 2-5-15,0-2 7 0,1 1-2 16,-4-1-2-16,4 2-2 0,-1-2-1 0,0 0-4 16,-1 2-9-16,1 0-3 0,-2-1-5 0,1 3-5 0,0-2-10 15,-2 2 3-15,2-3 1 0,-4 2 2 0,1 0 3 16,-2-1 2-16,1 0-1 0,-1 1-7 0,2 1 11 15,2-2-1-15,-3 0-6 0,2 1-9 0,2 0-7 16,-4-1-5-16,4 1-8 0,0-1 1 0,-3-1-3 16,3 1-10-16,0 1 8 0,0 0-2 0,-2-2 1 15,2 2-1-15,-3-2 6 0,3 2-4 0,-1-2 2 16,-3 3 14-16,1-2 10 0,2-1 8 0,-2 0-5 16,3 3 23-16,-3-3-17 0,-1 1 29 0,4 0-24 15,-4 0 32-15,-1-1-24 0,3 2 28 0,-3-3-19 16,1 1 25-16,-1 1-4 0,-3-2-18 0,3 2 20 15,-1 0-21-15,-3-1 20 0,2-1-20 0,-2 2 30 16,-1 1-6-16,3-3-26 0,-15 0 29 0,24 3-23 16,-13-1 22-16,-11-2-24 0,24 2 28 0,-24-2-8 0,19 4-22 15,-19-4 27-15,22 0-2 0,-22 0-1 16,18 3 1-16,-18-3-2 0,21 0-6 0,-21 0 2 16,19 4-9-16,-19-4-17 0,17 1-37 0,-17-1-51 15,17 0-52-15,-17 0-90 0,18 0-259 0,-18 0-9 0</inkml:trace>
    <inkml:trace contextRef="#ctx0" brushRef="#br0" timeOffset="-7339.8832">-13317 2161 41 0,'0'0'216'0,"0"0"-52"16,11 1-42-16,-11-1-17 0,0 0-22 0,16 2-6 0,-16-2-12 15,14 1-2-15,-14-1-6 0,17-1-7 16,-17 1 2-16,20-2-12 0,-20 2-4 0,20-1-9 15,-20 1-4-15,23-1-3 0,-7-1-4 0,-16 2-6 16,28 0 0-16,-15-2-2 0,4 2 0 0,0 0-4 0,0-1 0 16,-1 1 0-16,3 0 4 0,-1-2-4 0,2 0 4 15,4 2-3-15,-1-2 1 0,2 1-3 16,-1 0 8-16,3-1-7 0,2-1 2 0,1 2-5 0,2-3 5 16,-2 1-4-16,2 0 2 0,-1 1-1 0,-1-2 1 15,-2 3-13-15,0-2 12 0,1 0 1 0,0 2 3 16,1-3-8-16,-3 1 5 0,3 0-1 0,2-1 6 15,-2 1-6-15,0 0 7 0,2-1 4 0,-1 0 11 16,3-1-3-16,-1 0 4 0,0 2-13 0,0-3 10 16,1 1-9-16,1-1 9 0,3 0-18 0,-4 1 11 15,7-2-10-15,-1 1 10 0,-3-1-8 0,-3 3 1 16,1-2-1-16,1-1 0 0,2 3-3 0,-3-2 8 16,0 2-16-16,0-3 12 0,-1 2-7 0,0 2 10 15,0-2-8-15,-1 0 19 0,-1 0-6 0,1-1 11 16,-2 3-16-16,3-2 15 0,-2 1-15 0,-2-1 13 15,4 0-16-15,-5 3 16 0,4-1-25 0,-2-1 18 16,-1 0-14-16,2 1 10 0,-1 0-14 0,1 2 11 16,-2-1-13-16,4 0 13 0,0 0-14 0,-3 2 12 0,4-1-12 15,-2 1 10-15,2-2-17 0,0 0 21 16,-1 2-18-16,-1-2 16 0,4 2-15 0,-2-1 14 16,-2 1-17-16,2-3 19 0,3 1-17 0,-3 1 16 15,0-2-14-15,0 2-5 0,-2-3 8 0,2 2 12 0,-2 2-17 16,3-1 20-16,-5-3-17 0,4 2 8 0,-3 1-8 15,-1 1 13-15,3-3-11 0,-2 1 9 0,-1 1-12 16,3-1 15-16,-5 1-20 0,4 1 19 0,-2-1-16 16,4 1 16-16,-2-2-16 0,-2 0 15 0,4 2-15 15,-3-2 18-15,-2 2-18 0,2 0 16 0,-5-1-13 16,4 1 16-16,-2-2-12 0,-1 0 15 0,0 2-23 16,-1-2 25-16,1 2-18 0,2-1 18 0,-3 0-18 15,0 1 18-15,-1-2-25 0,3 2 27 0,-2-2-21 16,-1 2 19-16,1-1-17 0,0-1 24 0,-2 2-23 15,3-1 18-15,-3 1-28 0,2-1 27 0,-4-1-12 16,5 2 6-16,-4 0-16 0,-1 0 17 0,1-2-23 16,-1 2 11-16,0 0-5 0,-1 0 18 0,2 0-22 15,-1 0 22-15,0 0-21 0,3 0 22 0,-3-2-31 16,1 2 26-16,-1 0-20 0,0 0 21 0,2 0-17 16,-2 0 10-16,1-1-14 0,-2 1 21 0,1 0-19 15,0 0 20-15,0-2-21 0,3 2 21 0,-5-2-23 16,1 0 25-16,1 1-23 0,1 0 20 0,-1-2-22 15,-1 3 22-15,1-1-22 0,1 0 20 0,1 1-18 16,-1-2 25-16,-1 1-43 0,2 0 42 0,-2 1-22 16,0-2 18-16,2 2-19 0,1-2 25 0,-2 1-21 15,0-1 19-15,2 2-19 0,-2-2-1 0,1 0 2 0,-3 0 21 16,2 1-23-16,2-1 22 0,-4 2-30 0,2-2 30 16,-1 2-24-16,0-1 23 0,0 1-26 15,-1 0 21-15,-1-1-21 0,3 1 23 0,-1 0-23 0,0-2 22 16,2 2-25-16,-1-1 24 0,1 1-20 0,-2-2 28 15,3 2-39-15,-1 0 34 0,-2-1-25 0,4 1 23 16,-4 0-21-16,2 0 19 0,-2 0-22 0,1 0 24 16,-1 0-20-16,-1 1 15 0,1-1-17 0,1 0 21 15,-1 0-20-15,-1 2 23 0,0-2-29 0,1 0 27 16,-1 1-23-16,2-1 22 0,-1 0-21 0,0 0 20 16,2 0-20-16,-2 0 20 0,3 0-19 0,-1 2 23 15,-1-2-23-15,2 0 21 0,0 0-23 0,0 1 24 16,-2-1-28-16,0 1 26 0,3 1-21 0,-4-2 23 15,0 2-22-15,1-1 18 0,0 1-23 0,0-2 28 16,-2 2-20-16,1 0 15 0,0-2-19 0,1 0 21 16,1 0-21-16,0 0 22 0,0 2-24 0,-2-2 8 15,3 0-2-15,-2 1 18 0,0-1-23 0,3 0 22 16,-2 2-24-16,-1-2 25 0,2 0-28 0,-1 0 34 0,-1 2-29 16,2-1 22-16,-1-1-22 0,-2 1 22 15,3-1-22-15,-2 2 19 0,1-2-17 0,-2 1 20 16,3-1-22-16,-1 0 23 0,2 1-23 0,-2-1 21 15,-2 3-25-15,4-2 28 0,-2 0-24 0,2-1-10 0,-2 2 18 16,2-2 21-16,-3 2-31 0,1 0 26 0,2-2-17 16,0 0 17-16,-2 1-18 0,-1-1 18 0,4 2-22 15,-5 0 29-15,4-2-38 0,-2 2 29 0,2-1-20 16,-2 0 22-16,2-1-24 0,-3 2 25 0,3-1-26 16,-2 1 20-16,2-2-25 0,-1 2 30 0,1-1-23 15,1 0 24-15,-3 1-24 0,4-2 24 0,-3 2-31 16,0 0 29-16,1-2-18 0,-3 1 17 0,5-1-21 15,-2 0 21-15,-2 2-26 0,3-2 29 0,1 0-34 16,-2 2 35-16,1-2-21 0,-2 0 16 0,3 0-17 16,-1 0 19-16,1 0-26 0,-1 0 23 0,1 0-19 15,-3 2 22-15,2-2-21 0,-1 1 16 0,3-1-15 16,-3 1 21-16,0 1-28 0,-1-2 26 0,1 1-21 16,2 1 23-16,-4-2-24 0,2 3 22 0,-1-3-23 15,1 1 24-15,0 1-29 0,-2-2 30 0,2 2-26 16,-1-2 24-16,0 0-23 0,-1 2 23 0,1-2-24 15,0 0 19-15,1 0-21 0,1 1 30 0,-3-1-26 16,4 0 25-16,6 2-25 0,-3-2 26 0,3 2-27 16,0 1 25-16,1-2-24 0,-1 2 22 0,3 2-24 0,-2-2 25 15,2 1-26-15,-1-3 26 0,-2 3-30 16,3 0 31-16,-3 0-26 0,1 0 25 0,-1-1-21 16,-1 1 22-16,1-3-26 0,-1 1 24 0,-1 2-28 0,0-2 29 15,-1 2-20-15,0-1 19 0,-6-2-25 0,2 0 26 16,-1 1-25-16,-2 0 16 0,2-1-15 0,-2-1 22 15,-2 2-20-15,3-2 18 0,-3 0-19 0,3 0 23 16,-2 0-29-16,1 0 30 0,0 0-21 0,-2 0 19 16,5-2-27-16,-5 2 26 0,1-1-22 0,1 1 20 15,2-2-19-15,-4 0 24 0,6 1-23 0,-4 0 21 16,2 1-25-16,0-2 26 0,-2 1-24 0,2 1 19 16,-1-1-16-16,2 1 19 0,-1-3-20 0,0 2 23 15,-1 1-24-15,3-1 26 0,-2 1-25 0,2 0 17 16,-4 0-19-16,4-2 25 0,-1 2-21 0,0 2 19 15,0-2-23-15,0 0 25 0,1 0-24 0,-1 0 16 16,-2 1-14-16,4-1 20 0,-1 0-24 0,2 0 22 16,-2 0-20-16,5 0 23 0,1 0-30 0,0 0 33 15,0 0-29-15,1 0 23 0,-1 0-18 0,3 0 16 16,-2-1-15-16,0 1 19 0,2-2-28 0,-2 2 28 16,-1-2-19-16,2 0 19 0,-2 2-17 0,2-1 19 15,-2-1-26-15,-3 0 24 0,2 0-26 0,-2 1 27 16,2-2-22-16,-2 0 13 0,2 1-11 0,-2 0 17 15,2 0-17-15,-1 0 14 0,1 0-20 0,0 2 23 16,1-1-20-16,-4-1 22 0,4-2-23 0,0 3 25 16,0 1-25-16,0-3 4 0,2 1-4 0,-1 1 7 15,2-1-2-15,-1 1 5 0,1 1-1 0,-2 0 0 16,3-1 1-16,-3 1 19 0,3 1-23 0,-3-1 22 0,3 0-23 16,-3 0 15-16,-1 1-12 0,0-1 21 0,3 0-33 15,-2 2 30-15,-1-1-21 0,0-1 17 16,-1 2-19-16,1 1 20 0,0-2-22 0,0 1-1 15,0 0-5-15,2 0 16 0,-2-1 0 0,1 1 0 0,2 0-2 16,-2 0-2-16,4-1-1 0,-1 2 7 0,-3-1 1 16,4-1-4-16,1 2 5 0,-3 0-2 0,0-1-2 15,1 0-4-15,0-1 9 0,-3-1-2 0,3 4 2 16,-3-2-4-16,1-1 22 0,-2 0-24 0,0 2 19 16,0-2-22-16,0 0 18 0,-4 1-19 0,3-1 17 15,1-1-21-15,-3 1 23 0,2 1-23 0,-3-2 20 16,4 2-19-16,-3-1 20 0,-3-1-24 0,1 2 2 15,-2-2 4-15,2 0 3 0,0 0-7 0,-2 0 11 16,1 2-4-16,0 0 3 0,0-2-2 0,-1 2 3 16,5-1-4-16,-5 0 5 0,3 2 2 0,-2-2-3 15,3 0 0-15,-3 1-9 0,-2 1 7 0,1-2 2 16,6 1 2-16,-7-1 1 0,4 1-6 0,-2-2 24 16,-1 0-24-16,1 2 19 0,-1 0-19 0,-1-1 22 15,-1 1-28-15,3-2 23 0,-3 2-24 0,2 0 20 16,-2-2-18-16,0 1 22 0,0-1-26 0,2 1 22 15,-1 1-18-15,2-2-22 0,-3 0 30 0,2 0-2 16,1 0 0-16,-2 0-1 0,1 0 2 0,1 0 0 16,-1 0-3-16,-2-2-11 0,3 1 17 0,-2 1 1 15,1 0-1-15,-3-1-1 0,3 1-2 0,0 0 1 16,-3-2 1-16,3 2-1 0,-1 0-4 0,-1-2 7 16,1 2-4-16,0-2 3 0,-1 2-2 0,1-1 2 15,-2 1-3-15,2 0-1 0,-2 0 4 0,2-2-7 16,-3 2 27-16,1 0-25 0,1-2 23 0,-3 2-23 15,0 0 16-15,-1 0-21 0,0 0 23 0,-2 0-25 16,-1 0 22-16,3 0-28 0,-4 0 30 0,4 0-21 16,-1 0 19-16,-1 0-18 0,0 0 19 0,0 0-22 15,0 0 25-15,0 0-27 0,1 0 19 0,-1 0 29 16,0 0-20-16,0 0 26 0,1 0-32 0,-1 0 32 16,0 0-38-16,0 0 29 0,-2 0-34 0,4 0-1 15,-4 0 4-15,3 0-7 0,-2 2 32 0,0-2-34 16,0 0 5-16,0 2 26 0,-2-2-33 0,4 0 4 15,-2 1 0-15,-1-1 0 0,3 2 6 0,-3-2 21 16,0 0-32-16,0 2 45 0,3-2-32 0,-3 0 33 16,0 0-38-16,0 0 37 0,-1 2-40 0,0-2 34 15,4 0-41-15,-5 0 40 0,3 0-39 0,-3 0 28 0,1-2-31 16,1 2 37-16,-1 0-36 0,0 0 33 16,-3 0-34-16,4 0 36 0,-1-2-38 0,-1 2 45 15,-16 0-45-15,31-2 45 0,-17 2-41 0,0 0 44 16,-14 0-34-16,29-1 34 0,-14-1-36 0,-15 2 35 15,25-2-39-15,-25 2 38 0,23 0-43 0,-23 0 37 16,22 0-34-16,-22 0 27 0,20-3-29 0,-20 3 34 16,22 0-38-16,-22 0 37 0,16 0-36 0,-16 0 38 15,21 0-40-15,-21 0 34 0,17 0-37 0,-17 0 40 16,14 0-38-16,-14 0 42 0,16 1-30 0,-16-1 43 16,0 0-36-16,19 0 41 0,-19 0-45 0,0 0 42 15,16 0-43-15,-16 0 32 0,0 0-36 0,0 0 39 0,14-1-42 16,-14 1 40-16,0 0-41 0,0 0 38 15,0 0-43-15,14-2 36 0,-14 2-34 0,0 0 25 16,0 0-36-16,0 0 9 0,0 0-72 0,0 0-56 16,-6-8-119-16,6 8-519 0,-14-9-301 0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38.97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D0977F9-48AF-45A4-BEAF-F2C7B5FB0E6E}" emma:medium="tactile" emma:mode="ink">
          <msink:context xmlns:msink="http://schemas.microsoft.com/ink/2010/main" type="inkDrawing" rotatedBoundingBox="23500,8574 25330,8499 25332,8551 23502,8626" semanticType="underline" shapeName="Other"/>
        </emma:interpretation>
      </emma:emma>
    </inkml:annotationXML>
    <inkml:trace contextRef="#ctx0" brushRef="#br0">0 115 448 0,'0'0'382'0,"0"0"-38"0,0 0-96 15,0 0 6-15,0 0-57 0,0 0 22 0,0 0-65 16,0 0 21-16,0 0-61 0,0 0 21 0,0 0-51 0,0 0 16 15,0 0-31-15,0 0 32 0,19 3-18 16,-19-3 14-16,15-2-20 0,-15 2 11 0,18 0-25 16,-18 0 14-16,27-1-17 0,-9 1 12 0,3 0-20 15,1-2 14-15,4 1-17 0,1-1 3 0,6 1-14 16,4-2 13-16,1 2 0 0,8-3-3 0,2 2-1 0,2-1-7 16,2 1-2-16,9-3-4 0,1 2-2 0,3 0-3 15,2-1-4-15,0 1 9 0,-1 1-9 16,3 0 12-16,-2 0-4 0,-1-2 4 0,1 3-6 15,-3-1-1-15,-11 1-3 0,-1 1-4 0,-3-3-2 16,-3 3-2-16,-8 0-1 0,-1 0-3 0,-3-1 2 0,-5 1-5 16,-4 0 6-16,-1 0 3 0,-4 0-3 0,0 0 2 15,-5 0 1-15,2-2 4 0,-17 2 0 16,26 0 0-16,-14-1-5 0,-12 1 3 0,20 0-8 16,-20 0 3-16,17 0-4 0,-17 0-2 0,15-2-1 15,-15 2-2-15,0 0-1 0,16 0-2 0,-16 0-2 16,0 0-7-16,0 0 8 0,17-1 1 0,-17 1-2 0,0 0-2 15,12-2-8-15,-12 2-13 0,0 0-23 16,9-4-41-16,-9 4-53 0,5-7-59 0,-5 7-56 16,3-8-33-16,-3 8-35 0,0-10-62 0,0 10-53 15,0-13-462-15,-3 5-456 0</inkml:trace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6:48.95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A3BDB80-2DF9-4291-A718-DD35C7A1F8D7}" emma:medium="tactile" emma:mode="ink">
          <msink:context xmlns:msink="http://schemas.microsoft.com/ink/2010/main" type="writingRegion" rotatedBoundingBox="14472,-160 34239,222 34059,9486 14293,9104"/>
        </emma:interpretation>
      </emma:emma>
    </inkml:annotationXML>
    <inkml:traceGroup>
      <inkml:annotationXML>
        <emma:emma xmlns:emma="http://www.w3.org/2003/04/emma" version="1.0">
          <emma:interpretation id="{803738F9-89B5-49F1-B420-B1E9046CC74A}" emma:medium="tactile" emma:mode="ink">
            <msink:context xmlns:msink="http://schemas.microsoft.com/ink/2010/main" type="paragraph" rotatedBoundingBox="27005,90 34238,216 34198,2514 26965,238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0FCDC93-690B-4135-B191-342C287C72E0}" emma:medium="tactile" emma:mode="ink">
              <msink:context xmlns:msink="http://schemas.microsoft.com/ink/2010/main" type="inkBullet" rotatedBoundingBox="27481,372 28135,376 28132,863 27479,860"/>
            </emma:interpretation>
            <emma:one-of disjunction-type="recognition" id="oneOf0">
              <emma:interpretation id="interp0" emma:lang="en-US" emma:confidence="0">
                <emma:literal>Co</emma:literal>
              </emma:interpretation>
              <emma:interpretation id="interp1" emma:lang="en-US" emma:confidence="0">
                <emma:literal>C.</emma:literal>
              </emma:interpretation>
              <emma:interpretation id="interp2" emma:lang="en-US" emma:confidence="0">
                <emma:literal>c.</emma:literal>
              </emma:interpretation>
              <emma:interpretation id="interp3" emma:lang="en-US" emma:confidence="0">
                <emma:literal>C;</emma:literal>
              </emma:interpretation>
              <emma:interpretation id="interp4" emma:lang="en-US" emma:confidence="0">
                <emma:literal>Co.</emma:literal>
              </emma:interpretation>
            </emma:one-of>
          </emma:emma>
        </inkml:annotationXML>
        <inkml:trace contextRef="#ctx0" brushRef="#br0">303 32 355 0,'0'0'301'0,"0"0"-42"16,0 0-27-16,0 0-21 0,0 0-11 0,0 0 0 15,0 0-16-15,0 0-34 0,0 0 18 16,0 0-1-16,0 0-4 0,11-5-18 0,-11 5-5 16,0 0-15-16,0 0 12 0,-4-6 24 0,4 6 12 15,0 0-14-15,0 0-14 0,-8-7-16 0,8 7-8 0,0 0-9 16,-6-6-15-16,6 6-17 0,0 0-9 0,-15-5-12 15,15 5-11-15,-11-2-5 0,11 2-9 0,-18-1-8 16,18 1-4-16,-20 1-4 0,20-1-53 16,-22 2 60-16,11 0-56 0,-1 1 57 0,0 1-59 15,1 3 61-15,-4-1-54 0,2 3 57 0,1 4-58 0,-4-3 62 16,4 5-58-16,1-3 18 0,-1 4 75 0,0 3-70 16,2-2 57-16,1-2-64 0,0 5 60 0,1-2-60 15,-1 2 61-15,4-1-66 0,2-1 57 0,-1 2-64 16,2-2 66-16,-1-2-66 0,3 2 65 15,3-4-64-15,-3 3 67 0,2 0-69 0,2-3 79 16,2 1-59-16,-4-2 63 0,5 0-66 0,0-2 74 0,1 0-54 16,0-2 81-16,2 0-70 0,2-1 70 0,0-3-78 15,-1 0 64-15,3-2-77 0,1 0 62 0,-4-1-73 16,-11-2 64-16,29 0-74 0,-12 0 61 16,-2-2-60-16,-2-1 58 0,0 1-44 0,-1 0 34 15,-1-2-62-15,-11 4 57 0,21-3-63 0,-21 3 59 16,17-4-63-16,-17 4 61 0,14-3-76 0,-14 3 46 0,12-3-101 15,-12 3 21-15,0 0-107 0,14-5-7 0,-14 5-64 16,0 0-86-16,12-2-67 0,-12 2-38 16,0 0-63-16,7-7-429 0,-7 7-527 0</inkml:trace>
        <inkml:trace contextRef="#ctx0" brushRef="#br0" timeOffset="462.6021">653 204 278 0,'0'0'328'0,"0"0"-70"0,-5-8-35 15,5 8-23-15,0 0-26 0,-12-4-12 0,12 4-5 16,0 0-38-16,-15-2-9 0,15 2-16 16,0 0 5-16,-17 3-7 0,17-3-11 0,-15 6 10 15,15-6-24-15,-14 5 6 0,14-5-28 0,-11 8 21 16,11-8-37-16,-12 5 38 0,12-5-55 0,-8 7 32 15,8-7-44-15,-9 9 36 0,9-9-40 0,-4 7 38 0,4-7-46 16,-5 7 46-16,5-7-40 0,0 0 59 16,0 13-16-16,0-13 5 0,0 0-4 0,3 10 0 15,-3-10-4-15,0 0-5 0,10 6 0 0,-10-6-4 16,8 5 4-16,-8-5-10 0,0 0 3 0,17 2-3 16,-17-2-3-16,10-6 1 0,-10 6 0 0,10-5 1 0,-10 5-33 15,8-4 66-15,-8 4 14 0,5-5-43 16,-5 5 39-16,7-8-47 0,-7 8 41 0,0 0-51 15,0-14 46-15,0 14-56 0,-5-6 42 0,5 6-48 16,-7-9 42-16,7 9-50 0,-8-6 48 0,8 6-49 16,-9-4 43-16,9 4-44 0,-11-2 46 0,11 2-50 15,0 0 45-15,-20 0-46 0,20 0 39 0,0 0-51 0,-15 5 40 16,15-5-46-16,-11 3 35 0,11-3-46 0,0 0 32 16,-7 6-62-16,7-6 19 0,0 0-49 15,-8 8 9-15,8-8-27 0,0 0-25 0,-3 7-29 16,3-7-18-16,0 0-41 0,0 0-77 0,5 5-295 15,-5-5-131-15</inkml:trace>
      </inkml:traceGroup>
      <inkml:traceGroup>
        <inkml:annotationXML>
          <emma:emma xmlns:emma="http://www.w3.org/2003/04/emma" version="1.0">
            <emma:interpretation id="{EC342706-E0C0-4016-B035-2285449E1373}" emma:medium="tactile" emma:mode="ink">
              <msink:context xmlns:msink="http://schemas.microsoft.com/ink/2010/main" type="line" rotatedBoundingBox="28333,151 34234,181 34228,1201 28328,1172">
                <msink:destinationLink direction="with" ref="{754C63A0-9717-41C4-9241-640D9B86FCF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DCE070E-2F7F-4B3D-B1FC-D621A75A6D00}" emma:medium="tactile" emma:mode="ink">
                <msink:context xmlns:msink="http://schemas.microsoft.com/ink/2010/main" type="inkWord" rotatedBoundingBox="28332,441 28932,444 28929,1175 28328,1172"/>
              </emma:interpretation>
              <emma:one-of disjunction-type="recognition" id="oneOf1">
                <emma:interpretation id="interp5" emma:lang="en-US" emma:confidence="0.5">
                  <emma:literal>II</emma:literal>
                </emma:interpretation>
                <emma:interpretation id="interp6" emma:lang="en-US" emma:confidence="0">
                  <emma:literal>I,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II,</emma:literal>
                </emma:interpretation>
                <emma:interpretation id="interp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820.0309">931 95 296 0,'-12'-6'282'0,"12"6"-38"0,-10-5-17 0,10 5-9 16,-13-1-26-16,13 1-8 0,-11-2-27 0,11 2-18 15,0 0-20-15,-17-3-16 0,17 3-1 0,0 0-12 16,0 0-11-16,-17-2-7 0,17 2-16 0,0 0 2 16,0 0-21-16,0 0-7 0,0 0-6 0,0 0 24 15,0 0-34-15,0 0 2 0,0 0 4 0,0 0 6 16,0 0 4-16,0 0-3 0,17 2 0 0,-17-2-5 15,23 0 8-15,-7-2-3 0,0 2-12 0,1 0 2 16,1-1-7-16,2 1 0 0,0-2-6 0,0 2 8 0,-2 0-7 16,1 0-1-16,-1 0 1 0,-1-1-5 15,-2 1 7-15,-1 0-6 0,-14 0-1 0,20-1-3 16,-20 1-6-16,20-2-12 0,-20 2-23 0,14 0-23 16,-14 0-21-16,0 0-14 0,0 0-37 0,16 2-35 15,-16-2-35-15,0 0-47 0,0 0-37 0,0 0-233 16,-12 1-28-16</inkml:trace>
          <inkml:trace contextRef="#ctx0" brushRef="#br0" timeOffset="1149.9686">1058 72 24 0,'0'0'437'16,"-14"0"-106"-16,14 0-57 0,0 0-37 0,0 0-34 16,0 0-16-16,0 0-12 0,0 0-23 0,0 0-22 15,0 0-18-15,-15 0-10 0,15 0-22 0,0 0-9 16,0 0-12-16,0 0 24 0,0 0 50 0,-5 4 25 15,5-4-16-15,-2 7 6 0,2-7-16 0,0 12 40 16,0-12-71-16,0 12 33 0,0-12-54 0,-2 17 38 16,2-5-52-16,-2-3 53 0,2 4-60 0,0-2 47 15,0 3-77-15,-1-2 48 0,-1 2-69 0,2-1 58 16,0 2-70-16,-2 0 55 0,2-1-62 0,0-1 55 16,0 2-59-16,0-1 57 0,0 0-59 0,0-1 58 15,0 0-8-15,0-1-58 0,0 0 65 0,0-1-14 16,0 1-2-16,0-3-63 0,0-1 64 0,-2 3-16 15,2-11-18-15,0 14-13 0,0-14-18 0,0 13-17 16,0-13-12-16,0 11-7 0,0-11-16 0,0 10-53 16,0-10-76-16,0 0-65 0,0 0-21 0,-1 7-5 15,1-7-3-15,0 0-9 0,0 0-45 0,0 0-290 16,0 0-166-16</inkml:trace>
          <inkml:trace contextRef="#ctx0" brushRef="#br0" timeOffset="1433.8723">886 465 128 0,'0'0'393'0,"0"0"-88"0,0 0-40 16,-17 0-27-16,17 0-30 0,0 0-19 0,0 0-17 15,0 0-20-15,0 0-21 0,0 0-16 0,-13 0-24 16,13 0-18-16,0 0-6 0,0 0-7 0,0 0-11 16,0 0-7-16,0 0 8 0,0 0 11 0,0 0-8 15,16 0-1-15,-16 0-4 0,16 0-4 0,-16 0-6 16,21 0-6-16,-5-1 0 0,-3 0-3 0,3-1-1 15,3 0-12-15,0 1 0 0,-4-1-5 0,5 1-4 16,-3 0 2-16,-3-1 2 0,1 0-3 0,-2 1-4 16,-13 1 2-16,21-2-7 0,-21 2 0 0,18 0 2 15,-18 0 1-15,14 0-1 0,-14 0-10 0,0 0-13 16,20 0-16-16,-20 0-26 0,0 0-36 0,0 0-41 16,14-2-29-16,-14 2-38 0,0 0-65 0,0 0-116 15,0 0-180-15,0 0-82 0</inkml:trace>
          <inkml:trace contextRef="#ctx0" brushRef="#br0" timeOffset="1887.9707">1432 431 149 0,'0'0'319'0,"0"0"-52"0,0 0-27 16,0 0-17-16,0 0-21 0,0 0-2 0,0 0 8 16,12-3 8-16,-12 3 19 0,0 0-9 0,0 0 3 15,0 0 3-15,0 0-8 0,0 0-1 0,0 0-4 16,0 0-14-16,0 0-13 0,0 0-11 0,0 0-17 16,0 0-80-16,0 0 50 0,0 0-47 0,0 0 12 15,0 0-82-15,0 0 57 0,0 0-75 0,0 0 57 16,0 0-77-16,0 0 64 0,0 0-72 0,0 0 65 15,6 6-61-15,-6-6 65 0,0 9-61 0,0-9 68 16,0 12-71-16,-1-3 69 0,1 0-61 0,-1 2 68 16,1 0-61-16,0 3 83 0,0 1-72 0,-3-2 75 15,2 2-76-15,1 0 64 0,0-1-76 0,0 0 71 16,-2 2-72-16,1-3 69 0,1 1-78 0,-3 0 72 16,3-2-73-16,0 1 69 0,0-2-75 0,-1 0 69 15,0-2-67-15,1 1 70 0,0-1-72 0,0 0 75 16,-3-1-69-16,3-8 59 0,-1 14-68 0,1-14 71 15,0 13-74-15,0-13 61 0,0 8-95 0,0-8 52 16,0 0-90-16,-1 13 37 0,1-13-87 0,0 0 17 16,0 9-104-16,0-9-106 0,0 0-94 0,0 0-55 15,0 0-552-15,0 0-669 0</inkml:trace>
        </inkml:traceGroup>
        <inkml:traceGroup>
          <inkml:annotationXML>
            <emma:emma xmlns:emma="http://www.w3.org/2003/04/emma" version="1.0">
              <emma:interpretation id="{8679E164-79FA-4086-A6B6-BDC16413928F}" emma:medium="tactile" emma:mode="ink">
                <msink:context xmlns:msink="http://schemas.microsoft.com/ink/2010/main" type="inkWord" rotatedBoundingBox="29259,579 29564,581 29563,737 29258,735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E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c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2295.9455">1779 241 361 0,'0'0'351'16,"0"0"-87"-16,0 0-25 0,0 0-16 0,0 0-7 15,0 0-14-15,-1-6-25 0,1 6-26 0,0 0-17 16,0 0-49-16,0 0 16 0,0 0-27 0,0 0 45 16,0 0-9-16,0 0-3 0,0 0-29 0,0 0-10 15,0 0-13-15,3-9-14 0,-3 9-5 0,0 0-3 16,0 0-3-16,0 0 5 0,0 0 11 0,15 2-16 16,-15-2-1-16,0 0-6 0,19 0-2 0,-19 0-4 15,18-2-4-15,-18 2-3 0,22-2 0 0,-22 2-6 16,25-1 3-16,-25 1 4 0,27-3-7 0,-27 3 1 15,26-3 0-15,-26 3-2 0,22-1-1 0,-22 1-1 16,22-2-4-16,-22 2 0 0,17-1-40 0,-17 1 42 16,14-1-43-16,-14 1 22 0,14-3-80 0,-14 3 7 15,0 0-45-15,13-2-28 0,-13 2-11 0,0 0-10 16,0 0-17-16,8 5-27 0,-8-5-22 0,0 0-57 16,0 0-172-16,-9 4 33 0</inkml:trace>
          <inkml:trace contextRef="#ctx0" brushRef="#br0" timeOffset="2882.0184">1841 324 146 0,'-8'5'321'0,"8"-5"-65"0,0 0-35 16,-9 3-4-16,9-3-13 0,0 0-8 0,-8 7-18 16,8-7-26-16,0 0-13 0,0 0-15 0,-6 7-9 15,6-7-15-15,0 0-6 0,0 0-14 0,0 0-2 16,-7 3-14-16,7-3-5 0,0 0-6 0,0 0-16 15,0 0 5-15,0 0 4 0,0 0 8 16,0 0 4-16,7 10-5 0,-7-10-2 0,0 0-11 16,17 3-1-16,-17-3-5 0,14 0 2 0,-14 0-2 0,22 0 0 15,-22 0 7-15,25-2-3 0,-10 1-2 0,-2 1 9 16,3-3-18-16,-16 3-4 0,24 0-8 0,-24 0 3 16,22 0-2-16,-22 0 0 0,16 0-3 0,-16 0 8 15,14-1 4-15,-14 1 4 0,15 0-2 16,-15 0 5-16,0 0-5 0,17 0 3 0,-17 0-4 15,0 0-5-15,0 0-3 0,0 0-4 0,14-2-1 0,-14 2-3 16,0 0 4-16,0 0 7 0,0 0-16 0,0 0 0 16,0 0 2-16,0 0-2 0,17 0-1 0,-17 0 2 15,0 0-5-15,0 0 2 0,0 0-1 0,0 0 0 16,0 0 6-16,0 0-8 0,0 0 1 16,0 0 1-16,0 0 4 0,0 0-6 0,0 0 3 0,0 0 0 15,0 0-3-15,0 0 2 0,0 0 2 0,0 0 0 16,0 0-3-16,0 0 0 0,0 0 0 0,0 0 2 15,0 0 1-15,0 0-4 0,0 0 3 0,0 0-2 16,0 0-2-16,0 0 1 0,0 0 2 16,12-2 5-16,-12 2-9 0,0 0 2 0,0 0-1 15,0 0 5-15,0 0-7 0,0 0 2 0,0 0 2 0,0 0 0 16,0 0 1-16,0 0-4 0,0 0 7 0,0 0-7 16,0 0 2-16,0 0-1 0,0 0 5 0,0 0-6 15,0 0 2-15,0 0-1 0,0 0 1 16,0 0-4-16,0 0 4 0,0 0 3 0,0 0-6 15,0 0 0-15,0 0-9 0,0 0-22 0,0 0-26 16,0 0-17-16,0 0-32 0,0 0-57 0,0 0-57 0,0 0-67 16,0 0-54-16,0 0-77 0,0 0-319 0,0 0-244 15</inkml:trace>
        </inkml:traceGroup>
        <inkml:traceGroup>
          <inkml:annotationXML>
            <emma:emma xmlns:emma="http://www.w3.org/2003/04/emma" version="1.0">
              <emma:interpretation id="{7AEC7223-EDD0-4BDF-861C-748FCE9F539E}" emma:medium="tactile" emma:mode="ink">
                <msink:context xmlns:msink="http://schemas.microsoft.com/ink/2010/main" type="inkWord" rotatedBoundingBox="29936,159 32075,170 32070,1145 29931,1134"/>
              </emma:interpretation>
              <emma:one-of disjunction-type="recognition" id="oneOf3">
                <emma:interpretation id="interp15" emma:lang="en-US" emma:confidence="0.5">
                  <emma:literal>1000/5.</emma:literal>
                </emma:interpretation>
                <emma:interpretation id="interp16" emma:lang="en-US" emma:confidence="0">
                  <emma:literal>1000/5</emma:literal>
                </emma:interpretation>
                <emma:interpretation id="interp17" emma:lang="en-US" emma:confidence="0">
                  <emma:literal>100/5.</emma:literal>
                </emma:interpretation>
                <emma:interpretation id="interp18" emma:lang="en-US" emma:confidence="0">
                  <emma:literal>1000/5,</emma:literal>
                </emma:interpretation>
                <emma:interpretation id="interp19" emma:lang="en-US" emma:confidence="0">
                  <emma:literal>10000/5.</emma:literal>
                </emma:interpretation>
              </emma:one-of>
            </emma:emma>
          </inkml:annotationXML>
          <inkml:trace contextRef="#ctx0" brushRef="#br0" timeOffset="3285.9317">2480 86 413 0,'0'0'360'0,"0"0"-73"0,3-8-29 0,-3 8-17 16,0 0 4-16,0 0-6 0,2-11-17 0,-2 11-40 15,0 0-18-15,0 0-9 0,0 0 0 16,0 0 13-16,0-9 9 0,0 9 5 0,0 0-8 15,0 0-24-15,0 0-24 0,0 0-24 0,0 0-23 16,0 0-15-16,0 0 5 0,0 0 24 0,0 0 19 16,0 0 7-16,-2 14-69 0,2-14 65 0,-3 11-75 0,3 1 71 15,-1-4-35-15,0 4 54 0,-2 1-87 0,2 2 64 16,1 0-83-16,-1 1 63 0,-1 0-81 16,0 3 63-16,2-4-73 0,-3 5 70 0,0-3-57 15,3 1 42-15,-1-2-72 0,0 1 72 0,1 0-65 16,-1-3 62-16,1 2-73 0,-3-3 64 0,3 1-66 0,0-5 72 15,-1 0-77-15,1 3 68 0,-2-3-64 0,2 0 64 16,0-9-67-16,0 15 64 0,0-15-89 0,-2 14 49 16,2-14-102-16,0 10 27 0,0-10-42 15,0 0-48-15,2 12-46 0,-2-12-90 0,0 0-102 16,6 8-66-16,-6-8-87 0,0 0-407 0,14-5-560 16</inkml:trace>
          <inkml:trace contextRef="#ctx0" brushRef="#br0" timeOffset="3787.6222">2727 268 231 0,'4'-11'358'0,"-4"11"-90"0,3-10-40 0,-3 10-28 0,5-8-20 16,-5 8-17-16,3-8-27 0,-3 8-24 16,0 0-23-16,2-9 1 0,-2 9 15 0,0 0 10 15,0 0 19-15,2-9-1 0,-2 9-1 0,0 0-7 16,0 0-12-16,0 0-19 0,2-6-14 0,-2 6-1 15,0 0 5-15,0 0 16 0,0 0-4 0,0 0 5 16,-4 6-25-16,4-6 14 0,-2 9-6 0,2-9-1 0,-5 14 10 16,2-9-8-16,0 4-10 0,2 1-9 15,-2-2-7-15,-2 3-9 0,4 1 0 0,-3 0-4 16,3 0-19-16,0 2-4 0,-1-4-4 0,0 2-5 16,0 0-2-16,1-2 1 0,1 3 1 0,0-3-2 15,0 1 1-15,1-2 0 0,1 0 2 0,0 0 0 16,1-2 8-16,-3 1 6 0,5-1 7 0,-5-7 1 15,9 13 0-15,-9-13 1 0,12 7-6 0,-12-7 2 16,15 6-7-16,-15-6 4 0,20 2-7 0,-20-2-5 16,19-4-2-16,-19 4 1 0,22-4-3 0,-12-1 2 15,2 1-5-15,-3-2 3 0,1 0-6 0,1-2 4 16,-1 0 9-16,-2-2 11 0,1 0-3 0,-3-1-55 16,0-1 86-16,-2 0-46 0,1 0 60 0,-3-1-81 15,0 1 66-15,-2 1-80 0,-2-1 81 0,0 0-81 16,-1 0 61-16,-2 2-80 0,0-1 69 0,-3 0-67 15,0 3 68-15,-1-2-69 0,-1 1 66 0,-2 4-93 0,1-3 50 16,-1 2-92-16,0 1 42 0,-3 1-92 16,4 3 26-16,0-2-22 0,11 3-19 0,-24-2-33 15,24 2-65-15,-19 0-40 0,19 0-7 0,-17 2 8 0,17-2-15 16,-11 4-26-16,11-4-84 0,0 0-193 0,0 0-139 16</inkml:trace>
          <inkml:trace contextRef="#ctx0" brushRef="#br0" timeOffset="4282.0205">3064 244 58 0,'0'0'447'16,"0"0"-109"-16,0 0-39 0,14-1-36 0,-14 1-26 15,0 0-30-15,0 0-27 0,0 0-20 0,16 0-16 16,-16 0-18-16,0 0-6 0,0 0-6 0,0 0-10 0,0 0-19 15,0 0-15-15,0 0-16 0,0 0-8 0,7 4 25 16,-7-4 88-16,0 0-15 0,0 13-27 16,0-13-23-16,-2 10-15 0,2-10-14 0,-3 14-11 15,1-6-8-15,2 1 1 0,-4 1-2 0,4 1-7 16,0-2-1-16,-1 0-14 0,1 0-3 0,0 2-5 16,0-1 4-16,0 0-8 0,0-2-1 0,1 3 1 0,-1-3-1 15,0 1 1-15,4 0 1 0,-2-2 4 16,2 2-3-16,-3-1 3 0,6-2 6 0,-2 2 4 15,0-2 8-15,2-1-13 0,2 0-4 0,-9-5 5 16,14 8 6-16,-14-8 8 0,17 6 10 0,-17-6-8 16,18 2-2-16,-18-2-5 0,17-2-1 0,-17 2 20 15,17-6 2-15,-17 6-9 0,18-7-4 0,-9 3-1 0,-1-1-1 16,1-3 1-16,-3 1 7 0,1-2 4 16,-1 2 0-16,-2-2 0 0,1-1-68 0,-2-3 62 15,-1 1-73-15,-2 3 73 0,0-1-77 0,-2 1 69 16,-1-3-70-16,1-1 70 0,-2 2-70 0,-4 3 72 15,1-2-78-15,1 1 71 0,-2-1-72 0,-1 3 71 16,1 2-102-16,-1-2 44 0,-1 1-92 0,2 0 26 16,8 6-25-16,-18-4-29 0,18 4-27 0,-18-5-56 15,18 5-48-15,-21-2-26 0,21 2-22 0,0 0-26 16,-19 2-31-16,19-2-400 0,0 0-308 0</inkml:trace>
          <inkml:trace contextRef="#ctx0" brushRef="#br0" timeOffset="4819.9837">3447 272 102 0,'0'0'471'0,"0"0"-110"0,0 0-43 0,0 0-40 16,0 0-33-16,14-1-24 0,-14 1-38 0,0 0-19 15,0 0-21-15,0 0-11 0,0 0-4 0,0 0 0 16,0 0-8-16,0 0-19 0,0 0-15 0,0 0-19 16,0 0 8-16,9 5-34 0,-9-5 13 0,0 0 48 15,-2 7 0-15,2-7-15 0,-7 7-8 0,7-7-11 16,-7 10-13-16,7-10-7 0,-7 12-9 0,2-6-5 16,2 1 6-16,-1 3-19 0,-1-2-4 0,-1 2-1 15,3-1 0-15,-2 1-2 0,1-2 0 0,-1 4-1 16,2-3-3-16,1 0 2 0,-2-1 2 0,1 0 1 15,1 1-4-15,2-9 0 0,-3 15 1 0,3-15 8 16,-2 14 9-16,2-14 9 0,1 12-1 0,-1-12 0 16,1 11 2-16,-1-11 10 0,8 8 20 0,-8-8-1 15,9 8-7-15,-9-8-3 0,14 5-11 0,-14-5-5 16,18 1-4-16,-18-1-1 0,20 0-3 0,-20 0-5 16,20-3-7-16,-8 0 4 0,1-2 2 0,-1 2-14 15,-1-3 6-15,1 2 17 0,0-2-4 0,-3 0 7 16,0-2 3-16,1 1-6 0,0-2 2 0,-2 1 22 15,-1-1-71-15,0 0 68 0,0-2-71 0,-2 3 70 16,0-1-72-16,-3 1 69 0,-1-1-73 0,3 1 62 16,-4-2-68-16,0 1 70 0,-3 0-72 0,2-1 57 15,-2 2-61-15,-2-2 57 0,0 3-76 0,-2-5 59 16,-2 4-84-16,3 0 62 0,-2-1-100 0,-2 2 20 16,1-1-87-16,0 0 17 0,-3 2-54 0,3 1-47 15,-3-3-81-15,2 2-84 0,-2 1-90 0,3 0-457 16,0-1-568-16</inkml:trace>
          <inkml:trace contextRef="#ctx0" brushRef="#br0" timeOffset="5463.4992">3883-163 331 0,'0'0'290'16,"1"-7"-43"-16,-1 7-17 0,0 0 9 0,0-9-5 15,0 9 21-15,0 0-8 0,4-8 16 0,-4 8-46 0,0 0 13 16,0 0-38-16,2-11 4 0,-2 11-40 0,0 0 2 15,0 0-45-15,0 0 5 0,0 0-50 0,1-9 5 16,-1 9-42-16,0 0 11 0,0 0-7 0,0 0 79 16,0 13 9-16,3-6 4 0,-3 3-47 15,2 3 28-15,-2-1-12 0,3 3 2 0,-2 2-18 16,2 2 18-16,-1 2-6 0,-1-1-4 0,1 3-58 0,2 1 65 16,-3 3-68-16,4 2 58 0,-4 1-67 0,5 2 57 15,-6-1-59-15,3 1 66 0,-3 0-64 16,2 1 55-16,-1 0-15 0,3-4-8 0,-3 5-8 15,1-3-5-15,0 0-2 0,1 1-5 0,-3-5-9 16,0-1 0-16,2 0-54 0,0-2 56 0,-1 0-52 0,-1-2 56 16,2-2-54-16,0 1 60 0,-2-5-61 0,1 0 60 15,0 0-49-15,-1-1 45 0,0-3-49 0,0 0 46 16,0-2-51-16,0 1 58 0,3-1-61 0,-3-10 54 16,0 14-64-16,0-14 42 0,1 11-75 15,-1-11 37-15,2 12-128 0,-2-12-6 0,0 0-102 16,0 0-100-16,0 0-76 0,0 0-63 0,11-5-80 0,-6-2-419 15,1 0-614-15</inkml:trace>
          <inkml:trace contextRef="#ctx0" brushRef="#br0" timeOffset="6199.9695">4336 158 24 0,'4'-8'393'0,"-4"8"-85"0,0 0-47 0,0 0-31 15,0 0-41-15,0 0-29 0,0 0-15 0,0 0-11 16,0 0-5-16,0 0 1 0,0 0 10 0,0 0 4 15,0 0 4-15,0 0 8 0,0 0-11 0,0 0 3 16,0 0-2-16,0 0-4 0,0 0-5 0,0 0-8 16,0 0-16-16,-1-7-21 0,1 7-19 0,0 0-14 15,0 0 0-15,0 0 3 0,-8-6-1 0,8 6-10 16,0 0-12-16,0 0-9 0,0 0-4 0,-12-5-8 16,12 5-5-16,0 0-1 0,-17-2-5 0,17 2-3 15,0 0-1-15,-20 4 6 0,20-4-6 0,-14 3-2 0,14-3 2 16,-16 7-4-16,8-3 4 0,0 2-2 15,-1-1 1-15,0 3-2 0,3-3-1 0,-2 1 0 16,0 4 6-16,2-5 3 0,-1 2-10 0,2 2-1 16,0-2 3-16,2 0 2 0,0 1 0 0,0 0 7 15,3-8-3-15,-4 13-5 0,4-13 2 0,-1 14 1 16,1-14 3-16,-3 11-5 0,3-11 2 0,3 13 3 16,-3-13 5-16,2 10-3 0,-2-10-2 0,6 7 4 15,-6-7-3-15,9 5 0 0,-9-5 0 0,0 0 2 16,16 2-5-16,-16-2-4 0,0 0 3 0,21 0-1 15,-21 0-1-15,14-2-3 0,-14 2 2 0,15-4 0 16,-15 4-1-16,16-1-1 0,-16 1 0 0,12-2 0 16,-12 2-1-16,16-4 12 0,-16 4-15 0,0 0 2 15,16-1-2-15,-16 1-3 0,0 0 5 0,0 0-3 0,20 0 0 16,-20 0 4-16,0 0-4 0,14 5 6 0,-14-5-4 16,9 3-1-16,-9-3 6 0,5 7-1 0,-5-7 2 15,9 9-2-15,-9-9-1 0,3 11 2 0,-3-11 0 16,7 12-3-16,-7-12 3 0,2 12 0 0,-2-12-3 15,1 11 4-15,-1-11 2 0,0 10 28 0,0-10-32 16,-1 14 4-16,1-14 0 0,-4 10-3 0,4-10 5 16,-5 11-1-16,5-11-5 0,-5 8 6 0,5-8-2 15,-8 6 0-15,8-6 28 0,-10 6-18 0,10-6-17 0,-12 4 1 16,12-4-7-16,-13 1-13 0,13-1 2 16,0 0-9-16,-18-1-35 0,18 1-30 0,-12-5-100 15,12 5-69-15,-13-6-61 0,13 6-39 0,-6-7-65 16,6 7-417-16,-3-13-389 0</inkml:trace>
          <inkml:trace contextRef="#ctx0" brushRef="#br0" timeOffset="6568.6227">4559 230 20 0,'0'0'346'0,"0"0"-94"0,0 0-50 0,10-4-32 15,-10 4-31-15,0 0-24 0,0 0-19 0,0 0 14 16,0 0 5-16,0 0 17 0,0 0-19 0,0 0 29 16,0 0-32-16,0 0 9 0,0 0-45 0,1 10-12 15,-1-10 15-15,0 0-29 0,-6 8-7 0,6-8-10 16,-5 8-2-16,5-8-9 0,-2 8 4 0,2-8 21 16,-2 7-32-16,2-7 24 0,0 0-34 0,-3 9 21 15,3-9-25-15,0 0 25 0,-1 8-20 0,1-8 7 16,0 0 8-16,0 0-1 0,4 7 10 0,-4-7 0 15,0 0-5-15,0 0 11 0,9 3 1 0,-9-3-7 16,0 0-4-16,0 0-5 0,15-4 3 0,-15 4 1 16,0 0 7-16,8-6-1 0,-8 6-1 0,0 0-11 15,5-8-7-15,-5 8 0 0,0 0-2 0,-2-12-7 16,2 12 1-16,-4-9-12 0,4 9-6 0,-5-8-25 16,5 8-42-16,-8-6-46 0,8 6-48 0,-9-5-58 15,9 5-61-15,-8-5-101 0,8 5-164 0,0 0-76 16</inkml:trace>
        </inkml:traceGroup>
        <inkml:traceGroup>
          <inkml:annotationXML>
            <emma:emma xmlns:emma="http://www.w3.org/2003/04/emma" version="1.0">
              <emma:interpretation id="{1A742306-650F-4341-A6A5-E132BD04B0C4}" emma:medium="tactile" emma:mode="ink">
                <msink:context xmlns:msink="http://schemas.microsoft.com/ink/2010/main" type="inkWord" rotatedBoundingBox="32178,493 34232,503 34229,1100 32175,1089"/>
              </emma:interpretation>
              <emma:one-of disjunction-type="recognition" id="oneOf4">
                <emma:interpretation id="interp20" emma:lang="en-US" emma:confidence="0.5">
                  <emma:literal>#1=1000</emma:literal>
                </emma:interpretation>
                <emma:interpretation id="interp21" emma:lang="en-US" emma:confidence="0">
                  <emma:literal>#1-1000</emma:literal>
                </emma:interpretation>
                <emma:interpretation id="interp22" emma:lang="en-US" emma:confidence="0">
                  <emma:literal>#1=1000.</emma:literal>
                </emma:interpretation>
                <emma:interpretation id="interp23" emma:lang="en-US" emma:confidence="0">
                  <emma:literal>IF-P1000</emma:literal>
                </emma:interpretation>
                <emma:interpretation id="interp24" emma:lang="en-US" emma:confidence="0">
                  <emma:literal>#1=10000</emma:literal>
                </emma:interpretation>
              </emma:one-of>
            </emma:emma>
          </inkml:annotationXML>
          <inkml:trace contextRef="#ctx0" brushRef="#br0" timeOffset="6907.5469">4709 136 56 0,'0'0'372'0,"0"0"-77"0,0 0-31 16,0 0-44-16,5-9-24 0,-5 9-50 0,0 0 4 16,0 0-30-16,0 0 7 0,0 0-32 0,0 0 17 15,0 0-33-15,0 0 13 0,0 0-36 0,0 0 23 16,14-1-26-16,-14 1 29 0,0 0-38 0,21 0 5 16,-21 0-4-16,22 0-13 0,-22 0-7 0,27 0 3 15,-10 0-1-15,0-2 6 0,0 4 22 0,1-4-30 16,-1 2 9-16,-3 0-28 0,3 0 21 0,-17 0-33 15,23 0 24-15,-23 0-24 0,21 0 26 0,-21 0-49 16,18 2 25-16,-18-2 28 0,15 0-32 0,-15 0 23 16,0 0-35-16,16 0 21 0,-16 0-33 0,0 0 0 15,0 0-42-15,0 0-67 0,5 4-37 0,-5-4-55 16,0 0-77-16,0 0-330 0,-12 4-148 0</inkml:trace>
          <inkml:trace contextRef="#ctx0" brushRef="#br0" timeOffset="7177.9889">4897 124 312 0,'0'0'339'0,"0"0"-75"0,-11-4-19 16,11 4-32-16,0 0-61 0,0 0-42 0,0 0 8 16,0 0 5-16,0 0 22 0,0 0-21 0,0 0 59 15,-5 6-10-15,5-6-15 0,0 0-27 0,-6 11-23 16,6-11-17-16,-2 8-17 0,2-8-9 0,-4 11-12 15,2-3-7-15,2-8 17 0,-4 14-34 0,1-7 21 16,3 1-29-16,-2 1 15 0,-1 1-28 0,-1-2 21 16,2 3-25-16,-1-1 22 0,0 1-25 0,1 0 22 15,-2 2-27-15,1-5 22 0,1 2-44 0,-1 1-20 16,1-2-48-16,2-9-19 0,-4 17-78 0,4-17-43 16,-3 12-55-16,3-12-69 0,-2 13-332 0,2-13-199 15</inkml:trace>
          <inkml:trace contextRef="#ctx0" brushRef="#br0" timeOffset="7456.589">4706 399 395 0,'0'0'304'16,"0"0"-66"-16,0 0-7 0,0 0-49 0,0 0-16 15,0 0-42-15,0 0-11 0,0 0-31 16,0 0 6-16,0 0-16 0,-10-4 22 0,10 4-17 15,0 0 23-15,0 0-36 0,18-1 16 0,-18 1-25 0,14 0 8 16,-14 0-28-16,20-2 15 0,-20 2 4 0,27-1-24 16,-27 1-19-16,26 3 12 0,-26-3-23 0,26 0 25 15,-26 0-26-15,23 0 18 0,-23 0-10 0,22 0 6 16,-22 0-22-16,17 0 24 0,-17 0-26 16,14 0 19-16,-14 0-24 0,0 0 11 0,18 0-27 15,-18 0 2-15,0 0-65 0,0 0-26 0,14 2-60 0,-14-2-70 16,0 0-61-16,0 0-235 0,0 0-57 0</inkml:trace>
          <inkml:trace contextRef="#ctx0" brushRef="#br0" timeOffset="7823.6642">4950 455 86 0,'0'0'428'16,"0"0"-83"-16,0 0-60 0,0 0-21 0,0 0-45 16,0 0-12-16,0 0-47 0,0 0 2 0,0 0-25 0,0 0 10 15,0 0-23-15,0 0 29 0,0 0-36 0,0 0 12 16,0 0-44-16,0 0 17 0,0 0 5 16,0 0 31-16,2 10-33 0,-2-10 39 0,-2 8 9 15,2-8-16-15,0 12-45 0,0-12 6 0,-3 15-40 16,0-6 20-16,3 1-35 0,-2-1 13 0,1 4-36 15,1-4 24-15,-3 4-29 0,0-2 27 0,1 2-33 0,2-2 18 16,-3 2-30-16,-1-3 23 0,4 0-27 16,-1-1 30-16,0 0-26 0,-2 1 23 0,3-10-23 15,-2 14 25-15,2-14-21 0,-4 11 20 0,4-11-33 16,0 13 28-16,0-13-27 0,-2 10 15 0,2-10-39 16,0 0 16-16,-1 10-55 0,1-10-44 0,0 0-104 15,0 0-62-15,0 0-77 0,0 0-68 0,0 0-97 16,3-10-277-16,-3 10-329 0</inkml:trace>
          <inkml:trace contextRef="#ctx0" brushRef="#br0" timeOffset="8420.774">5163 353 222 0,'0'0'233'16,"0"0"-26"-16,0 0-37 0,0 7-6 0,0-7-6 15,0 0 2-15,14 4-35 0,-14-4-18 0,13 4-2 16,-13-4-22-16,18 2 9 0,-18-2-28 0,21 1 5 15,-21-1-26-15,21 1 11 0,-21-1-22 0,24 1 11 16,-24-1-28-16,24 2 16 0,-24-2-22 0,20 0 14 16,-20 0-18-16,20 0 20 0,-20 0-25 0,14 0 11 15,-14 0-19-15,16 0 14 0,-16 0-16 0,0 0 10 16,14 0-64-16,-14 0-42 0,0 0-64 0,14-4-65 16,-14 4-285-16,0 0-22 0</inkml:trace>
          <inkml:trace contextRef="#ctx0" brushRef="#br0" timeOffset="8158.7321">5208 252 296 0,'0'0'379'0,"0"0"-81"0,0 0-22 16,0 0-67-16,0 0-15 0,0 0-45 0,0 0 2 16,0 0-46-16,0 0 11 0,3-8-24 0,-3 8-16 15,0 0-32-15,0 0 14 0,0 0-29 0,12-1 18 16,-12 1-18-16,0 0 10 0,18 0-28 0,-18 0 26 15,17-2-35-15,-17 2 29 0,18 0-32 0,-18 0 26 16,18 0-29-16,-18 0 21 0,18 0-23 0,-18 0 18 16,21-1-24-16,-21 1-7 0,0 0 9 0,19-1-60 15,-19 1-24-15,0 0-43 0,17 2-31 0,-17-2-48 16,0 0-76-16,0 0-238 0,0 0-32 0</inkml:trace>
          <inkml:trace contextRef="#ctx0" brushRef="#br0" timeOffset="8815.9196">5545 182 268 0,'0'0'354'0,"4"-10"-53"15,-4 10-52-15,0 0-25 0,5-7-47 0,-5 7-15 16,0 0-41-16,0 0 18 0,5-6-17 0,-5 6 33 15,0 0-24-15,0 0 27 0,0 0-37 0,4-8 15 16,-4 8-33-16,0 0 5 0,0 0-32 0,0 0 15 16,0 0-25-16,0 0 87 0,0 0-14 0,0 0 6 15,0 13-44-15,0-13 5 0,0 8-30 16,0-8 25-16,0 13-44 0,0-13 22 0,0 14-20 0,0-14 28 16,-3 18-39-16,3-9 14 0,0 2-31 0,0 0 20 15,-1 2-14-15,0-2 27 0,1 4-18 0,-1-2 12 16,1-1-24-16,-3 1 10 0,3 1-23 0,0-2 16 15,-1 0-27-15,-1 0 19 0,2-1-21 0,0-1 14 16,-2 1-16-16,2 0 16 0,0-1-17 16,0-1 14-16,-1 1-12 0,1-10 16 0,-2 16-24 0,2-8 18 15,0-8-21-15,0 14 11 0,0-14-56 0,0 11-4 16,0-11-49-16,0 10 3 0,0-10-48 0,0 0-22 16,2 11-106-16,-2-11-47 0,0 0-43 0,0 0-15 15,0 0-43-15,12-5-423 0,-12 5-391 0</inkml:trace>
          <inkml:trace contextRef="#ctx0" brushRef="#br0" timeOffset="9312.0144">5756 199 260 0,'0'0'279'0,"0"0"-60"0,0 0-22 16,0 0-19-16,0 0-17 0,0 0-34 0,0 0-6 15,0 0-23-15,0 0 9 0,0 0-17 0,0 0 22 16,0 0-8-16,0 0 11 0,0 0-33 16,0 0 5-16,-7 7-24 0,7-7 50 0,-2 8-22 15,2-8 18-15,-3 10-38 0,3-10 20 0,-2 15-36 16,2-15 19-16,-3 14-34 0,2-4 24 0,1-10-20 0,0 16 22 16,0-7-29-16,0 0 39 0,0 1-29 0,0-2 13 15,0 6-20-15,4-5 18 0,-4 0-31 16,1 0 24-16,0-1-33 0,-1 1 19 0,3-2-27 15,-2 1 18-15,-1-8-23 0,1 14 34 0,-1-14-30 16,4 13 28-16,-4-13-15 0,3 10 40 0,-3-10-8 0,8 9 31 16,-8-9-22-16,9 6 17 0,-9-6-31 0,11 7 15 15,-11-7-38-15,0 0 19 0,18 0-30 0,-18 0 21 16,17 0-25-16,-17 0 15 0,16-6-20 16,-16 6 18-16,15-6-27 0,-7 2 25 0,-1-1-26 15,2 0 34-15,-3-1-26 0,1-2 23 0,-2 2-26 16,0-3 25-16,0 0-41 0,-2-2 41 0,2 1-33 0,-4 1 26 15,2-2-29-15,-1 1 26 0,-2 2-25 0,0-4 24 16,0 1-31-16,-2 2 26 0,-1 0-28 16,3-2 28-16,-2 3-42 0,-2 1 20 0,1-2-47 15,1 2 13-15,-4 2-56 0,2-1-1 0,4 6-45 16,-11-11 6-16,11 11-34 0,-14-7 20 0,14 7-35 16,-12-3-9-16,12 3-53 0,-12-5-34 0,12 5-19 0,0 0-41 15,-11-2-293-15,11 2-148 0</inkml:trace>
          <inkml:trace contextRef="#ctx0" brushRef="#br0" timeOffset="9805.7131">6024 214 37 0,'0'0'388'15,"0"0"-83"-15,0 0-62 0,13-2-20 0,-13 2-52 16,0 0-9-16,0 0-32 0,0 0 5 0,0 0-29 15,10-3 7-15,-10 3-27 0,0 0 17 0,0 0-19 16,0 0 13-16,0 0-21 0,0 0 7 0,0 0-15 0,5 7 31 16,-5-7-18-16,0 0 41 0,-2 12-50 15,2-12 33-15,-3 11-28 0,3-11 11 0,-4 13-26 16,3-5 8-16,-3-1-29 0,4 2 27 0,-3-1-33 16,1 2 21-16,1 1-23 0,1-2 28 0,-3 1-30 15,3-2 20-15,0 6-33 0,0-4 19 0,0-2-28 16,0 3 25-16,0-2-26 0,3 1 26 0,-3-2-16 15,0 1 22-15,3-1-23 0,0-1 26 0,0 1-25 16,-3-8 16-16,6 13-20 0,-6-13 20 0,8 9-20 16,-8-9 28-16,9 9-26 0,-9-9 28 0,8 6-27 15,-8-6 21-15,13 3-30 0,-13-3 22 0,0 0-23 16,22 0 19-16,-22 0-30 0,11-3 30 0,-11 3-11 16,12-6 21-16,-12 6-22 0,14-10 29 0,-9 4-31 15,-1-2 23-15,1-1-33 0,1 0 24 0,-3-3-23 16,0 2 25-16,0-3-36 0,-2 2 25 0,-1-3-23 15,0 2 20-15,0 0-29 0,-1-2 26 0,-2 4-28 16,0 0 27-16,0-3-31 0,-3 4 22 0,4-3-35 16,-3 4 15-16,1 0-50 0,-1-1 10 0,-2 3-31 15,2 1 0-15,-2-2-56 0,7 7-6 0,-10-9-50 16,10 9 6-16,-9-6-23 0,9 6-14 0,-12-4-36 16,12 4-21-16,0 0-10 0,-11-5-65 0,11 5-215 15,0 0-90-15</inkml:trace>
          <inkml:trace contextRef="#ctx0" brushRef="#br0" timeOffset="10365.9875">6244 189 13 0,'0'0'384'0,"0"0"-72"0,0 0-63 15,10-4-21-15,-10 4-49 0,0 0 2 0,0 0-37 16,0 0 7-16,0 0-31 0,11-3 10 0,-11 3-30 15,0 0 8-15,0 0-40 0,0 0 2 0,0 0-27 16,0 0 45-16,0 0-13 0,6 6 20 0,-6-6-41 16,0 0 24-16,0 8-25 0,0-8 83 0,-3 11-41 15,3-11 1-15,0 12-35 0,0-12 34 0,-2 14-35 16,2-6 11-16,-1-1-29 0,1 5 48 0,0-4-26 16,-3 3 11-16,3 0-37 0,0-1 25 0,-1-2-43 15,1 3 21-15,-2 1-27 0,4-3 17 0,-2 0-27 16,1 2 22-16,-1-1-24 0,3 0 26 0,-2-3-31 15,0 2 26-15,0-1-22 0,2 0 33 0,0 1-21 16,-1-4 27-16,-2-5-19 0,4 14 29 0,-4-14-22 16,8 10 26-16,-8-10-24 0,8 9 9 0,-8-9-19 15,7 8 22-15,-7-8-28 0,13 6 28 0,-13-6-26 16,12 3 17-16,-12-3-26 0,13 2 23 0,-13-2-25 16,13-2 25-16,-13 2-29 0,15-3 30 0,-15 3-26 15,15-6 31-15,-15 6 2 0,11-8 20 0,-11 8-26 16,14-9 19-16,-8 6-14 0,0-5 12 0,-1 1-9 15,0 0 3-15,-1 0-18 0,2-1 11 0,-4-1-29 16,1-1-27-16,-2 2 33 0,2-3 13 0,-2 2-28 16,0-1 22-16,-1-1-23 0,-1 1-2 0,0 0 4 15,1 0-5-15,-3-1-1 0,0 0-2 0,0 2 7 16,-3-2-4-16,2 2-3 0,-1 0 4 0,0 1-5 16,0 0 24-16,-2 0-30 0,2 2 15 0,-1 0-35 15,6 6 17-15,-12-10-44 0,12 10 11 0,-11-10-48 16,11 10 14-16,-12-6-36 0,12 6 9 0,-12-5-38 15,12 5-15-15,-14-3-57 0,14 3-16 0,-9-4-71 16,9 4-21-16,0 0-47 0,-14-3-478 0,14 3-402 16</inkml:trace>
          <inkml:trace contextRef="#ctx0" brushRef="#br0" timeOffset="10554.9911">6697 209 301 0,'0'0'509'16,"11"3"-107"-16,-11-3-117 0,0 0-36 0,15 2-72 15,-15-2-18-15,0 0-51 0,11 3-5 0,-11-3-47 16,0 0 3-16,11 3-92 0,-11-3-35 0,0 0-65 16,6 4-63-16,-6-4-79 0,0 0-257 0,0 0-38 15</inkml:trace>
        </inkml:traceGroup>
      </inkml:traceGroup>
      <inkml:traceGroup>
        <inkml:annotationXML>
          <emma:emma xmlns:emma="http://www.w3.org/2003/04/emma" version="1.0">
            <emma:interpretation id="{A1D81941-0B24-435C-A457-E35D417EFB08}" emma:medium="tactile" emma:mode="ink">
              <msink:context xmlns:msink="http://schemas.microsoft.com/ink/2010/main" type="line" rotatedBoundingBox="26983,1322 34004,1444 33985,2511 26965,2388">
                <msink:destinationLink direction="with" ref="{754C63A0-9717-41C4-9241-640D9B86FCF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79DAF8C-4C4F-47AC-873B-47007D2881B9}" emma:medium="tactile" emma:mode="ink">
                <msink:context xmlns:msink="http://schemas.microsoft.com/ink/2010/main" type="inkWord" rotatedBoundingBox="26981,1464 27422,1471 27413,1972 26972,1964"/>
              </emma:interpretation>
              <emma:one-of disjunction-type="recognition" id="oneOf5">
                <emma:interpretation id="interp25" emma:lang="en-US" emma:confidence="0.5">
                  <emma:literal>Co</emma:literal>
                </emma:interpretation>
                <emma:interpretation id="interp26" emma:lang="en-US" emma:confidence="0">
                  <emma:literal>co</emma:literal>
                </emma:interpretation>
                <emma:interpretation id="interp27" emma:lang="en-US" emma:confidence="0">
                  <emma:literal>Go</emma:literal>
                </emma:interpretation>
                <emma:interpretation id="interp28" emma:lang="en-US" emma:confidence="0">
                  <emma:literal>G</emma:literal>
                </emma:interpretation>
                <emma:interpretation id="interp29" emma:lang="en-US" emma:confidence="0">
                  <emma:literal>C.</emma:literal>
                </emma:interpretation>
              </emma:one-of>
            </emma:emma>
          </inkml:annotationXML>
          <inkml:trace contextRef="#ctx0" brushRef="#br0" timeOffset="73197.6202">-155 1140 165 0,'0'0'269'16,"0"0"-59"-16,0 0-33 0,0 0-17 0,0 0-9 15,0 0-9-15,0 0-11 0,0 0-6 0,0 0-8 16,0 0-4-16,0 0 6 0,0 0-3 16,0 0-10-16,0 0 0 0,0 0-11 0,0 0-3 15,0 0-5-15,0 0-4 0,0 0 16 0,7-5-6 0,-7 5-4 16,0 0 1-16,0 0 0 0,0 0 0 0,-4-7-6 16,4 7 13-16,0 0-7 0,-5-6-7 0,5 6 6 15,0 0 2-15,-8-6-10 0,8 6-13 0,0 0-13 16,-9-6-9-16,9 6-11 0,-9-4-7 15,9 4-5-15,-12-3-7 0,12 3 2 0,-10-4 4 16,10 4 1-16,0 0-3 0,-18-4-3 0,18 4-1 0,-17 0-4 16,17 0-2-16,-17 0 1 0,17 0 0 0,-15 2-2 15,15-2 0-15,-17 3-2 0,17-3-1 0,-18 4 6 16,6-1 8-16,2 2 4 0,1-2-8 16,-2 3-1-16,1 0 1 0,-2-2 1 0,2 4 2 15,1-1-2-15,0 1-3 0,-3 1-3 0,4 1 0 0,-3 1 4 16,2 3 3-16,-2-3 46 0,3 3-63 0,1 0 56 15,-2 1-61-15,3 1 61 0,0-1-61 0,1 2 58 16,2-3-65-16,-1 0 57 0,2 2-61 16,-1-2 57-16,2 1-57 0,0 0 57 0,1 0-62 15,0 1 64-15,1-1-60 0,0-2 57 0,2 2-62 16,1-2 62-16,-2 0-61 0,3-2 63 0,-1 1-61 0,4-2 60 16,-1 0-60-16,0-1 65 0,0-1-65 0,4 1 67 15,-2-3-67-15,3 0 63 0,-2-1-66 0,2 0 64 16,0 0-66-16,-1-2 64 0,2-2-64 15,-1 2 65-15,-12-3-69 0,21 2 66 0,-21-2-61 16,18 1 61-16,-18-1-68 0,18 0 67 0,-18 0-64 16,15 0 65-16,-15 0-66 0,0 0 64 0,19-1-65 0,-19 1 74 15,0 0-75-15,13-2 66 0,-13 2-70 0,0 0 52 16,0 0-79-16,0 0 26 0,0 0-99 16,0 0 10-16,12-1-94 0,-12 1-22 0,0 0-71 15,0 0-7-15,0 0 10 0,-14-3-44 0,14 3-7 16,0 0-468-16,-11-4-364 0</inkml:trace>
          <inkml:trace contextRef="#ctx0" brushRef="#br0" timeOffset="73676.2396">-140 1417 482 0,'0'0'345'15,"0"0"-25"-15,6-7-54 0,-6 7-25 0,0 0-19 16,0 0-34-16,0 0-30 0,4-7-16 0,-4 7-13 16,0 0-9-16,0 0 6 0,0 0-1 0,0 0-2 0,0 0-14 15,0 0-14-15,0 0-16 0,0 0 28 0,0 0-62 16,0 0 24-16,0 0-53 0,0 0 48 16,0 0-62-16,0 0 39 0,0 0-42 0,0 0 39 15,-4 8-45-15,4-8 44 0,-5 8-46 0,5-8 40 16,0 0-38-16,-1 11 35 0,1-11-48 0,0 0 44 15,-3 13-43-15,3-13 42 0,3 8-39 0,-3-8 43 0,0 8-46 16,0-8 49-16,6 8-38 0,-6-8 38 0,5 5-44 16,-5-5 48-16,9 6-44 0,-9-6 43 15,0 0-42-15,9 4 45 0,-9-4-43 0,0 0 46 16,0 0-49-16,17-2 45 0,-17 2-42 0,0 0 44 16,12-5-41-16,-12 5 75 0,6-6-39 0,-6 6 46 15,0 0-55-15,8-8 57 0,-8 8-61 0,3-9 51 16,-3 9-66-16,0-9 49 0,0 9-57 0,-3-9 49 15,3 9-59-15,-3-7 55 0,3 7-58 0,-5-8 52 16,5 8-61-16,-6-8 53 0,6 8-54 0,-9-3 36 16,9 3-44-16,-12-5 37 0,12 5-68 0,0 0 25 15,-22 2-78-15,22-2 16 0,-15 5-74 0,15-5 14 0,-17 3-43 16,17-3-13-16,-12 7-8 0,12-7-65 0,-12 7-13 16,12-7-94-16,-7 5-257 0,7-5-165 15</inkml:trace>
        </inkml:traceGroup>
        <inkml:traceGroup>
          <inkml:annotationXML>
            <emma:emma xmlns:emma="http://www.w3.org/2003/04/emma" version="1.0">
              <emma:interpretation id="{EA7A114F-69EE-4A82-B1FC-D6DE4C565357}" emma:medium="tactile" emma:mode="ink">
                <msink:context xmlns:msink="http://schemas.microsoft.com/ink/2010/main" type="inkWord" rotatedBoundingBox="27646,1538 28058,1545 28050,1974 27638,1967"/>
              </emma:interpretation>
              <emma:one-of disjunction-type="recognition" id="oneOf6">
                <emma:interpretation id="interp30" emma:lang="en-US" emma:confidence="0.5">
                  <emma:literal>I</emma:literal>
                </emma:interpretation>
                <emma:interpretation id="interp31" emma:lang="en-US" emma:confidence="0">
                  <emma:literal>F</emma:literal>
                </emma:interpretation>
                <emma:interpretation id="interp32" emma:lang="en-US" emma:confidence="0">
                  <emma:literal>T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J</emma:literal>
                </emma:interpretation>
              </emma:one-of>
            </emma:emma>
          </inkml:annotationXML>
          <inkml:trace contextRef="#ctx0" brushRef="#br0" timeOffset="74187.4651">221 1243 318 0,'0'0'303'15,"-6"-5"-44"-15,6 5-20 0,-5-6-28 0,5 6-26 0,0 0-17 16,-8-8-12-16,8 8-14 0,0 0-13 16,-7-8-5-16,7 8 0 0,0 0-9 0,-7-4-6 15,7 4-8-15,0 0-3 0,0 0-7 0,-8-6-9 16,8 6-14-16,0 0-12 0,0 0-4 0,0 0-9 15,0 0-13-15,0 0-11 0,-6-5-1 0,6 5-6 16,0 0 1-16,0 0-4 0,0 0 3 0,0 0-2 0,0 0-2 16,14 0 4-16,-14 0 1 0,14 2-6 15,-14-2 3-15,20 0 2 0,-20 0 0 0,27 0 2 16,-10-2 1-16,0 2 2 0,3-1-9 0,4-2 0 16,-2 0 2-16,1 1 3 0,3-2-13 0,-5 2 5 15,1 0 2-15,-4 0-2 0,-1 0 1 0,-5 1-3 0,-12 1 2 16,28-3 0-16,-28 3-3 0,20-2 3 15,-20 2-3-15,15 0 0 0,-15 0-1 0,14-3 2 16,-14 3-1-16,0 0-4 0,0 0 1 0,0 0-7 16,12 3-18-16,-12-3-20 0,0 0-35 0,-10 6-23 15,10-6-23-15,0 0-31 0,-11 5-64 0,11-5-22 16,-11 3-94-16,11-3-343 0,-14 2-188 0</inkml:trace>
          <inkml:trace contextRef="#ctx0" brushRef="#br0" timeOffset="74535.854">412 1198 305 0,'-6'-5'355'15,"6"5"-48"-15,0 0-57 0,0 0-19 0,0 0-28 16,0 0-32-16,0 0-28 0,0 0-21 0,0 0-17 16,0 0-14-16,0 0-9 0,0 0-7 0,0 0-2 15,0 0-7-15,0 0-9 0,0 0-16 0,0 0-4 16,0 0 2-16,-13 1 36 0,13-1 28 0,0 0-11 15,-3 8 1-15,3-8-4 0,-2 9 3 0,2-9-12 16,-2 11-7-16,2-11 43 0,-2 11-56 0,2-11 38 16,-3 15-59-16,3-15 41 0,-3 18-50 0,3-8 42 15,0 1-55-15,-2-1 47 0,2 4-51 0,-4-2 50 16,4-1-54-16,0 3 46 0,-1-2-53 0,-1 1 51 16,0 1-57-16,2-2 51 0,-1 0-58 0,-1 0 53 15,2 0-57-15,-2-2 56 0,0 1-60 0,2-2 53 16,0 1-55-16,0-2 58 0,-1 0-57 0,1-8 50 15,-1 15-52-15,1-15 51 0,0 11-52 0,0-11 51 16,-3 11-55-16,3-11 43 0,0 9-58 0,0-9 35 16,0 0-71-16,0 9 31 0,0-9-79 0,0 0 6 15,0 9-92-15,0-9-6 0,0 0-40 0,0 0-35 16,0 0-52-16,-2 8-12 0,2-8-361 0,0 0-223 16</inkml:trace>
          <inkml:trace contextRef="#ctx0" brushRef="#br0" timeOffset="75010.6544">221 1564 340 0,'0'0'286'16,"0"0"-56"-16,0 0-30 0,-15 3-18 0,15-3-20 15,0 0-3-15,0 0 13 0,-13 4-30 0,13-4-2 16,0 0-18-16,0 0-15 0,0 0-2 0,-14 3-15 16,14-3-1-16,0 0 1 0,0 0 39 0,0 0-44 15,-11 3 31-15,11-3-52 0,0 0 30 0,0 0-55 16,0 0 41-16,0 0-59 0,0 0 35 0,-10 4-47 16,10-4 34-16,0 0-48 0,0 0 42 0,0 0-48 15,0 0 44-15,0 0-33 0,0 0 29 0,0 0-38 16,7 6 38-16,-7-6-35 0,0 0 35 0,15 4-40 15,-15-4 46-15,13 2-38 0,-13-2 43 0,21 1-38 16,-21-1 40-16,20 0-39 0,-20 0 43 0,24-1-50 16,-8 1 44-16,-16 0-44 0,27-3 37 0,-27 3-41 15,26-2 43-15,-26 2-44 0,22-3 40 0,-22 3-34 16,20-1 36-16,-20 1-43 0,17-1 49 0,-17 1-43 16,0 0 42-16,21-2-46 0,-21 2 43 0,0 0-45 15,15-2 48-15,-15 2-49 0,0 0 40 0,0 0-43 16,16-2 44-16,-16 2-47 0,0 0 41 0,0 0-49 15,0 0 40-15,0 0-50 0,13 0 18 0,-13 0-70 16,0 0 10-16,0 0-78 0,0 0-3 0,0 0-39 16,0 0-56-16,0 0-64 0,0 0-84 0,0 0-306 15,0 0-213-15</inkml:trace>
        </inkml:traceGroup>
        <inkml:traceGroup>
          <inkml:annotationXML>
            <emma:emma xmlns:emma="http://www.w3.org/2003/04/emma" version="1.0">
              <emma:interpretation id="{F1DD438D-C746-4DE0-8507-D96820AEE7C8}" emma:medium="tactile" emma:mode="ink">
                <msink:context xmlns:msink="http://schemas.microsoft.com/ink/2010/main" type="inkWord" rotatedBoundingBox="27978,1622 30416,1665 30404,2337 27967,2294"/>
              </emma:interpretation>
              <emma:one-of disjunction-type="recognition" id="oneOf7">
                <emma:interpretation id="interp35" emma:lang="en-US" emma:confidence="0.5">
                  <emma:literal>2=2100</emma:literal>
                </emma:interpretation>
                <emma:interpretation id="interp36" emma:lang="en-US" emma:confidence="0">
                  <emma:literal>2=-2100</emma:literal>
                </emma:interpretation>
                <emma:interpretation id="interp37" emma:lang="en-US" emma:confidence="0">
                  <emma:literal>2=200</emma:literal>
                </emma:interpretation>
                <emma:interpretation id="interp38" emma:lang="en-US" emma:confidence="0">
                  <emma:literal>2-2100</emma:literal>
                </emma:interpretation>
                <emma:interpretation id="interp39" emma:lang="en-US" emma:confidence="0">
                  <emma:literal>2=210</emma:literal>
                </emma:interpretation>
              </emma:one-of>
            </emma:emma>
          </inkml:annotationXML>
          <inkml:trace contextRef="#ctx0" brushRef="#br0" timeOffset="76757.9051">798 1614 290 0,'0'0'254'0,"0"0"-32"15,-7 6-17-15,7-6-13 0,0 0-20 0,0 0-15 0,0 0-12 16,0 0-7-16,0 0-7 0,0 0 2 15,0 0 6-15,0 0-15 0,0 0 32 0,0 0-50 16,0 0 41-16,0 0-56 0,0 0 29 0,0 0-56 16,0 0 36-16,0 0-8 0,-10-5-46 0,10 5 35 15,0 0-7-15,0 0 2 0,0 0 5 0,0-10-16 16,0 10-8-16,0 0-4 0,0 0-11 0,4-7-8 16,-4 7-4-16,0 0-9 0,5-11-5 0,-5 11-1 15,7-4-3-15,-7 4-3 0,7-6-6 0,-7 6 0 16,7-6-1-16,-7 6-2 0,10-5 3 0,-10 5 1 15,0 0-2-15,12-6-2 0,-12 6-1 0,0 0 1 16,11-5 0-16,-11 5-3 0,0 0 4 0,12-2 1 16,-12 2-6-16,0 0 0 0,0 0-1 0,17-3-18 15,-17 3 27-15,0 0-3 0,0 0-1 0,14 3 1 16,-14-3 10-16,0 0-7 0,9 7-4 0,-9-7-1 16,7 4 3-16,-7-4 0 0,7 10-25 0,-7-10 29 15,3 9-38-15,-3-9 42 0,6 8-1 0,-6-8-40 16,4 12 50-16,-4-12-30 0,2 13 27 0,-2-13-39 15,4 16 45-15,-4-16-42 0,1 15 47 0,-1-15-41 16,0 16 37-16,0-8-33 0,-1 1 57 0,-2-1-47 16,2 1 45-16,-1-2-49 0,-2 1 48 0,2 1-49 15,-2-1 48-15,-1 3-48 0,-2-4 46 0,2 1-51 16,-1 1 47-16,-2-1-49 0,-1 0 50 0,1 1-52 16,-1-2 52-16,0 1-52 0,-1 0 53 0,-2 0-56 15,0-2 47-15,1 2-51 0,-1-3 49 0,0 0-47 16,1 1 50-16,-1 0-55 0,0-2 55 0,1 1-53 15,-3-2 52-15,2 1-51 0,0-1 48 0,1 1-50 16,-1-3 56-16,12-1-57 0,-22 3 55 0,22-3-56 16,-19 1 51-16,19-1-50 0,-21 0 51 0,21 0-51 15,-18-2 53-15,18 2-55 0,-17-2 56 0,17 2-56 16,-17-5 63-16,17 5-65 0,-13-7 56 0,13 7-54 16,-13-5 51-16,13 5-52 0,-10-7 53 0,10 7-53 15,-8-8 52-15,8 8-52 0,-9-5 53 0,9 5-56 16,-5-7 54-16,5 7-49 0,-5-6 45 0,5 6-49 15,-3-7 49-15,3 7-49 0,0 0 50 0,-3-11-53 16,3 11 51-16,0 0-53 0,3-10 57 0,-3 10-53 16,0 0 50-16,3-11-49 0,-3 11 52 0,0 0-52 15,7-8 50-15,-7 8-49 0,0 0 49 0,7-7-47 16,-7 7 48-16,0 0-52 0,8-5 54 0,-8 5-49 16,0 0 48-16,11-7-48 0,-11 7 47 0,0 0-48 15,12-5 51-15,-12 5-50 0,0 0 47 0,12-4-47 16,-12 4 53-16,0 0-56 0,14-3 54 0,-14 3-51 15,0 0 46-15,13-3-46 0,-13 3 46 0,0 0-46 16,0 0 45-16,14-1-44 0,-14 1 47 0,0 0-50 16,0 0 61-16,0 0-60 0,19 0 47 0,-19 0-48 15,0 0 47-15,0 0-45 0,15 1 46 0,-15-1-46 16,0 0 50-16,9 5-46 0,-9-5 46 0,0 0-51 16,11 4 49-16,-11-4-47 0,0 0 47 0,8 6-48 15,-8-6 50-15,0 0-50 0,12 5 50 0,-12-5-50 16,0 0 49-16,9 6-48 0,-9-6 50 0,0 0-49 15,8 8 49-15,-8-8-49 0,0 0 46 0,9 8-50 16,-9-8 52-16,6 5-48 0,-6-5 44 0,5 6-48 16,-5-6 50-16,3 8-50 0,-3-8 52 0,6 5-51 15,-6-5 54-15,6 5-50 0,-6-5 48 0,5 8-51 16,-5-8 54-16,6 8-52 0,-6-8 47 0,5 7-45 16,-5-7 49-16,6 7-52 0,-6-7 48 0,5 6-48 15,-5-6 48-15,2 5-48 0,-2-5 49 0,6 7-48 16,-6-7 52-16,0 0-52 0,6 9 46 0,-6-9-52 15,0 0 53-15,8 6-47 0,-8-6 47 0,0 0-49 16,6 7 50-16,-6-7-49 0,0 0 50 0,7 8-51 16,-7-8 5-16,0 0 48 0,6 6-52 0,-6-6 6 15,0 0 6-15,9 7 1 0,-9-7 4 0,0 0-3 16,0 0 5-16,9 5 4 0,-9-5-1 0,0 0 3 16,9 4-3-16,-9-4-1 0,0 0 1 0,12 4 4 15,-12-4-1-15,0 0 0 0,13 3-1 0,-13-3 3 16,0 0 0-16,15 0-4 0,-15 0 1 0,0 0-1 15,19-2 0-15,-19 2 1 0,0 0 3 0,15-1-1 16,-15 1-2-16,0 0 2 0,14-4-1 0,-14 4 3 16,0 0-5-16,16-3 49 0,-16 3-56 0,0 0 51 15,13-4-58-15,-13 4 49 0,0 0-51 0,11-4 49 16,-11 4-50-16,0 0 48 0,10-5-50 0,-10 5 50 16,0 0-53-16,0 0 53 0,9-3-55 0,-9 3 53 15,0 0-53-15,0 0 51 0,0 0-51 0,6-5 53 16,-6 5-50-16,0 0 43 0,0 0-49 0,0 0 43 15,0 0-64-15,0 0-5 0,9-4-31 0,-9 4-55 16,0 0-46-16,0 0-3 0,0 0 1 0,0 0-14 16,5-8-58-16,-5 8-15 0,0 0-167 0,2-7-230 15,-2 7-181-15</inkml:trace>
          <inkml:trace contextRef="#ctx0" brushRef="#br0" timeOffset="78343.7871">1141 1430 97 0,'0'0'230'0,"0"0"-51"16,-14 2-28-16,14-2-22 0,0 0-9 15,0 0-4-15,0 0-3 0,0 0-3 0,0 0-15 16,0 0-5-16,0 0-10 0,0 0-4 0,0 0-8 16,0 0-2-16,0 0 2 0,0 0-2 0,0 0-4 0,0 0 1 15,0 0-6-15,0 0 0 0,0 0 0 0,0 0 7 16,0 0-4-16,0 0-2 0,0 0-7 16,0 0 1-16,0 0 1 0,0 0-8 0,0 0 2 15,0 0-17-15,0 0 7 0,0 0-20 0,0 0 14 16,0 0-22-16,0 0 14 0,0 0-11 0,0 0 7 0,0 0-16 15,0 0 15-15,11-4-21 0,-11 4 21 0,0 0-27 16,16 0 24-16,-16 0-21 0,0 0 33 16,18-1-29-16,-18 1 12 0,15 0-19 0,-15 0 21 15,15 0-23-15,-15 0 25 0,14 0-22 0,-14 0 19 16,0 0-24-16,19-3 24 0,-19 3-23 0,0 0 20 16,21-1-17-16,-21 1 18 0,0 0-20 0,14-2 19 0,-14 2-20 15,0 0 4-15,0 0-22 0,17 0-29 0,-17 0-36 16,0 0-37-16,0 0-41 0,0 0-61 15,0 0-46-15,0 0-283 0,13-1-79 0</inkml:trace>
          <inkml:trace contextRef="#ctx0" brushRef="#br0" timeOffset="78672.6421">1115 1524 218 0,'0'0'213'0,"0"0"-49"15,0 0-28-15,0 0-13 0,0 0 7 0,4 7 1 16,-4-7-5-16,0 0-14 0,0 0-15 0,6 6-16 16,-6-6-4-16,0 0-8 0,11 6-9 0,-11-6-9 0,0 0-4 15,14 4-10-15,-14-4-2 0,17 3-6 16,-17-3-1-16,16 0-4 0,-16 0-3 0,19 3-6 15,-19-3-3-15,20 0-1 0,-20 0-1 0,20 0-2 16,-20 0 0-16,17 0-1 0,-17 0-5 0,16 0-2 16,-16 0 7-16,0 0-2 0,22 0-1 0,-22 0 0 15,0 0-1-15,17 0 1 0,-17 0-4 0,0 0 0 0,0 0-2 16,14 0-51-16,-14 0-60 0,0 0-72 16,11-7-85-16,-11 7-199 0,6-6 53 0</inkml:trace>
          <inkml:trace contextRef="#ctx0" brushRef="#br0" timeOffset="79425.5226">1668 1364 239 0,'0'0'294'0,"0"0"-44"0,0 0-37 16,0 0-21-16,0 0-25 0,0 0-12 0,0 0-7 15,0 0-6-15,0 0 0 0,0 0 1 0,0 0 1 0,0 0-26 16,0 0 23-16,0 0-44 0,0 0 55 16,0 0-21-16,0 0-21 0,0 0-26 0,9-4-11 15,-9 4-10-15,0 0-13 0,0-8-37 0,0 8 46 16,0 0-55-16,2-12 45 0,-2 12-47 0,3-9 39 15,-3 9-44-15,2-7 39 0,-2 7-40 0,4-8 33 0,-4 8-44 16,5-11 41-16,-5 11-48 0,7-7 45 0,-7 7-40 16,8-8 37-16,-8 8-45 0,9-7 48 15,-9 7-45-15,7-6 39 0,-7 6-32 0,12-3 32 16,-12 3-40-16,13-3 47 0,-13 3-49 0,0 0 46 16,19 0-43-16,-19 0 39 0,13 3-44 0,-13-3 42 15,8 6-41-15,-8-6 41 0,11 7-3 0,-11-7 3 16,9 8-4-16,-9-8-3 0,6 12-6 0,-6-12 4 15,5 14-5-15,-2-7 1 0,-4 1 2 0,1 3-3 16,0-3 20-16,-2 1-22 0,0 2 2 0,0 1 1 16,-3-2 7-16,3 3-9 0,-4-3 4 0,1 2 0 15,-1-1-4-15,-1 0 0 0,2-1 3 0,-4 1-3 0,1-1 7 16,-2 1-6-16,0 0 2 0,-2-1 2 16,0 1-7-16,1-2 9 0,-1 0-4 0,0-2-1 15,1 3-1-15,-1-3-1 0,2 0-9 0,-2 0 12 16,3-1 1-16,-1 2-1 0,-1-5 6 0,1 4 5 15,1-1-15-15,0 0 0 0,9-6 3 0,-13 5 4 16,13-5-4-16,-12 8 0 0,12-8 1 0,-9 5-2 16,9-5 6-16,0 0-6 0,-8 6 2 0,8-6 0 15,0 0-3-15,0 0 1 0,8 5-1 0,-8-5 1 16,0 0-2-16,22 0 1 0,-22 0 4 0,26-2-4 16,-12 1 7-16,2 1-4 0,2-2-3 0,-1 0-2 15,5-1 2-15,-2 0-1 0,1 2 0 0,-3-2 0 0,3 2-1 16,-3-1 21-16,-1-2-18 0,-2 4-2 15,1-3 1-15,0 1-1 0,-2 0 5 0,-3-1-3 16,-11 3 0-16,21-1 2 0,-21 1-2 0,17-3 0 16,-17 3 0-16,14-3-1 0,-14 3-1 0,0 0-3 15,17-3-8-15,-17 3-14 0,0 0-16 0,12-4-17 16,-12 4-37-16,0 0-57 0,11-1-32 0,-11 1-45 0,0 0-50 16,5-7-61-16,-5 7-372 0,4-8-219 15</inkml:trace>
          <inkml:trace contextRef="#ctx0" brushRef="#br0" timeOffset="79843.9014">2082 1340 134 0,'4'-7'315'16,"-4"7"-56"-16,1-10-26 0,-1 10-14 0,1-9-21 15,-1 9-21-15,3-9-13 0,-3 9-3 0,0 0-13 16,2-8-15-16,-2 8 4 0,0 0-25 0,3-9 41 15,-3 9-49-15,0 0 40 0,0 0-52 0,0 0 35 16,1-8-51-16,-1 8 22 0,0 0-53 0,0 0 35 16,0 0-46-16,0 0 26 0,0 0-48 0,0 0 28 15,0 0-42-15,0 0 42 0,0 0-47 0,0 0 41 16,0 0-12-16,3 10 86 0,-3-10-54 0,0 15 49 16,2-4-48-16,0-2 39 0,-1 5-16 0,-1-2 42 15,3 1-69-15,-2 2 48 0,0-1-63 0,-1 1 48 16,4 0-68-16,-3 0 59 0,1 1-49 0,0-1 58 15,1 2-73-15,-3-1 57 0,0-2-69 0,4 1 56 16,-4 0-69-16,1-1 68 0,3 0-71 0,-4-1 63 16,1 0-62-16,0-1 57 0,-1-2-66 0,0 0 64 0,0 0-64 15,2-3 61-15,-2-7-61 0,2 15 63 16,-2-15-65-16,2 13 63 0,-2-13-65 0,1 13 58 16,-1-13-77-16,0 7 50 0,0-7-67 0,0 0 44 15,4 11-77-15,-4-11 0 0,0 0-111 0,0 0-37 16,0 0-34-16,0 0-7 0,13-1-8 0,-13 1-21 15,9-7-49-15,-3-1-448 0,1 0-346 0</inkml:trace>
          <inkml:trace contextRef="#ctx0" brushRef="#br0" timeOffset="80445.8753">2414 1395 260 0,'0'0'297'15,"3"-8"-46"-15,-3 8-16 0,5-8-21 0,-5 8-32 16,0 0-20-16,3-8-20 0,-3 8-17 0,0 0-14 16,2-7-12-16,-2 7-3 0,0 0-1 0,0 0 4 15,4-7-27-15,-4 7 18 0,0 0-29 0,0 0 27 16,0 0-44-16,0 0 33 0,0 0-51 0,0 0 50 16,0 0-5-16,0 0-15 0,3-8-14 0,-3 8-8 15,0 0-12-15,0 0 1 0,0 0 0 0,0 0 22 16,0 0 9-16,-4 8-3 0,4-8 0 0,0 0-8 15,-5 8-4-15,5-8-1 0,-6 10 2 0,6-10-1 16,-3 12 16-16,3-12-6 0,-6 10-11 0,6-10-2 16,-6 14-6-16,5-6-5 0,-3 0 1 0,2-1 2 15,-3 3 2-15,4-2-6 0,0 2 0 0,-2-1-4 16,2 2-2-16,-1-2 1 0,0 2-2 0,1-1 0 16,1 0 1-16,0 1-8 0,0-2 2 0,0 2 0 15,0-3-4-15,1 2 1 0,1 2-1 0,-2-4 0 16,3 2-3-16,0-2 0 0,-2 1 3 0,0-2-5 15,3 1 3-15,-1 1-1 0,-3-9 11 0,6 13-5 16,-6-13 1-16,11 11 0 0,-11-11 14 0,9 7-4 16,-9-7 1-16,13 7-2 0,-13-7 0 0,15 4 2 15,-15-4-4-15,14 0-1 0,-14 0-3 0,18-3-5 16,-18 3-2-16,17-4 6 0,-17 4-6 0,17-7 0 16,-7 1 1-16,-2 1 8 0,1-2 0 0,-1 1-1 15,-3-4 0-15,2-1 6 0,-2 2-9 0,0-2-1 16,-1 0-3-16,-1-2 2 0,-3-1 0 0,0 0-6 15,0 1 1-15,0-1-3 0,0 1-1 0,-3-1-51 16,-2 0 64-16,1 0-56 0,-1 2 57 0,-2-2-56 16,2 3 57-16,-1 0-54 0,-1-1 56 0,-1 4-64 15,1-3 53-15,0 3-62 0,-1 0 42 0,-1 1-66 16,2 1 43-16,-3 1-93 0,3 2 22 0,7 3-60 16,-18-7 35-16,18 7-61 0,-19-3 6 0,19 3-21 15,-16 0-41-15,16 0-32 0,-15 0-70 0,15 0-379 16,0 0-233-16</inkml:trace>
          <inkml:trace contextRef="#ctx0" brushRef="#br0" timeOffset="81021.5696">2760 1342 401 0,'0'0'322'16,"0"0"-52"-16,0 0-41 0,0 0-46 0,0 0-23 15,0 0-11-15,0 0-11 0,13 2-14 0,-13-2-8 16,0 0-15-16,0 0-11 0,0 0-21 0,0 0-18 16,0 0-9-16,0 0 19 0,0 0 53 0,2 8-11 15,-2-8-9-15,-4 11-20 0,4-11-8 0,-3 10-18 16,3-10-3-16,-7 14-5 0,6-5 6 0,-3 3-2 15,1-3 5-15,2 1-2 0,-2 3-1 0,2-2 3 16,0 0 2-16,-2 2-20 0,3-2-4 0,0 2-5 16,-1-3-4-16,1 3 1 0,0-2-2 0,0-1 3 15,1 0 2-15,-1 1-5 0,3 2-2 0,-2-5 4 16,0 2-2-16,2-2 0 0,-2 1 1 0,2 1 25 16,1-4-13-16,-4-6 10 0,6 11 0 0,-6-11 4 15,7 10 2-15,-7-10 3 0,9 10 0 0,-9-10-8 16,13 4-7-16,-13-4-3 0,13 3 6 0,-13-3-7 15,15-2-3-15,-15 2-3 0,16-2 1 0,-16 2 1 16,14-6 5-16,-14 6-5 0,17-7-4 16,-11 0 10-16,3 1-4 0,-2-1 5 0,-1 0-14 0,1-4-2 15,-2 1-3-15,0-3-2 0,0 2 2 0,-2 0-1 16,1-2 0-16,-3 0-8 0,2-1-4 0,-3 0 6 16,0 1 1-16,0-3-2 0,-3 2-8 0,0 1 2 15,0 0-54-15,-3-2 62 0,4 4-55 0,-6-1 56 16,4 0-60-16,-1 1 59 0,1 2-60 0,-2 0 38 15,0 0-32-15,1 3-40 0,0 1-17 0,5 5-14 16,-9-11-21-16,9 11-16 0,-12-8-9 0,12 8-33 16,-9-4-20-16,9 4-11 0,0 0 3 0,-13-2-6 15,13 2-15-15,0 0-46 0,0 0-333 0,-9 6-138 16</inkml:trace>
        </inkml:traceGroup>
        <inkml:traceGroup>
          <inkml:annotationXML>
            <emma:emma xmlns:emma="http://www.w3.org/2003/04/emma" version="1.0">
              <emma:interpretation id="{9F5B2C99-54BA-47C6-8651-55760B7C974F}" emma:medium="tactile" emma:mode="ink">
                <msink:context xmlns:msink="http://schemas.microsoft.com/ink/2010/main" type="inkWord" rotatedBoundingBox="31077,1393 31815,1406 31798,2358 31060,2345"/>
              </emma:interpretation>
              <emma:one-of disjunction-type="recognition" id="oneOf8">
                <emma:interpretation id="interp40" emma:lang="en-US" emma:confidence="0.5">
                  <emma:literal>Is.</emma:literal>
                </emma:interpretation>
                <emma:interpretation id="interp41" emma:lang="en-US" emma:confidence="0">
                  <emma:literal>Is</emma:literal>
                </emma:interpretation>
                <emma:interpretation id="interp42" emma:lang="en-US" emma:confidence="0">
                  <emma:literal>1s.</emma:literal>
                </emma:interpretation>
                <emma:interpretation id="interp43" emma:lang="en-US" emma:confidence="0">
                  <emma:literal>15.</emma:literal>
                </emma:interpretation>
                <emma:interpretation id="interp44" emma:lang="en-US" emma:confidence="0">
                  <emma:literal>1s</emma:literal>
                </emma:interpretation>
              </emma:one-of>
            </emma:emma>
          </inkml:annotationXML>
          <inkml:trace contextRef="#ctx0" brushRef="#br0" timeOffset="82343.3331">3613 1028 388 0,'-8'-5'355'16,"8"5"-50"-16,0 0-38 0,0 0-34 0,0 0-8 0,0 0-1 15,0 0 1-15,0 0-19 0,0 0-21 0,-7-3-26 16,7 3-16-16,0 0-3 0,0 0-11 0,0 0-8 16,0 0 0-16,0 0-11 0,0 0-7 15,0 0-10-15,0 0-16 0,0 0-12 0,0 0-15 16,0 0-8-16,0 0-6 0,0 0-8 0,0 0-13 0,0 0-7 16,0 0-3-16,0 0 4 0,0 0 19 0,-2 8 73 15,2-8-63-15,0 16 56 0,0-8-64 0,2 3 58 16,0 2-72-16,-1 3 94 0,-1 0-64 15,4 6 62-15,-1 0-71 0,-1 1 80 0,1 1-78 16,1 3 61-16,-2 3-78 0,2 1 64 0,-1 0-63 16,2 0 53-16,-3 2-79 0,1-2 68 0,1 3-76 0,-2-1 71 15,1-2-74-15,0 0 69 0,-1 1-80 0,0-3 79 16,-1 0-79-16,3-4 72 0,-3-1-72 0,0 0 74 16,-1 2-77-16,4-5 79 0,-3-1-76 15,-1 1 75-15,0-4-76 0,4-1 77 0,-2-1-82 16,-1-2 77-16,-1 1-74 0,3-2 68 0,-3-2-72 0,1 1 70 15,0-3-68-15,-1-8 73 0,0 15-74 0,0-15 74 16,1 11-67-16,-1-11 3 0,3 11 11 16,-3-11-4-16,0 9 8 0,0-9 2 0,3 7 0 15,-3-7 2-15,0 0-3 0,2 11-13 0,-2-11-11 16,0 0 32-16,0 0-130 0,0 0 11 0,0 0-134 16,0 0-24-16,0 0-89 0,0 0-29 0,9-5 6 0,-9 5 17 15,9-9-13-15,-1 3-119 0,-3 1-227 16,2-6-233-16</inkml:trace>
          <inkml:trace contextRef="#ctx0" brushRef="#br0" timeOffset="83333.7154">4037 1375 183 0,'0'0'253'0,"0"0"-68"16,0 0-45-16,0 0-31 0,5-6-1 0,-5 6 0 15,0 0-9-15,0 0-15 0,7-6-1 0,-7 6-10 16,0 0-1-16,2-8 11 0,-2 8 12 0,0 0 0 16,6-7 4-16,-6 7-4 0,0 0-12 0,0 0-6 15,0-9 1-15,0 9 6 0,0 0 6 0,0-10-5 16,0 10-15-16,0 0-7 0,-3-8 5 0,3 8-10 16,-4-7-9-16,4 7 3 0,-5-5 6 0,5 5-9 15,-9-6 4-15,9 6-3 0,-12-5 4 0,12 5-4 16,-10-4-10-16,10 4 0 0,-10-4-17 0,10 4-7 15,-13-2 1-15,13 2-4 0,-15-1-4 0,15 1-1 16,0 0 2-16,-23 0 6 0,23 0 6 0,-14 3-16 16,14-3 7-16,-17 5-4 0,8 0 2 0,-3 0 4 15,6 1 1-15,-5-1 0 0,5 3-4 0,-3-3-2 16,1 5-3-16,2-2 6 0,-1 0-4 0,1 0 0 16,-1-2 0-16,3 1-2 0,-1 3 0 0,-1-1-1 15,6-9 1-15,-5 15 1 0,2-9 1 0,3-6 1 16,-3 12 6-16,3-12-2 0,-2 13 4 0,2-13 0 15,0 10 5-15,0-10-2 0,2 11 0 0,-2-11-1 16,3 7-1-16,-3-7-1 0,5 7 0 0,-5-7 2 16,8 6 6-16,-8-6-14 0,0 0-4 0,15 3 3 15,-15-3-3-15,0 0-2 0,0 0 1 0,21 0 1 16,-21 0-6-16,0 0 0 0,16-2 2 0,-16 2 1 16,10-3-1-16,-10 3 2 0,0 0-7 0,14-5 4 15,-14 5-7-15,9-3 3 0,-9 3-3 0,0 0 1 16,15-3 3-16,-15 3-4 0,0 0 4 0,11-1-3 15,-11 1 0-15,0 0-1 0,0 0 4 0,20 1-2 16,-20-1 0-16,9 3 4 0,-9-3-1 0,11 8-2 16,-11-8 2-16,9 8 3 0,-9-8-5 0,11 11 3 15,-7-6-1-15,-4-5-1 0,10 12 5 0,-6-4 1 16,-2-1-3-16,4 1 3 0,-4-1-4 0,1 2 3 16,-2-1 2-16,3 0 9 0,-3 0 0 0,-1-8 5 15,3 15-3-15,-3-15 3 0,0 15-6 0,0-15 15 16,-3 13-3-16,3-13 4 0,0 13 1 0,0-13-3 15,-5 11 1-15,5-11-5 0,-6 10-4 0,6-10-2 16,-7 8 4-16,7-8-5 0,-10 7-5 0,10-7-5 16,-14 5 0-16,14-5-1 0,-15 2 0 0,15-2-1 15,-18 0-3-15,18 0-1 0,-17 0-3 0,17 0-7 16,-20-5-6-16,7 5-26 0,1-3 13 0,0 1-13 16,3-3-19-16,9 5-42 0,-18-4-39 0,8 1-55 15,10 3-34-15,-16-7-23 0,16 7 0 0,-14-5-2 16,14 5-9-16,-10-9-41 0,10 9-385 0,-5-10-196 15</inkml:trace>
          <inkml:trace contextRef="#ctx0" brushRef="#br0" timeOffset="83851.7617">4269 1434 259 0,'0'0'318'0,"0"0"-90"15,0 0-37-15,0 0-28 0,0 0-26 0,0 0-14 16,0 0-9-16,0 0-17 0,0 0-4 0,0 0-8 16,0 0-10-16,0 0-8 0,0 0 10 0,0 0 1 15,-11 4-5-15,11-4-5 0,-6 6-12 0,6-6-6 16,-5 7-6-16,5-7-3 0,-7 8-2 0,7-8-9 15,-5 8-6-15,5-8-6 0,-6 8 5 0,6-8 7 16,-3 7-24-16,3-7 1 0,0 0 0 0,-2 9-1 16,2-9 4-16,0 0 5 0,0 11 3 0,0-11 1 15,0 0 2-15,5 11-3 0,-5-11 6 0,10 4-3 16,-10-4-11-16,0 0 5 0,16 4-3 0,-16-4-1 16,0 0 2-16,18 1 1 0,-18-1 1 0,0 0 1 15,17-1 0-15,-17 1-3 0,9-4 18 0,-9 4 2 16,9-4-8-16,-9 4-2 0,7-6 9 0,-7 6 22 15,0 0 1-15,7-8 1 0,-7 8-8 0,4-7-7 16,-4 7-8-16,0 0-3 0,-2-12 3 0,2 12-19 16,-6-8 4-16,6 8-13 0,-8-5 3 0,8 5-2 15,-11-5-4-15,11 5 1 0,-15-3 0 0,15 3-2 16,-15-1 0-16,15 1-1 0,-14 3-5 0,14-3 2 16,-15 1-11-16,15-1-14 0,-16 3-16 0,16-3-24 15,-12 3-19-15,12-3-8 0,-9 7-22 0,9-7-31 16,-8 5-20-16,8-5 6 0,0 0-6 0,-3 8-11 15,3-8-23-15,0 0-40 0,8 5-300 0,-8-5-48 16</inkml:trace>
        </inkml:traceGroup>
        <inkml:traceGroup>
          <inkml:annotationXML>
            <emma:emma xmlns:emma="http://www.w3.org/2003/04/emma" version="1.0">
              <emma:interpretation id="{A1E77B02-A7E8-401E-B391-68116F5B994C}" emma:medium="tactile" emma:mode="ink">
                <msink:context xmlns:msink="http://schemas.microsoft.com/ink/2010/main" type="inkWord" rotatedBoundingBox="31825,1660 33999,1698 33985,2511 31811,2473"/>
              </emma:interpretation>
              <emma:one-of disjunction-type="recognition" id="oneOf9">
                <emma:interpretation id="interp45" emma:lang="en-US" emma:confidence="0.5">
                  <emma:literal>#2=2000</emma:literal>
                </emma:interpretation>
                <emma:interpretation id="interp46" emma:lang="en-US" emma:confidence="0">
                  <emma:literal>I=2000</emma:literal>
                </emma:interpretation>
                <emma:interpretation id="interp47" emma:lang="en-US" emma:confidence="0">
                  <emma:literal>*2=2000</emma:literal>
                </emma:interpretation>
                <emma:interpretation id="interp48" emma:lang="en-US" emma:confidence="0">
                  <emma:literal>#2=200</emma:literal>
                </emma:interpretation>
                <emma:interpretation id="interp49" emma:lang="en-US" emma:confidence="0">
                  <emma:literal>I-420</emma:literal>
                </emma:interpretation>
              </emma:one-of>
            </emma:emma>
          </inkml:annotationXML>
          <inkml:trace contextRef="#ctx0" brushRef="#br0" timeOffset="84211.7434">4407 1424 309 0,'-7'-5'339'0,"7"5"-71"0,0 0-14 16,0 0-52-16,-9-6-25 0,9 6-15 0,0 0-12 15,0 0-14-15,0 0-22 0,0 0-16 0,-7-5-8 16,7 5-21-16,0 0-9 0,0 0-1 0,0 0-11 16,0 0-8-16,0 0-5 0,0 0-8 0,0 0-4 15,0 0-5-15,0 0 1 0,0 0-4 0,9-5 1 16,-9 5-5-16,0 0-6 0,20 0 4 0,-20 0 0 15,20 0 3-15,-20 0-3 0,24-3 5 0,-10 3 0 16,-14 0-4-16,32-1 3 0,-15 1-3 0,-3 0 3 16,3 0-12-16,-1-2 2 0,-16 2-1 0,28 0 30 15,-28 0-36-15,21 0 0 0,-21 0 0 0,20 0 6 16,-20 0 2-16,16 0-7 0,-16 0 5 0,0 0-6 16,15 0-5-16,-15 0-4 0,0 0-6 0,0 0-22 15,11 6-44-15,-11-6-22 0,0 0-59 0,-7 5-4 16,7-5-28-16,0 0-33 0,-15 3-50 0,15-3-210 15,0 0 19-15</inkml:trace>
          <inkml:trace contextRef="#ctx0" brushRef="#br0" timeOffset="84482.086">4563 1408 305 0,'-8'-5'427'0,"8"5"-107"0,0 0-23 15,0 0-85-15,0 0-18 0,0 0-17 0,0 0-16 16,0 0-27-16,0 0-28 0,0 0-26 0,0 0-8 15,0 0 41-15,0 0 12 0,-7 5 7 0,7-5-11 16,0 0-13-16,0 12-19 0,0-12-2 0,-2 14 11 16,2-7-1-16,0-7 3 0,0 18-18 0,0-8-12 15,0 1-12-15,0 0-1 0,0 0-21 0,-1 0-5 16,1 2-4-16,-2 1-2 0,2-1-4 0,-2 0-3 16,0-2-1-16,2 2-4 0,0-2-5 0,-1 2 1 15,0-2-6-15,1-1-11 0,-3-1-27 0,3 0-36 16,-2 0-27-16,2-1-34 0,0-8-40 0,-3 14-58 15,3-14-35-15,-3 11 3 0,3-11-13 0,-1 10-32 16,1-10-382-16,0 0-196 0</inkml:trace>
          <inkml:trace contextRef="#ctx0" brushRef="#br0" timeOffset="84793.3106">4367 1712 344 0,'0'0'343'16,"0"0"-87"-16,-14 0-46 0,14 0-37 0,0 0-22 16,0 0-19-16,0 0-22 0,-16 0-21 0,16 0-17 15,0 0-8-15,0 0-8 0,0 0-10 0,0 0-9 16,0 0-2-16,0 0-3 0,0 0-6 0,0 0-4 16,19 0-1-16,-19 0-4 0,0 0 2 0,20 0-9 15,-20 0 0-15,18-1 0 0,-18 1 21 0,20-1-23 16,-20 1 13-16,22 0-24 0,-22 0 23 0,23-2-26 15,-23 2 26-15,22 0-26 0,-22 0 19 0,20 0-22 16,-20 0 25-16,19 0-25 0,-19 0 20 0,14-1-24 0,-14 1 21 16,0 0-21-16,21 0 15 0,-21 0-37 15,0 0-5-15,0 0-50 0,17 0-28 0,-17 0-18 16,0 0-29-16,0 0-35 0,0 0-300 0,11-3 9 0</inkml:trace>
          <inkml:trace contextRef="#ctx0" brushRef="#br0" timeOffset="85519.8404">4526 1938 30 0,'-5'6'450'0,"5"-6"-113"0,0 0-71 0,0 0-44 16,0 0-26-16,0 0-17 0,0 0-19 0,0 0-19 16,0 0-29-16,0 0-7 0,0 0-12 0,0 0-20 15,0 0-8-15,-10-4-1 0,10 4 3 0,0 0-11 16,0 0-3-16,0-12 5 0,0 12-11 0,0 0-4 16,4-9-1-16,-4 9-12 0,0 0-3 0,2-10-4 15,-2 10-7-15,6-8-2 0,-6 8-5 0,6-8 2 0,-6 8-3 16,8-6 1-16,-8 6-9 0,9-5-1 15,-9 5 4-15,6-5-3 0,-6 5 3 0,0 0-7 0,11-5 1 16,-11 5 1-16,11-4 2 0,-11 4 4 0,0 0-7 16,16 0 6-16,-16 0-8 0,0 0 3 0,17 0-1 15,-17 0 2-15,0 0-2 0,14 4 1 0,-14-4 1 16,0 0 1-16,12 5-1 0,-12-5-1 0,9 6 2 16,-9-6-1-16,5 7 0 0,-5-7 21 0,5 11-21 15,-5-11 0-15,1 10 1 0,-1-10 1 0,0 14 7 16,0-14-6-16,-4 12-31 0,4-12 37 0,-5 14-42 15,3-6 53-15,2-8-45 0,-9 11 50 0,6-5-47 0,-1 1 48 16,-1 0-44-16,2 0 9 0,-2-1 10 16,0-1 6-16,5-5 12 0,-10 13 2 0,10-13 2 15,-12 10 1-15,7-5 3 0,5-5 4 0,-12 9 4 0,12-9 0 16,-14 10-3-16,14-10 0 0,-16 9-3 0,16-9-2 16,-11 7 1-16,11-7-2 0,-12 6-4 0,12-6-1 15,-10 6-7-15,10-6 7 0,-9 6-8 0,9-6 2 16,-9 3-2-16,9-3 2 0,0 0 5 0,0 0-7 15,-8 7 4-15,8-7 1 0,0 0-6 0,0 0 1 16,0 0-8-16,0 0 3 0,0 0-2 0,0 0 9 16,11 3 30-16,-11-3-57 0,17-1 2 0,-17 1 50 15,20 1-52-15,-20-1 45 0,27-3-48 0,-13 3 42 0,3-3-47 16,0 2 48-16,-4-1-48 0,4 1 47 16,2 0-10-16,-1-2 1 0,-1 1-7 0,1-1 0 0,-1 0-2 15,0 3 6-15,-3-2-11 0,1 1 0 0,-15 1 4 16,22-2-1-16,-22 2-2 0,19-3 0 0,-19 3-4 15,16-1 7-15,-16 1-7 0,0 0-3 0,18-2-6 16,-18 2-10-16,0 0-14 0,13-1-27 0,-13 1-61 16,0 0-61-16,0 0-56 0,0 0-26 0,3-8 11 15,-3 8-1-15,0 0-33 0,-3-9-362 0,3 9-158 16</inkml:trace>
          <inkml:trace contextRef="#ctx0" brushRef="#br0" timeOffset="85913.4705">4878 1543 419 0,'0'0'350'16,"0"0"-74"-16,0 0-27 0,0 0-57 0,0 0 15 15,0 0-70-15,0 0 3 0,0 0-45 0,0 0 6 16,0 0-43-16,0 0 11 0,0 0-33 0,0 0 19 16,0 0-18-16,0 0 30 0,0 0-28 0,0 0 20 15,0 0-26-15,16 3 22 0,-16-3-28 0,0 0 25 0,21 1-31 16,-21-1 18-16,16 0-33 0,-16 0 34 15,21 1-40-15,-21-1 24 0,20 0-35 0,-20 0 36 16,18-1-25-16,-18 1 17 0,19-1-32 0,-19 1 24 0,0 0-30 16,21 0 22-16,-21 0-38 0,0 0-16 0,17 0-69 15,-17 0-28-15,0 0-33 0,0 0-17 16,11-4-16-16,-11 4-22 0,0 0-51 0,0 0-153 0,0 0 85 16</inkml:trace>
          <inkml:trace contextRef="#ctx0" brushRef="#br0" timeOffset="86175.6202">4847 1635 270 0,'0'0'292'16,"0"0"-54"-16,0 0-40 0,0 0-19 0,9 5-26 15,-9-5-9-15,0 0-33 0,16 4-5 0,-16-4-21 16,14 2 9-16,-14-2-33 0,21 1 30 0,-21-1-35 15,22 0 21-15,-22 0-42 0,23 2 17 0,-23-2-30 16,23 0 8-16,-23 0-23 0,22 0 22 0,-22 0-27 16,19 0 22-16,-19 0-24 0,14 0 17 0,-14 0-22 15,0 0 22-15,19 0-24 0,-19 0 23 0,0 0-33 0,0 0-11 16,14 0-67-16,-14 0-45 0,0 0-22 16,0 0-31-16,0 0-46 0,6-7-239 0,-6 7 37 15</inkml:trace>
          <inkml:trace contextRef="#ctx0" brushRef="#br0" timeOffset="86934.423">5343 1427 128 0,'0'0'398'0,"0"0"-68"16,0 0-67-16,0 0-17 0,0 0-46 0,0 0 7 15,0 0-43-15,0 0-12 0,9-4-53 0,-9 4 6 16,0 0-16-16,0 0 33 0,0 0-48 0,-1-10-12 16,1 10-8-16,0 0 23 0,-1-10-7 0,1 10-8 15,0 0-10-15,0-11-17 0,0 11 1 0,0-10 23 16,0 10 16-16,0-9-40 0,0 9-4 0,2-9-5 15,-2 9-3-15,0-9-6 0,0 9-4 0,4-7-3 16,-4 7 3-16,4-8 2 0,-4 8-13 0,6-9-1 16,-6 9 1-16,6-7 2 0,-6 7-6 0,7-6 5 0,-7 6-5 15,7-6-1-15,-7 6 0 0,9-3 2 0,-9 3 0 16,0 0 24-16,13-4-30 0,-13 4 29 0,0 0-32 16,15 0 29-16,-15 0-30 0,0 0 29 0,15 7-34 15,-15-7 37-15,11 6-37 0,-11-6 31 0,7 7-31 16,-7-7 28-16,7 11-22 0,-7-11 21 0,4 13-22 15,-1-5 26-15,-2-1-30 0,0 4 29 0,-1-2-27 16,-1 0 26-16,0 1-26 0,1 0 33 0,-3 4-31 16,1-3 23-16,-2 2-23 0,1 0 21 0,-2-2-20 0,1 3 28 15,-1-1-22-15,-1 0 20 0,0 0-26 0,0-1 27 16,-2 1-26-16,3-3 33 0,-2 1-31 16,2 0 26-16,-1-1-32 0,1 2 28 0,-2-4-21 0,2 2 23 15,1-3-25-15,-1 0 28 0,2 0-32 0,3-7 31 16,-9 11-28-16,9-11 29 0,-5 13-31 0,5-13 30 15,-4 8-32-15,4-8 32 0,-2 9-32 0,2-9 31 16,-3 8-25-16,3-8 25 0,0 0-24 0,0 9 24 16,0-9-21-16,0 0 21 0,5 8-27 0,-5-8 39 15,9 4-39-15,-9-4 28 0,17 2-32 0,-17-2 28 16,18 1-25-16,-18-1 22 0,24 0-32 0,-24 0 32 0,25 0-25 16,-10-1 27-16,-1 1-27 0,0-2 27 0,2 2-26 15,-1 0 27-15,-15 0-27 0,26 0 26 16,-26 0-26-16,23-4 29 0,-23 4-29 0,22-1 26 0,-22 1-23 15,17-1 26-15,-17 1-22 0,13-2 27 0,-13 2-25 16,0 0 28-16,18-1-30 0,-18 1 28 0,0 0-29 16,0 0 25-16,16 0-27 0,-16 0 23 0,0 0-34 15,0 0 18-15,0 0-39 0,0 0 7 0,0 0-66 16,5-6-24-16,-5 6-81 0,0 0-33 0,0 0-12 16,-9-6 5-16,9 6-4 0,0 0-32 0,-3-9-47 15,3 9-170-15,-4-10 12 0</inkml:trace>
          <inkml:trace contextRef="#ctx0" brushRef="#br0" timeOffset="87485.8961">5757 1413 135 0,'3'-10'377'0,"-3"10"-105"0,0 0-18 15,4-10-33-15,-4 10-9 0,0 0-24 0,1-9 10 0,-1 9-27 16,0 0 8-16,1-9-53 0,-1 9 1 15,0 0-41-15,0 0 17 0,0 0-43 0,3-7 20 16,-3 7-36-16,0 0 21 0,0 0-18 0,0 0 31 0,0 0-27 16,0 0 39-16,-5 7-43 0,5-7 14 0,-4 11-27 15,4-11 24-15,-3 11-31 0,3-11 23 0,-2 16-24 16,-1-8 46-16,0 3-26 0,1-2 14 0,-2 2-31 16,1 1 21-16,1-1-28 0,-1 2 28 0,-1-1-33 15,4 1 27-15,-2 0-13 0,-1 0 17 0,1-2-35 16,-2 2 24-16,2-2-28 0,1 0 25 0,-2-1-30 15,3 0 22-15,0 0-19 0,-1 0 20 0,1-2-28 0,1 3 28 16,-1-11-31-16,0 15 28 0,0-8-28 16,0-7 28-16,4 12-25 0,-4-12 27 0,6 12-24 15,-6-12 29-15,7 11-31 0,-7-11 30 0,9 7-31 0,-9-7 32 16,12 8-25-16,-12-8 19 0,14 3-23 0,-14-3 17 16,14 4-27-16,-14-4 28 0,15 1-20 0,-15-1 30 15,14-1-33-15,-14 1 28 0,14-2-27 0,-14 2 28 16,16-5-34-16,-16 5 25 0,14-8-19 0,-14 8 34 15,14-7-24-15,-14 7 20 0,12-9-23 0,-7 3 23 16,-2-2-29-16,3 3 20 0,-2-4-24 0,0 1 28 16,-3-1-31-16,0 0 25 0,1-1-26 0,-2-2 9 15,0 3-6-15,-3-4 20 0,2 0-30 0,-2 1 28 0,-2-2-28 16,2 2 26-16,0 0-34 0,-4 0 26 16,2 2-35-16,-2-3 18 0,0 3-36 0,-1-1 12 0,1 3-38 15,0 0 9-15,-2 0-50 0,1 1 6 0,-2 1-52 16,2 2 3-16,-1-3-49 0,9 7 4 0,-18-6-38 15,18 6 15-15,-17-5-7 0,17 5-8 0,-14-3-18 16,14 3-29-16,0 0-263 0,-16 0-68 0</inkml:trace>
          <inkml:trace contextRef="#ctx0" brushRef="#br0" timeOffset="88079.8718">6020 1444 108 0,'0'0'430'0,"0"0"-129"0,0 0-56 16,0 0-46-16,0 0-3 0,0 0-27 0,0 0-3 15,0 0-39-15,0 0 5 0,0 0-31 0,0 0 0 16,-3-7-27-16,3 7 15 0,0 0-30 0,0 0 39 0,0 0-61 15,-9 4 23-15,9-4-7 0,0 0 39 0,-6 7-43 16,6-7 14-16,-5 10-13 0,5-10 12 0,-6 9-19 16,6-9 18-16,-3 13-36 0,0-5 22 0,3-8-33 15,-3 16 30-15,3-8-31 0,-4 1 22 0,4 1-33 16,0 1 32-16,0-3-24 0,0 2 17 0,0 1-21 16,0-1 19-16,2-1-20 0,0 1 17 0,1-1-24 15,-3-2 21-15,4 2-20 0,-3-2 23 0,3 0-19 16,-1 3 26-16,-3-10-24 0,5 13 27 0,0-7-17 15,-5-6 28-15,10 10-24 0,-10-10 22 0,11 10-23 16,-11-10 16-16,13 7-28 0,-13-7 32 0,13 6-32 16,-13-6 31-16,14 3-37 0,-14-3 30 0,15 1-23 0,-15-1 23 15,15 0-27-15,-15 0 25 0,14-4-30 0,-14 4 29 16,17-4-19-16,-17 4 36 0,14-5-32 0,-14 5 31 16,13-8-39-16,-13 8 26 0,13-11-28 0,-8 6 33 15,0-3-29-15,0 1 26 0,0 0-28 0,-2-3 26 16,2-1-29-16,-4 2 19 0,2 1-29 0,0-5 31 15,-3 3-29-15,0-1 31 0,0 1-37 0,-3-1 28 16,0 0-25-16,1 0 24 0,-2 1-25 0,1 0 22 0,-2-2-29 16,0 4 31-16,-1 0-32 0,0 0 26 15,0 0-41-15,-1 2 24 0,-2-3-32 0,3 5 22 16,-1-1-48-16,7 5 6 0,-15-6-37 0,15 6 10 0,-19-5-42 16,19 5-1-16,-15-5-36 0,15 5-8 0,0 0-52 15,-18 0-14-15,18 0 10 0,0 0-4 0,-14 0-13 16,14 0-16-16,0 0-287 0,0 0-63 0</inkml:trace>
          <inkml:trace contextRef="#ctx0" brushRef="#br0" timeOffset="88655.9151">6364 1443 319 0,'0'0'320'0,"0"0"-61"0,0 0-28 0,0 0-10 16,0 0-36-16,0 0-5 0,4-8-35 0,-4 8-3 15,0 0-38-15,0 0 14 0,0 0-31 0,0 0 11 16,0 0-25-16,0 0 18 0,0 0-30 0,0 0 20 15,0 0-51-15,0 0 16 0,0 0-28 0,0 0 32 16,0 0-36-16,0 0 30 0,0 0-41 0,-10 5 50 0,10-5-16 16,-7 8 16-16,7-8-35 0,-6 13 21 0,2-6-22 15,1 0 30-15,1 3-13 0,-1 0 21 0,1 1-31 16,-1-1 23-16,-1 2-5 0,4-3-9 0,-3 4-25 16,1-3 20-16,2 0-27 0,0-1 32 0,0 2-29 15,0-1 23-15,0-1-29 0,0 0 29 0,0 1-3 16,2-2 6-16,1 0-18 0,-3 0 27 0,5-1-21 15,-1 2 31-15,1-4-27 0,-5-5 32 0,9 11-30 0,-2-7 27 16,-7-4-24-16,11 9 32 0,-11-9-32 16,16 3 26-16,-16-3-38 0,17 2 34 0,-17-2-13 15,18-1 41-15,-18 1-28 0,17-4 34 0,-17 4-23 0,17-5 23 16,-10 0-27-16,1-1 29 0,1 1-30 0,-4-3 7 16,4 0-18-16,-2 0 34 0,-2-2-27 0,0 0 2 15,-1 0-22-15,-1-1 18 0,-2 0-34 0,0 1 17 16,-1-3-24-16,-1 2 15 0,-3-2-24 0,2 0 22 15,-2 1-29-15,-3 0 20 0,1 0-25 0,-3 0 24 16,2 0-22-16,-2 1 12 0,-1 1-28 0,-1 2-6 16,1-2-57-16,-2 3 6 0,3 0-66 0,-2 0-33 0,-4 0-84 15,4 4-44-15,-1-2-70 0,-1 0-22 16,-2 5-8-16,2-3-470 0,0 1-437 0</inkml:trace>
        </inkml:traceGroup>
      </inkml:traceGroup>
    </inkml:traceGroup>
    <inkml:traceGroup>
      <inkml:annotationXML>
        <emma:emma xmlns:emma="http://www.w3.org/2003/04/emma" version="1.0">
          <emma:interpretation id="{1B035F78-2591-4F1F-BE0E-4A4472C813A3}" emma:medium="tactile" emma:mode="ink">
            <msink:context xmlns:msink="http://schemas.microsoft.com/ink/2010/main" type="paragraph" rotatedBoundingBox="25067,3261 34102,3445 34031,6922 24996,67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6018D9B-EE32-46C1-A874-6F5E70BDCA91}" emma:medium="tactile" emma:mode="ink">
              <msink:context xmlns:msink="http://schemas.microsoft.com/ink/2010/main" type="line" rotatedBoundingBox="25067,3261 34102,3445 34078,4595 25044,4411">
                <msink:destinationLink direction="with" ref="{754C63A0-9717-41C4-9241-640D9B86FCF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982339F-E1A7-4E20-ABA4-CE20893D1C91}" emma:medium="tactile" emma:mode="ink">
                <msink:context xmlns:msink="http://schemas.microsoft.com/ink/2010/main" type="inkWord" rotatedBoundingBox="25065,3384 25677,3397 25664,4063 25051,4051"/>
              </emma:interpretation>
              <emma:one-of disjunction-type="recognition" id="oneOf10">
                <emma:interpretation id="interp50" emma:lang="en-US" emma:confidence="0.5">
                  <emma:literal>C.</emma:literal>
                </emma:interpretation>
                <emma:interpretation id="interp51" emma:lang="en-US" emma:confidence="0">
                  <emma:literal>c.</emma:literal>
                </emma:interpretation>
                <emma:interpretation id="interp52" emma:lang="en-US" emma:confidence="0">
                  <emma:literal>C:</emma:literal>
                </emma:interpretation>
                <emma:interpretation id="interp53" emma:lang="en-US" emma:confidence="0">
                  <emma:literal>..</emma:literal>
                </emma:interpretation>
                <emma:interpretation id="interp54" emma:lang="en-US" emma:confidence="0">
                  <emma:literal>c:</emma:literal>
                </emma:interpretation>
              </emma:one-of>
            </emma:emma>
          </inkml:annotationXML>
          <inkml:trace contextRef="#ctx0" brushRef="#br0" timeOffset="380742.1117">-2017 3113 146 0,'0'0'340'16,"0"-10"-56"-16,0 10-61 0,4-8-16 0,-4 8-44 15,0 0 9-15,1-13-37 0,-1 13 7 16,-1-7-37-16,1 7 36 0,0-10-60 0,0 10 40 16,0 0-47-16,-4-10 43 0,4 10-56 0,-3-7 42 0,3 7-35 15,-5-7 40-15,5 7-29 0,-5-7 27 0,5 7-38 16,-10-4 15-16,10 4-12 0,-11-6 15 16,11 6-10-16,-17-5 11 0,17 5-18 0,-14-1 12 15,14 1-20-15,-18-1 11 0,18 1-13 0,-21 0 10 16,21 0-9-16,-24 2 5 0,12 0-16 0,-3 1 4 0,3 1-16 15,-1-1 3-15,1 2-10 0,-2 2 13 0,1 4-1 16,-1-3-3-16,0 3-9 0,0 2 2 0,-1 1-9 16,1 5 17-16,0-1 6 0,0 1-4 0,-1 5 4 15,6-5-3-15,-2 4-7 0,2-1-3 16,-3 1-4-16,5 1-2 0,2-1-2 0,0-1-1 16,-1-2 4-16,3 4-1 0,0-3-1 0,1 1-7 0,2-2-3 15,-3 1 4-15,6-1-1 0,-2 0 7 0,3-2-8 16,-1-1 8-16,3 0-10 0,-1-2 15 15,2 1-15-15,2-2 20 0,1-1-16 0,-1-2 11 16,3 1-14-16,2-4 15 0,0 0-16 0,1-1 15 16,-2-1-24-16,1-2 20 0,3-1-25 0,-3 0 3 0,0 0-3 15,3-3-1-15,-3 1 2 0,0-1 14 16,-14 0-18-16,24 0 18 0,-24 0-23 0,23 3 28 16,-23-3-29-16,17-3 22 0,-17 3-18 0,17 0 19 15,-17 0-25-15,0 0 22 0,18 0-23 0,-18 0 12 16,0 0 5-16,14 0-30 0,-14 0-34 0,0 0-35 15,0 0-88-15,14-3-103 0,-14 3-21 0,0 0-57 0,4-7 6 16,-4 7-61-16,3-8-102 0,-3 8-361 0,2-11-435 16</inkml:trace>
          <inkml:trace contextRef="#ctx0" brushRef="#br0" timeOffset="381176.6663">-1810 3356 223 0,'-5'-7'439'0,"5"7"-100"0,-8-5-45 16,8 5-46-16,0 0 25 0,-10-6-81 0,10 6 16 16,0 0-79-16,-11-6 16 0,11 6-67 0,0 0 38 15,-14-1-47-15,14 1 33 0,0 0-32 0,-15 1 18 16,15-1-29-16,0 0 14 0,-13 0-28 0,13 0 16 0,0 0-28 15,-12 6 17-15,12-6-15 0,-9 4 15 0,9-4-23 16,-7 7 14-16,7-7-20 0,-2 10 14 0,2-10-24 16,-3 8 20-16,3-8-16 0,0 0 21 15,0 13-18-15,0-13 18 0,5 8-14 0,-5-8 3 16,7 6 2-16,-7-6 0 0,10 5-3 0,-10-5-2 0,8 3 1 16,-8-3-4-16,0 0-1 0,19 2-2 0,-19-2 1 15,0 0 1-15,17-5 8 0,-17 5 11 0,9-5 6 16,-9 5 3-16,6-10-6 0,-6 10-3 15,3-11-2-15,-3 11-6 0,0-13-6 0,0 13 4 16,-6-13-13-16,1 7-1 0,0-3-7 0,-2 2 6 0,-2 0-13 16,1 1-3-16,-1 1-17 0,1-1-10 0,-1 3-45 15,9 3-9-15,-14-8-64 0,14 8-13 0,-15-3-56 16,15 3 26-16,-13-3-54 0,13 3-6 0,0 0-43 16,-13 3-54-16,13-3-367 0,0 0-222 15</inkml:trace>
        </inkml:traceGroup>
        <inkml:traceGroup>
          <inkml:annotationXML>
            <emma:emma xmlns:emma="http://www.w3.org/2003/04/emma" version="1.0">
              <emma:interpretation id="{A3BCEB90-D04A-479E-9AE4-5278412098AF}" emma:medium="tactile" emma:mode="ink">
                <msink:context xmlns:msink="http://schemas.microsoft.com/ink/2010/main" type="inkWord" rotatedBoundingBox="25835,3451 26385,3463 26374,3989 25824,3978"/>
              </emma:interpretation>
              <emma:one-of disjunction-type="recognition" id="oneOf11">
                <emma:interpretation id="interp55" emma:lang="en-US" emma:confidence="0.5">
                  <emma:literal>I</emma:literal>
                </emma:interpretation>
                <emma:interpretation id="interp56" emma:lang="en-US" emma:confidence="0">
                  <emma:literal>F</emma:literal>
                </emma:interpretation>
                <emma:interpretation id="interp57" emma:lang="en-US" emma:confidence="0">
                  <emma:literal>Z</emma:literal>
                </emma:interpretation>
                <emma:interpretation id="interp58" emma:lang="en-US" emma:confidence="0">
                  <emma:literal>T</emma:literal>
                </emma:interpretation>
                <emma:interpretation id="interp5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381522.0183">-1527 3135 285 0,'0'0'460'0,"-13"-7"-145"0,13 7-6 0,-16-4-67 0,4 1 24 16,12 3-56-16,-19-4 37 0,19 4-65 15,-17-4 1-15,17 4-47 0,-16-1-8 0,16 1-47 0,-11-4 8 16,11 4-39-16,0 0 11 0,-15-2-36 0,15 2 16 16,0 0-28-16,0 0 21 0,0 0-12 0,0 0 19 15,15-3-12-15,-15 3 4 0,24 0-24 16,-4 0 20-16,-1 0-22 0,4-1 20 0,3 1-22 0,3 0 16 16,-3-2-19-16,3 2 19 0,2 0-18 15,-2 0 15-15,-2-1-22 0,2 1 21 0,-1-2-19 0,-2 1 18 16,-3 2-21-16,0-2 18 0,-4 0-19 0,-1-1 20 15,-18 2-16-15,28 0 13 0,-28 0-20 0,23-2 9 16,-23 2-39-16,19-2-12 0,-19 2-81 0,0 0 24 16,16 0-33-16,-16 0 17 0,0 0-56 0,0 0-42 15,0 0-39-15,0 0-70 0,-11 4-325 0,11-4-165 16</inkml:trace>
          <inkml:trace contextRef="#ctx0" brushRef="#br0" timeOffset="381817.9919">-1235 3095 497 0,'0'0'440'15,"0"0"-32"-15,0 0-108 0,0 0 6 0,0 0-55 16,-16 0 18-16,16 0-35 0,0 0 4 0,0 0-36 16,0 0-8-16,0 0-37 0,0 0-12 0,0 0-36 15,0 0-12-15,0 0-29 0,-14 1-5 0,14-1-26 16,0 0-4-16,0 0 20 0,-4 7 76 0,4-7-15 16,-3 14-21-16,3-7-17 0,-2 3-8 0,2-1-10 15,-1 4-2-15,-1-1-3 0,0 0-5 0,2 3-1 16,-3 1-9-16,0 1-6 0,2-2-3 0,1 2-5 15,-2 2-4-15,-1 2-2 0,2-6 0 0,-1 5-5 16,-1-1-3-16,3 0 4 0,-3 2 1 0,0-5-7 16,3 2 0-16,-2-3 0 0,-1 2 0 0,2-1 0 15,1-3-2-15,-1 4-6 0,-1-3-21 0,0-2-20 16,2 0-42-16,-2-1-23 0,1-3-35 0,-3 2-38 16,4-10-49-16,0 16-10 0,0-16-46 0,-1 14 20 15,1-14-87-15,-4 8-66 0,4-8-454 0,0 0-424 16</inkml:trace>
          <inkml:trace contextRef="#ctx0" brushRef="#br0" timeOffset="382127.27">-1484 3580 261 0,'0'0'488'0,"-17"-3"-120"0,17 3-64 0,-15-1-34 16,15 1-16-16,0 0 43 0,-14-3-66 0,14 3-27 15,0 0-26-15,-15 0-36 0,15 0-27 0,0 0-21 16,0 0-15-16,-10-5-18 0,10 5-6 0,0 0-8 15,0 0-5-15,0 0 7 0,0 0 0 0,0 0-2 16,13-2-6-16,-13 2-5 0,18-1-1 0,-18 1-3 16,26-4-4-16,-11 3-4 0,2 0-2 0,1-1-2 15,0 1 0-15,5 0-5 0,-1-1 1 0,0 2-4 16,-2-1-4-16,1-1 0 0,-2 2-3 0,-2-2 0 16,0 2-1-16,1-2 1 0,-4 2-2 0,-14 0 2 15,26 0-1-15,-26 0-2 0,18-2 3 0,-18 2-3 16,20 0 1-16,-20 0-2 0,0 0 3 0,19 0-4 15,-19 0-12-15,0 0-12 0,17-2-32 0,-17 2-52 16,0 0-16-16,0 0-73 0,16 0-3 0,-16 0-98 16,0 0-37-16,0 0-500 0,0 0-375 0</inkml:trace>
        </inkml:traceGroup>
        <inkml:traceGroup>
          <inkml:annotationXML>
            <emma:emma xmlns:emma="http://www.w3.org/2003/04/emma" version="1.0">
              <emma:interpretation id="{482C9AD5-E76D-4549-9E52-9780F2CA0BAF}" emma:medium="tactile" emma:mode="ink">
                <msink:context xmlns:msink="http://schemas.microsoft.com/ink/2010/main" type="inkWord" rotatedBoundingBox="26364,3317 28797,3366 28774,4477 26342,4428"/>
              </emma:interpretation>
              <emma:one-of disjunction-type="recognition" id="oneOf12">
                <emma:interpretation id="interp60" emma:lang="en-US" emma:confidence="0.5">
                  <emma:literal>3-5°</emma:literal>
                </emma:interpretation>
                <emma:interpretation id="interp61" emma:lang="en-US" emma:confidence="0">
                  <emma:literal>3-5.</emma:literal>
                </emma:interpretation>
                <emma:interpretation id="interp62" emma:lang="en-US" emma:confidence="0">
                  <emma:literal>3-5</emma:literal>
                </emma:interpretation>
                <emma:interpretation id="interp63" emma:lang="en-US" emma:confidence="0">
                  <emma:literal>35°</emma:literal>
                </emma:interpretation>
                <emma:interpretation id="interp64" emma:lang="en-US" emma:confidence="0">
                  <emma:literal>3-5%</emma:literal>
                </emma:interpretation>
              </emma:one-of>
            </emma:emma>
          </inkml:annotationXML>
          <inkml:trace contextRef="#ctx0" brushRef="#br0" timeOffset="385039.4163">844 3069 489 0,'0'0'383'0,"0"0"-57"16,9-5-99-16,-9 5 3 0,0 0-56 0,8-6 30 15,-8 6-74-15,0 0 18 0,0 0-78 0,9-6 38 16,-9 6-44-16,0 0 43 0,3-9-61 0,-3 9 45 16,0 0-54-16,5-10 71 0,-5 10-16 0,0 0 23 15,1-9-3-15,-1 9-6 0,0 0-6 0,0-10-2 16,0 10-16-16,-5-7-19 0,5 7 3 0,-1-6-4 0,1 6-5 15,-5-6-5-15,5 6-13 0,-7-7-6 16,7 7-10-16,-10-4-2 0,10 4-6 0,-13-1-4 16,13 1-3-16,-13 0-2 0,13 0 1 0,-18 0-3 15,18 0-1-15,-22 5 2 0,10 1-1 0,1 0 7 16,-1 1-11-16,-2-2 14 0,2 4-10 0,0 1 2 0,1 0-8 16,-1 3 11-16,3-2-10 0,-1 0 7 15,1 2-8-15,1-2 1 0,-2 2 4 0,4 0-4 16,0-2 3-16,1 2 1 0,-2 1 1 0,5-3 3 15,-1 2 5-15,0-3 0 0,1 1-1 0,-1-1 2 16,3-1 4-16,0 0 16 0,0 0 10 0,3-2 3 0,-3 0-6 16,0-7 1-16,8 13-4 0,-8-13 4 15,9 11 2-15,-9-11-6 0,15 6-5 0,-15-6-4 16,20 2-4-16,-20-2-5 0,20 0-3 0,-20 0-2 16,25-1-2-16,-25 1-1 0,23-1-8 0,-23 1 1 15,24-2 0-15,-24 2-1 0,23-1-3 0,-23 1 1 16,22 0-1-16,-22 0 0 0,23 1-3 0,-23-1 4 0,21 3-2 15,-10 0-1-15,1 1 1 0,0 1-1 16,-2 0 1-16,-1 2-1 0,3 0 6 0,-3 3 1 16,-1-3 5-16,1 3-6 0,-3 1 12 0,1 0 2 15,-1 1 32-15,-1 2 5 0,0-3-7 0,-2 2-2 16,2 0 6-16,-2 0-4 0,-3-2 6 0,1 0 13 0,-2-1 3 16,-2 0 37-16,2 3-45 0,-4-4 32 15,2 0-45-15,-5 0 28 0,2-1-41 0,-2-1 29 16,-1 2-43-16,-3-3 28 0,1-2-46 0,-3 1 35 15,-1 0-39-15,1-2 32 0,-1-2-39 0,-2 1 38 16,0-2-47-16,-1 0 12 0,1-2-50 0,0 1 12 16,-1-2-71-16,4 1-24 0,-3-1-34 0,3 1-43 15,1-3-46-15,0 3-69 0,4-2-34 0,0-3-19 16,1 3 4-16,5-4 13 0,3 8-26 0,0-14-479 16,3 4-422-16</inkml:trace>
          <inkml:trace contextRef="#ctx0" brushRef="#br0" timeOffset="385529.1364">1253 3204 197 0,'0'0'585'0,"6"-8"-103"0,-6 8-165 0,0 0-1 0,0 0-76 16,0 0 13-16,3-7-59 0,-3 7 3 15,0 0-47-15,0 0-3 0,-11 4-37 0,11-4-3 16,-7 6-15-16,7-6 15 0,-9 10-29 0,9-10-1 0,-8 11-4 15,5-3 4-15,3-8-16 0,-7 14-7 0,7-14-9 16,-6 13-9-16,6-13-4 0,-4 13-9 0,4-13-1 16,-2 15-6-16,2-15 6 0,0 13-2 0,0-13 7 15,2 12 8-15,-2-12 3 0,6 12 1 0,-6-12 1 16,9 9-2-16,-9-9-4 0,11 7-2 0,-11-7-2 16,14 3-6-16,-14-3 1 0,12 2-4 0,-12-2 5 15,15-3-1-15,-15 3 5 0,13-3 30 0,-13 3 25 16,12-8-15-16,-12 8-8 0,6-9-12 0,-6 9-1 15,5-11-10-15,-5 11-15 0,0-17 3 16,0 10-13-16,-2-3 2 0,-3 3-12 0,1-4 10 0,-2 4-16 16,0-1 4-16,0 1-9 0,-2 2 4 0,0-1-20 15,-1 2-17-15,9 4-20 0,-17-5-26 0,17 5-22 16,-17-2-67-16,17 2-18 0,-15 2-73 16,15-2 37-16,-14 5-36 0,14-5 22 0,-10 5-46 15,10-5 0-15,0 0-5 0,0 10-92 0,0-10-295 0,0 0-189 16</inkml:trace>
          <inkml:trace contextRef="#ctx0" brushRef="#br0" timeOffset="383236.8335">-894 3605 477 0,'0'0'387'15,"0"0"-81"-15,0 0-78 0,-11 3-7 16,11-3-19-16,0 0-19 0,0 0 15 0,0 0-70 16,0 0 12-16,0 0-58 0,0 0 39 0,-12 3-18 0,12-3 50 15,0 0-19-15,0 0-26 0,0 0-23 16,0 0-11-16,3-10-13 0,-3 10-1 0,2-9 1 0,-2 9-4 15,7-9-6-15,-7 9-8 0,9-10-9 16,-9 10-7-16,10-10-4 0,-10 10-3 0,9-8-5 16,-9 8-5-16,14-11-2 0,-7 6-1 0,1 2-3 15,-8 3-1-15,15-7 0 0,-15 7-4 0,17-5-2 0,-17 5 1 16,17-4 5-16,-17 4-3 0,15 0-1 16,-15 0 1-16,16 2 0 0,-16-2 1 0,15 6 1 15,-15-6-2-15,15 7-1 0,-15-7 1 0,10 11 3 16,-5-4-1-16,-1 0 1 0,-1 1-2 0,0 1 4 15,0 1-3-15,-3-2 2 0,0 1 0 0,0 1-2 0,-3-3 0 16,0 4-1-16,1-1 5 0,-2 0-3 0,-2 0 1 16,-1 0 15-16,1-2-14 0,-3 2 11 15,2-3-11-15,0 3 13 0,-2-5-12 0,1 3 13 16,-1-3-11-16,1 2 15 0,-2-1-11 0,10-6 15 16,-13 9-8-16,13-9 7 0,-16 7-7 0,16-7 12 15,-11 6-7-15,11-6 14 0,-12 3-6 0,12-3 10 0,-8 5-9 16,8-5 10-16,0 0-6 0,-11 4 8 15,11-4-4-15,0 0 1 0,0 0 0 0,-10 3 0 16,10-3-6-16,0 0-6 0,0 0-3 0,0 0-5 16,0 0-7-16,0 0-4 0,0 0-3 0,0 0 2 15,7-4-5-15,-7 4-3 0,0 0 0 0,10-6-2 16,-10 6 5-16,16-3-6 0,-16 3 0 0,14-2-1 16,-14 2 2-16,17-5-1 0,-17 5 1 0,17-4 1 15,-17 4-3-15,18-2 0 0,-18 2 0 0,17-1 3 16,-17 1-5-16,16 0 1 0,-16 0 0 0,16 1-1 15,-16-1 2-15,14 5 0 0,-14-5 1 0,14 6 1 16,-14-6-4-16,15 5 1 0,-15-5 1 0,11 7 0 16,-5 0 1-16,-6-7 1 0,10 10 0 0,-6-3 2 15,0 0-4-15,0-1 6 0,-1 2-4 0,-1 1 2 16,-1-2-3-16,3 3 0 0,-4-1 4 0,1 0 2 16,0 1-1-16,-2-2 2 0,0 2-4 0,-2 1 2 15,2-3 2-15,-2 2-3 0,1 1-1 0,-3-3 1 0,2 3 3 16,-2 0 0-16,-2-1 2 0,2 0-1 15,-4-2 2-15,3 1 2 0,-2-1 5 0,-2-1 4 16,-1-1 7-16,0 2 5 0,2-2-4 0,-6-1-2 16,4 1-3-16,-2-3-7 0,-3 3 3 0,2-5-4 0,0 2 4 15,-3 0 0-15,3-2 3 0,-2-1 1 0,-1 0 2 16,0 0 0-16,3-3-3 0,-1 5-2 16,0-5 4-16,1 0 10 0,0 0-4 0,0-1 4 15,2 3 0-15,3-3-1 0,-3-1-3 0,3 1-3 0,9 4-2 16,-16-8 1-16,16 8-5 0,-12-6-2 0,12 6-5 15,-12-7 0-15,12 7-2 0,-10-6 0 0,10 6 0 16,-7-7-6-16,7 7-1 0,-7-4-1 16,7 4-2-16,0 0-1 0,-7-7 4 0,7 7-2 0,0 0-4 15,0 0 1-15,-9-6-2 0,9 6 1 0,0 0-2 16,0 0 1-16,0 0 5 0,0 0-5 0,-6-7-1 16,6 7 3-16,0 0-6 0,0 0 2 15,0 0-1-15,0 0-4 0,0 0 3 0,0 0-8 0,0 0-4 16,-8-4-7-16,8 4-4 0,0 0-16 0,0 0-11 15,0 0-18-15,0 0-19 0,0 0-24 0,0 0-22 16,0 0-34-16,0 0-33 0,0 0-47 0,0 0-28 16,0 0-48-16,0 0-64 0,-4-6-48 0,4 6-467 15,0 0-473-15</inkml:trace>
          <inkml:trace contextRef="#ctx0" brushRef="#br0" timeOffset="384314.0594">-349 3360 108 0,'0'0'460'0,"0"0"-112"0,0 0-68 0,-9 5-55 0,9-5-33 16,0 0-18-16,0 0-10 0,0 0-6 0,-6 5 41 15,6-5-77-15,0 0 47 0,0 0-40 0,0 0 3 16,0 0 10-16,0 0 6 0,0 0 11 0,0 0 4 16,0 0 3-16,0 0-1 0,0 0-8 0,0 0-7 15,0 0-15-15,0 0-14 0,0 0-20 0,0 0-10 16,0 0-17-16,0 0-15 0,-7 5-11 0,7-5-8 15,0 0-4-15,0 0 7 0,16 5 11 0,-16-5-6 16,18 3-5-16,-5-2-10 0,4-1 5 0,-2 2-2 16,5 0-16-16,0-1 20 0,4 1-10 0,-1-2 19 15,1 0-20-15,5-2 28 0,-2 2-33 0,2-1 28 16,-1 1-36-16,0-2 51 0,-2 0-64 0,-2 1 25 16,-1 1-30-16,-2-2 28 0,-5 2-26 0,1-1 34 15,-2 1-17-15,-15 0 48 0,23-2-29 0,-23 2 37 16,21-1-34-16,-21 1 31 0,16-2-47 0,-16 2 34 15,15 0-47-15,-15 0 35 0,0 0-44 0,16-2 40 16,-16 2-50-16,0 0 40 0,0 0-47 0,13 0 42 16,-13 0-44-16,0 0 33 0,0 0-56 0,0 0 23 15,0 0-58-15,17-1-16 0,-17 1-50 0,0 0-23 16,0 0-37-16,0 0-47 0,0 0-64 0,0 0-60 16,0 0 40-16,5-7-17 0,-5 7 14 0,0 0-23 15,0-11-58-15,0 11-411 0,6-13-366 0</inkml:trace>
        </inkml:traceGroup>
        <inkml:traceGroup>
          <inkml:annotationXML>
            <emma:emma xmlns:emma="http://www.w3.org/2003/04/emma" version="1.0">
              <emma:interpretation id="{93F1D76E-7F98-4353-BC11-FE8E5BC5E799}" emma:medium="tactile" emma:mode="ink">
                <msink:context xmlns:msink="http://schemas.microsoft.com/ink/2010/main" type="inkWord" rotatedBoundingBox="28910,3422 30076,3445 30055,4513 28889,4490"/>
              </emma:interpretation>
              <emma:one-of disjunction-type="recognition" id="oneOf13">
                <emma:interpretation id="interp65" emma:lang="en-US" emma:confidence="0.5">
                  <emma:literal>Is</emma:literal>
                </emma:interpretation>
                <emma:interpretation id="interp66" emma:lang="en-US" emma:confidence="0">
                  <emma:literal>#3</emma:literal>
                </emma:interpretation>
                <emma:interpretation id="interp67" emma:lang="en-US" emma:confidence="0">
                  <emma:literal>#Is</emma:literal>
                </emma:interpretation>
                <emma:interpretation id="interp68" emma:lang="en-US" emma:confidence="0">
                  <emma:literal>#s</emma:literal>
                </emma:interpretation>
                <emma:interpretation id="interp6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385779.9946">1642 3089 567 0,'-17'-6'482'0,"17"6"-150"0,-16-2-22 15,16 2-85-15,-13-3 22 0,13 3-71 0,-11-2 6 16,11 2-60-16,0 0 4 0,-15-1-48 0,15 1 13 16,0 0-47-16,0 0 18 0,-9-3-34 0,9 3 21 15,0 0-35-15,0 0 46 0,0 0-14 0,0 0 29 16,17 3-22-16,-17-3 19 0,25 1-29 0,-7-1 12 16,0 0-29-16,4 0 14 0,5 0-28 0,2 0 22 15,-1 0-20-15,2 0 10 0,4-1-20 0,-2 1 19 16,2-2-24-16,1 0 18 0,-7 2-21 0,-2-2 15 15,0 0-14-15,-3 2 15 0,0-2-17 0,-6 2 12 16,0 0-21-16,-1 0 13 0,-16 0-38 0,28-3-2 16,-28 3-68-16,18 2 38 0,-18-2-56 0,10 1 19 15,-10-1-92-15,0 0-28 0,0 0-49 0,-5 13-51 16,5-13-372-16,-15 3-206 0</inkml:trace>
          <inkml:trace contextRef="#ctx0" brushRef="#br0" timeOffset="386078.0051">1915 3104 424 0,'0'0'518'16,"-17"-2"-68"-16,17 2-113 0,0 0 27 0,0 0-30 16,-13-2-14-16,13 2-25 0,0 0-16 0,0 0-52 15,0 0-39-15,-10-3-42 0,10 3-22 0,0 0-31 16,0 0-16-16,0 0-23 0,0 0 10 0,-8 3 68 16,8-3-18-16,0 0-10 0,-3 13-12 0,3-13 31 15,3 17 9-15,-3-6 15 0,0 0-29 0,0 3 7 16,0 0-49-16,0 2-3 0,0 3-15 0,0-3 21 15,-4 5-40-15,4-1 24 0,0-1-32 0,-3 4 22 16,1-2-12-16,2 0-7 0,-3 1-7 0,-1-1-35 16,4-1 38-16,-2 0-40 0,-1 1 36 0,2-3-35 15,0 0 33-15,-3-3-37 0,4 0 35 0,0 0-46 16,-2-1 16-16,2-1-66 0,0-2-11 0,-1-1-42 16,1-2-33-16,0-8-27 0,0 17-25 0,0-17-32 15,1 14-63-15,-1-14-66 0,2 10-40 0,-2-10-21 16,0 0-7-16,0 0-478 0,0 0-489 0</inkml:trace>
          <inkml:trace contextRef="#ctx0" brushRef="#br0" timeOffset="386366.0363">1521 3624 245 0,'-18'0'550'0,"1"1"-140"15,3 1-90-15,14-2-50 0,-21 0-7 0,21 0-3 16,-19 1-31-16,19-1-21 0,-14 1-35 0,14-1-32 15,0 0-26-15,0 0-20 0,0 0-12 0,0 0-17 0,0 0-8 16,0 0-9-16,0 0-7 0,18-2-8 0,-5 0-4 16,4 1-3-16,3 1-2 0,1-3-1 0,2 2 4 15,5-1-1-15,-1 2 4 0,-1-2 5 16,2 0-1-16,1 1-6 0,-1-1-6 0,-1-1 0 16,-2 2-5-16,2-1-2 0,-2 2-7 0,-2-1 1 0,-6 0-3 15,1-1 0-15,-1 2-2 0,-3-1-3 0,0 1-7 16,-14 0-10-16,21-3-22 0,-21 3-38 15,18 0-58-15,-18 0-56 0,14 0-28 0,-14 0 2 16,12 0-30-16,-12 0-19 0,0 0-18 0,14 6-464 0,-14-6-253 16</inkml:trace>
          <inkml:trace contextRef="#ctx0" brushRef="#br0" timeOffset="387021.4692">2171 3721 298 0,'0'0'568'15,"0"0"-97"-15,0 0-130 0,0 0 34 0,0 0-14 16,0 0-29-16,0 0-31 0,0 0-28 0,-5-7-40 16,5 7-24-16,0 0-24 0,0 0-26 0,-4-7-21 15,4 7-27-15,0 0-22 0,4-8-16 0,-4 8-14 16,5-6-9-16,-5 6-12 0,6-7-8 0,-6 7-3 16,8-7-4-16,-8 7-9 0,12-7-2 0,-12 7-5 15,17-6 3-15,-17 6-3 0,18-6-3 0,-18 6 0 16,17-4-5-16,-17 4 3 0,18-1-5 0,-18 1 0 15,19 0 1-15,-19 0 1 0,14 4 0 0,-14-4 4 16,16 5-5-16,-16-5 2 0,12 8 2 0,-6-3 0 16,-2 2 0-16,-2 0 0 0,2 1 2 0,-4 0 1 15,-2 2 0-15,0 0 0 0,-3 1 1 0,-1-1 1 16,1 2-7-16,-4-3 11 0,-2 2-4 0,0 1 6 16,-1-1-4-16,-2-1 12 0,2 0-5 0,-1 0 11 15,0-2-7-15,2-1 19 0,-1 1-14 0,2-1 25 16,-1-3-6-16,3 1 9 0,-1 1 9 0,9-6 13 15,-11 6 0-15,11-6 1 0,-12 5 4 0,12-5-7 16,-8 5-11-16,8-5-13 0,0 0-13 0,0 0-7 16,0 0-4-16,0 0-11 0,0 0-3 0,0 0-8 15,8-5 2-15,-8 5-1 0,14-4-1 0,-14 4-3 16,18-4 2-16,-18 4-4 0,20-2 2 0,-3 2-2 16,-2 0 2-16,2 0 0 0,0 2-2 0,1-2 3 15,1 4 0-15,3-1 6 0,-2 1-6 0,2 0 0 16,-2 3 1-16,0-1 9 0,1 1-1 0,-2 1 4 15,-1 0 1-15,-1 0 1 0,0 2-1 0,-2-1-2 16,0 1 1-16,-4 0 2 0,0-2 7 0,-2 1 47 16,-3-1 46-16,1 4-1 0,-5-3-3 0,1 1-3 15,-2-1-9-15,-2-1-6 0,-3 1-7 0,1-1-12 16,-6 2-7-16,1-1-8 0,-3-4-9 0,-1 2-9 16,-3 2-4-16,-3-3-9 0,-1-2-4 0,-1 1-7 15,2-1-1-15,-4 0-3 0,0-1 0 0,1-3-3 16,0 0-1-16,-2 0-3 0,1-3 2 0,1 1-10 15,-1-3-7-15,1 1-20 0,2-1-22 0,-2 1-21 16,3 0-28-16,1-4-52 0,3 1-43 0,2 2-43 0,1-3-62 16,2-1-83-16,2 2-107 0,2-5-61 0,5 4-24 15,4-4-92-15,2 0-428 0,2-4-710 16</inkml:trace>
        </inkml:traceGroup>
        <inkml:traceGroup>
          <inkml:annotationXML>
            <emma:emma xmlns:emma="http://www.w3.org/2003/04/emma" version="1.0">
              <emma:interpretation id="{3642756E-00CA-47A5-8D4C-CBEBD197587E}" emma:medium="tactile" emma:mode="ink">
                <msink:context xmlns:msink="http://schemas.microsoft.com/ink/2010/main" type="inkWord" rotatedBoundingBox="30624,3374 33367,3430 33344,4579 30600,4523">
                  <msink:destinationLink direction="from" ref="{5973E9D0-D599-41BB-A0D8-36F8EDC4F74B}"/>
                  <msink:destinationLink direction="with" ref="{DA02FC64-FB8A-4645-935B-834AFD995701}"/>
                </msink:context>
              </emma:interpretation>
              <emma:one-of disjunction-type="recognition" id="oneOf14">
                <emma:interpretation id="interp70" emma:lang="en-US" emma:confidence="0.5">
                  <emma:literal>-1310</emma:literal>
                </emma:interpretation>
                <emma:interpretation id="interp71" emma:lang="en-US" emma:confidence="0">
                  <emma:literal>+1310</emma:literal>
                </emma:interpretation>
                <emma:interpretation id="interp72" emma:lang="en-US" emma:confidence="0">
                  <emma:literal>+31310</emma:literal>
                </emma:interpretation>
                <emma:interpretation id="interp73" emma:lang="en-US" emma:confidence="0">
                  <emma:literal>+11310</emma:literal>
                </emma:interpretation>
                <emma:interpretation id="interp74" emma:lang="en-US" emma:confidence="0">
                  <emma:literal>+01310</emma:literal>
                </emma:interpretation>
              </emma:one-of>
            </emma:emma>
          </inkml:annotationXML>
          <inkml:trace contextRef="#ctx0" brushRef="#br0" timeOffset="415697.1343">4523 3307 160 0,'0'0'413'16,"-8"-7"-94"-16,8 7-6 0,-9-9-50 0,9 9-34 0,-8-7-18 15,8 7-12-15,-10-8 17 0,10 8-8 0,-6-6 37 16,6 6-66-16,-7-4 29 0,7 4-62 15,0 0 27-15,-7-6-65 0,7 6 39 0,0 0-64 16,0 0 41-16,-6-7-68 0,6 7 54 0,0 0-70 16,0 0 50-16,0 0-66 0,0 0 54 0,0 0-58 15,0 0 76-15,0 0-47 0,11-5 73 0,-11 5-71 16,24 0 50-16,-24 0-77 0,31 0 56 0,-13 0-73 16,3 0 60-16,4 0-76 0,1 0 65 0,0 0-66 0,3 0 59 15,-1 0-72-15,-1 0 70 0,-2 0-79 16,2-2 79-16,0 0-73 0,-7 2 62 0,0 0-65 15,-4 0 84-15,1 0-74 0,-2 0 84 0,-15 0-52 0,25-1 87 16,-25 1-59-16,21 0 63 0,-21 0-71 0,16 0 57 16,-16 0-77-16,0 0 54 0,20 0-67 15,-20 0 48-15,0 0-73 0,0 0 63 0,18 3-58 16,-18-3 58-16,0 0-67 0,-7 9 66 0,7-9-63 16,-11 12 59-16,3-3-51 0,-1-2 54 0,-3 1-68 15,1 2 63-15,-4 3-65 0,4-2 65 0,-5 2-63 0,-1 2 64 16,-1 0-64-16,3-2 64 0,-2 1-62 15,0-1 71-15,2 2-55 0,-2 2 41 0,3-5-65 16,1-1 69-16,0-2-59 0,4 0 57 0,-3-1-62 16,4-1 63-16,-1-1-62 0,3 0 64 0,6-6-58 15,-12 11 61-15,12-11-52 0,-10 9 70 0,10-9-37 0,-7 5 68 16,7-5-53-16,-6 4 56 0,6-4-58 16,0 0 42-16,0 0-62 0,0 0 46 0,0 0-61 15,0 0 49-15,0 0-58 0,13-1 54 0,-13 1-43 16,15-6 35-16,-15 6-53 0,22-6 52 0,-9 4-53 15,0 0 52-15,1-1-58 0,1-1 54 0,1 3-54 0,0 1 52 16,-16 0-52-16,31 1 52 0,-14 1-53 16,-2 3 51-16,2-3-49 0,0 5 55 0,0-1-50 15,-3 3 54-15,3-1-63 0,-4 0 53 0,1 5-49 16,-1-3 57-16,0 2-59 0,-4 0 53 0,1 2-47 16,-1-3 54-16,-2 2-53 0,-2-2 54 0,-1 2-46 0,-3-2 55 15,3 2-51-15,-4-3 61 0,0 2-38 16,-4 0 58-16,4-1-44 0,-5-1 44 0,0 2-48 15,-2-4 43-15,1 1-55 0,-4-1 1 0,0 0 1 16,0 0 4-16,-3-1-8 0,-1-2 1 0,0-1-1 16,-1 2 3-16,-1-1-5 0,-2-3-1 0,-2 0 0 0,2-2-2 15,-1 0-6-15,-1-2-12 0,-2 0-28 0,0-1-26 16,1-2-3-16,2 1-30 0,0-3-25 0,2 4-63 16,1-5 5-16,5 1-114 0,-1 0-33 15,4-3-142-15,2 3-16 0,3 0-54 0,3-5-27 16,3 2-421-16,2-3-590 0</inkml:trace>
          <inkml:trace contextRef="#ctx0" brushRef="#br0" timeOffset="416105.9904">5297 3288 20 0,'0'0'469'0,"-2"-13"-99"0,2 13-43 16,-2-11-43-16,2 11-23 0,-1-9-43 0,1 9 38 16,-3-7-62-16,3 7 20 0,0 0-17 0,0-9-15 0,0 9-19 15,0 0-19-15,0 0-16 0,-5-8 33 16,5 8 30-16,0 0-50 0,0 0 78 0,-4 9-67 16,4-9 46-16,-6 12-87 0,2-5 61 0,2 2-81 15,-1 2 87-15,0 1-79 0,-1 0 56 0,3 0-68 16,-1 5 43-16,2-1-58 0,-2 3 43 0,2-4-71 0,0 4 52 15,0 2-62-15,2-1 50 0,-2 2-57 0,2-2 47 16,-2 3-58-16,1-2 43 0,-1 0-59 0,0-1 50 16,0-4-60-16,0 4 56 0,0-3-53 0,0 1 45 15,0-4-52-15,0 3 47 0,0-3-53 16,-1 2 54-16,1-3-61 0,-2 1 15 0,0-2 37 16,0-1-37-16,-2 0 0 0,4-1-2 0,-3-1-8 0,3-9-19 15,-4 15-13-15,4-15-12 0,-2 10-20 16,2-10-42-16,-3 10 8 0,3-10-173 0,0 0-45 15,-1 9-116-15,1-9-61 0,0 0-44 0,0 0-39 16,6-11-329-16,0 6-502 0</inkml:trace>
          <inkml:trace contextRef="#ctx0" brushRef="#br0" timeOffset="416714.2549">5698 3407 211 0,'-2'-8'420'0,"1"-2"-93"0,-3 4-29 16,3-4-41-16,1 10-9 0,-4-14-15 0,4 14-19 16,-3-11-36-16,3 11-22 0,-3-9-45 15,3 9 15-15,0 0 14 0,-6-7 1 0,6 7 30 16,0 0-13-16,0 0-10 0,-9 4 21 0,9-4 5 16,-5 8 3-16,5-8-8 0,-5 12-17 0,1-6-6 0,3 2 13 15,-4 2-26-15,3 1 27 0,-2-1-75 0,2 4 62 16,-3 1-55-16,1 2 41 0,-1-1-59 15,-2 2 36-15,2 1-37 0,0 1 61 0,3-3-71 16,0 3 41-16,-3 0-60 0,1-2 41 0,4 0-61 16,-3-2 44-16,1 0-51 0,2 1 44 0,-2-2-21 15,2 1 42-15,0-2-38 0,2 0 38 0,-2-1-42 16,2 1 35-16,1-1-36 0,1-3 49 0,-2 3-24 16,3-5 39-16,5 2-24 0,-4-3 27 0,2 1-38 15,1 0 14-15,-1-3-27 0,3-2 14 0,1 1-25 16,-12-4 9-16,21 2-23 0,-21-2 3 0,25 0 2 15,-13-2 8-15,2-2-22 0,1-1 10 0,-4-3-13 0,1 3 8 16,3-7-14-16,-2 2 9 0,-1-3-12 0,2 1 7 16,-5-2-12-16,0-2 11 0,-1-1-11 15,-1-1 4-15,-2 1 0 0,-1-1-6 0,-3-5-5 16,-1 3 8-16,-3 0-20 0,-2-1 20 0,-1 3-21 16,-3-4 22-16,-3 0-18 0,-1 2 13 0,-2 2-15 0,0-1 6 15,-2 4-21-15,-2-1 33 0,5 5-20 16,-2 0 5-16,-1 1-51 0,1 2 5 0,0 2-57 0,-1 1 4 15,3 0-72-15,-3 2 7 0,4 1-79 16,0 1 5-16,13 1-120 0,-23 0 70 0,23 0 5 16,-18 5-33-16,18-5-37 0,-14 6-36 0,14-6-30 15,-5 11-32-15,5-11-21 0,0 10-58 0,0-10-269 0,9 9-343 16</inkml:trace>
          <inkml:trace contextRef="#ctx0" brushRef="#br0" timeOffset="387432.039">3199 3437 610 0,'-12'-3'485'0,"12"3"-106"0,-13-4-22 16,13 4 17-16,-13-5-8 0,13 5-9 0,-10-4-16 15,10 4-35-15,-9-4-54 0,9 4-44 0,0 0-42 16,-7-5-33-16,7 5-28 0,0 0-5 0,0 0 11 16,21-2-8-16,-21 2-15 0,23 2-3 0,-9-2-20 15,3 3 8-15,0-2 12 0,6 2 8 0,1 1 0 16,4-2-8-16,2 1-10 0,2 0-3 0,-1 0-19 15,3 0-8-15,-2 0-4 0,-1-2-12 0,-5 1-5 16,0 0-5-16,0 0 0 0,-5-1-6 0,-2 1 2 16,-1-2 4-16,-4 2-17 0,2 0-14 15,-16-2-24-15,23 0-38 0,-23 0-49 0,18 1 6 16,-18-1-128-16,0 0-13 0,15 2-115 0,-15-2-10 0,0 0-36 16,-9 6 16-16,9-6-17 0,-17 4 54 0,4 0-460 15,-3-3-364-15</inkml:trace>
          <inkml:trace contextRef="#ctx0" brushRef="#br0" timeOffset="387675.0186">3233 3595 381 0,'-11'2'465'0,"2"4"-99"0,9-6-70 15,-14 5-39-15,14-5-28 0,-11 8-5 0,11-8-8 16,-6 5 14-16,6-5 23 0,0 0-16 0,0 0 3 16,2 8-1-16,-2-8-10 0,13 6-10 0,-13-6-14 15,22 5-24-15,-8-3-22 0,2 1-13 0,1-3 3 16,5 4 5-16,-1-2-27 0,2 0-18 0,0 0-17 15,3-1-17-15,-1 3-16 0,-2-2-5 0,0 0-15 16,-2 0 2-16,-2-2-16 0,-2 2-4 0,-1-2-14 16,-2 1-18-16,-14-1-25 0,22 1-29 0,-22-1-35 15,18 0-46-15,-18 0 4 0,17 2-103 0,-17-2-36 16,0 0-54-16,15 0-12 0,-15 0-18 0,0 0-50 16,0 0 19-16,0 0-497 0,13-2-453 0</inkml:trace>
          <inkml:trace contextRef="#ctx0" brushRef="#br0" timeOffset="388084.5273">3993 3135 235 0,'0'-12'470'15,"0"1"-118"-15,3-1-40 0,-3 12-28 0,1-17-5 16,-1 17 26-16,1-14 4 0,-1 14-13 0,0-14 35 15,0 14-93-15,2-10 39 0,-2 10-96 0,2-11 41 16,-2 11-90-16,2-7 44 0,-2 7-94 0,0 0-16 16,1-9-14-16,-1 9 11 0,0 0 52 0,0 0 25 15,0 0-26-15,2 13 37 0,-2-13-23 0,2 20 18 16,-1-7 3-16,-1 1-3 0,0 8 40 0,0 1-5 16,0 2-7-16,0 7 16 0,1 4-26 0,-1 0-24 15,3 4-3-15,-2 4-12 0,0 1-13 0,-1 0-13 16,0 1-6-16,0 1-30 0,3-5 9 0,-3 2-39 15,1 0 24-15,-2-2-48 0,1 1 5 0,-3-2 0 16,3-7 35-16,-2 3-40 0,-2-4 30 0,4 0-32 16,-3 0 28-16,0-5-38 0,-3 2 39 0,5-5-41 15,-3-2 37-15,2-3-36 0,-2-1 26 0,2-3-51 16,1-3 26-16,-1 1-58 0,-1-4 25 0,3 1-61 16,0-11-37-16,-3 13-72 0,3-13-81 0,0 0-63 15,0 0-33-15,0 0-58 0,3-15-99 0,2 4 29 16,-2-3-95-16,3-4-96 0,3-7-374 0,-1-4-692 15</inkml:trace>
        </inkml:traceGroup>
        <inkml:traceGroup>
          <inkml:annotationXML>
            <emma:emma xmlns:emma="http://www.w3.org/2003/04/emma" version="1.0">
              <emma:interpretation id="{DE21712C-3B0F-48D4-95ED-E9EEF4FA0911}" emma:medium="tactile" emma:mode="ink">
                <msink:context xmlns:msink="http://schemas.microsoft.com/ink/2010/main" type="inkWord" rotatedBoundingBox="33504,3853 34093,3865 34081,4477 33492,4465">
                  <msink:destinationLink direction="with" ref="{DA02FC64-FB8A-4645-935B-834AFD995701}"/>
                </msink:context>
              </emma:interpretation>
              <emma:one-of disjunction-type="recognition" id="oneOf15">
                <emma:interpretation id="interp75" emma:lang="en-US" emma:confidence="0.5">
                  <emma:literal>r,</emma:literal>
                </emma:interpretation>
                <emma:interpretation id="interp76" emma:lang="en-US" emma:confidence="0">
                  <emma:literal>r.</emma:literal>
                </emma:interpretation>
                <emma:interpretation id="interp77" emma:lang="en-US" emma:confidence="0">
                  <emma:literal>r?</emma:literal>
                </emma:interpretation>
                <emma:interpretation id="interp78" emma:lang="en-US" emma:confidence="0">
                  <emma:literal>•Vs</emma:literal>
                </emma:interpretation>
                <emma:interpretation id="interp79" emma:lang="en-US" emma:confidence="0">
                  <emma:literal>.85</emma:literal>
                </emma:interpretation>
              </emma:one-of>
            </emma:emma>
          </inkml:annotationXML>
          <inkml:trace contextRef="#ctx0" brushRef="#br0" timeOffset="389572.8731">6588 4103 27 0,'0'0'699'16,"0"0"-245"-16,0 0-32 0,0 0-78 15,0 0 33-15,7-6-40 0,-7 6-20 0,0 0-98 0,0 0 14 16,0 0-100-16,0 0 25 0,0 0-84 0,0-9 36 16,0 9-78-16,0 0 39 0,0 0-80 0,3-8-27 15,-3 8-183-15,0 0-69 0,3-7-145 0,-3 7-514 16,-3-9-527-16</inkml:trace>
          <inkml:trace contextRef="#ctx0" brushRef="#br0" timeOffset="417150.1409">6022 3561 322 0,'0'0'390'0,"0"0"-43"0,0 0-56 0,7-6 19 15,-7 6-21-15,5-7 11 0,-5 7-69 0,8-7-5 0,-8 7-54 16,6-6 3-16,-6 6-36 0,11-7 21 0,-11 7-29 15,10-8 23-15,-10 8-37 0,12-5 16 16,-12 5-45-16,10-3 13 0,-10 3-52 0,12-3 22 16,-12 3-34-16,0 0 31 0,17 2-39 0,-17-2 27 15,11 6-26-15,-4-3 33 0,-2 5 5 0,1-3-5 0,1 4-1 16,-2 1-14-16,0-2-6 0,0 3-2 0,-1 1-11 16,0 0-1-16,0-2 0 0,-3 5 25 15,2-4 1-15,-3 2-6 0,2-2-13 0,-2 0 1 16,0-1-10-16,0 2 1 0,-2-3-4 0,2 1-5 15,0-10-3-15,0 16 1 0,0-16 0 0,-3 13 7 16,3-13 28-16,0 12 14 0,0-12-23 0,-1 8 74 16,1-8-26-16,0 0 75 0,0 12-54 0,0-12 24 15,0 0-69-15,0 0 27 0,0 0-59 0,0 0 29 16,-10-5-42-16,10 5 32 0,-4-10-51 0,4 10 39 16,0-15-49-16,0 5 40 0,2 0-47 0,0-1 43 15,0-2-8-15,3 2-7 0,2-2-36 0,-2 2 38 0,0-3-4 16,4 4-8-16,-1-1-1 0,-2 1-14 15,4 0-11-15,-3 3-21 0,0-3-23 0,2 4-37 16,-1 1-51-16,-2-3-71 0,1 3-52 0,-7 5-24 16,15-7-57-16,-15 7-3 0,12-4-61 0,-12 4-22 15,11-4-25-15,-11 4 13 0,13-2-25 0,-13 2-248 16,13-2-233-16</inkml:trace>
          <inkml:trace contextRef="#ctx0" brushRef="#br0" timeOffset="417617.8866">6446 3512 296 0,'0'0'387'16,"5"-6"-82"-16,-5 6-12 0,0 0-67 0,5-6 25 16,-5 6-43-16,0 0 22 0,4-7-59 0,-4 7 15 15,0 0-42-15,0 0 18 0,0 0-40 0,0 0 24 16,0 0-22-16,0 0 27 0,0 0-38 0,-10-5 13 16,10 5-31-16,-11 5 39 0,11-5-41 0,-11 3 16 15,11-3-53-15,-13 6 18 0,13-6-35 0,-12 6 26 16,12-6-5-16,-12 9 23 0,12-9-44 0,-10 7-11 15,10-7 25-15,-10 9-40 0,10-9 26 0,-7 8-36 16,7-8 28-16,-8 7-29 0,8-7 25 0,-5 8-28 16,5-8 26-16,0 0-30 0,-5 7 4 0,5-7 9 15,0 0 2-15,-1 8 0 0,1-8 9 0,0 0 9 16,6 6 8-16,-6-6-4 0,11 4-7 0,-11-4-3 16,9 6 6-16,-9-6 10 0,15 5-6 0,-15-5 4 15,13 5-13-15,-13-5-1 0,14 7 2 0,-14-7-2 16,15 9 1-16,-15-9 8 0,11 8 47 0,-4-2 8 15,0-1-8-15,-3 1-16 0,2 0-11 0,0 1-77 16,-6-7 77-16,8 13-64 0,-8-13 93 0,2 12-74 16,2-5 66-16,-4-7-59 0,2 13 60 0,-2-13-54 15,-2 14 55-15,2-14-66 0,-6 13 56 0,1-8-64 16,-1 1 54-16,0-1-62 0,-1 0 56 0,0-1-60 16,7-4 58-16,-18 8-63 0,18-8 58 0,-19 6-63 15,19-6 58-15,-22 5-67 0,22-5 46 0,-19 1-90 16,19-1 30-16,-21 0-113 0,21 0 31 0,-22-3-43 15,22 3-55-15,-18-4-71 0,7-1-48 0,2 2-87 16,-2-2-28-16,2 1-38 0,0-2-23 0,1-1-347 16,0-1-415-16</inkml:trace>
        </inkml:traceGroup>
      </inkml:traceGroup>
      <inkml:traceGroup>
        <inkml:annotationXML>
          <emma:emma xmlns:emma="http://www.w3.org/2003/04/emma" version="1.0">
            <emma:interpretation id="{DC7E4B38-63BF-4F6C-BED6-656D42FD905F}" emma:medium="tactile" emma:mode="ink">
              <msink:context xmlns:msink="http://schemas.microsoft.com/ink/2010/main" type="line" rotatedBoundingBox="26171,5551 33785,5958 33731,6977 26116,6571"/>
            </emma:interpretation>
          </emma:emma>
        </inkml:annotationXML>
        <inkml:traceGroup>
          <inkml:annotationXML>
            <emma:emma xmlns:emma="http://www.w3.org/2003/04/emma" version="1.0">
              <emma:interpretation id="{9365C669-3E3B-4C62-9869-CEEACD43B7E9}" emma:medium="tactile" emma:mode="ink">
                <msink:context xmlns:msink="http://schemas.microsoft.com/ink/2010/main" type="inkWord" rotatedBoundingBox="26140,5740 27280,5732 27284,6305 26144,6312"/>
              </emma:interpretation>
              <emma:one-of disjunction-type="recognition" id="oneOf16">
                <emma:interpretation id="interp80" emma:lang="en-US" emma:confidence="0.5">
                  <emma:literal>GI</emma:literal>
                </emma:interpretation>
                <emma:interpretation id="interp81" emma:lang="en-US" emma:confidence="0">
                  <emma:literal>CI</emma:literal>
                </emma:interpretation>
                <emma:interpretation id="interp82" emma:lang="en-US" emma:confidence="0">
                  <emma:literal>CFI</emma:literal>
                </emma:interpretation>
                <emma:interpretation id="interp83" emma:lang="en-US" emma:confidence="0">
                  <emma:literal>EI</emma:literal>
                </emma:interpretation>
                <emma:interpretation id="interp84" emma:lang="en-US" emma:confidence="0">
                  <emma:literal>CAI</emma:literal>
                </emma:interpretation>
              </emma:one-of>
            </emma:emma>
          </inkml:annotationXML>
          <inkml:trace contextRef="#ctx0" brushRef="#br0" timeOffset="429446.3323">-975 5417 428 0,'0'0'368'0,"-2"-11"-1"0,2 11-92 15,0 0 7-15,0-9-34 0,0 9-68 0,0 0 37 16,-3-9-61-16,3 9 42 0,0 0-24 0,-3-8 11 15,3 8-16-15,0 0-15 0,-6-7-15 0,6 7-12 16,-8-4-8-16,8 4-2 0,-12-3-3 0,12 3-2 16,0 0-11-16,-19-2-3 0,19 2 1 0,-17 3-8 15,17-3 1-15,-22 6-2 0,10-2-8 0,1 1-3 16,-2 1-1-16,-3 2-8 0,3 0-2 0,-2 2-8 16,0 1 2-16,0 0 2 0,-1 3-13 0,2-3-6 15,-1 3-7-15,3-2-7 0,0 2-3 0,-2 0-1 16,4 1 0-16,-2-1-5 0,2 3 2 0,2-2 5 15,-1 1 9-15,2 1-15 0,1 0 20 0,2-1-15 16,-1 0 17-16,2-2-18 0,1 3 18 0,0-2-27 16,2 1 20-16,0-4-34 0,2 3 25 0,0-1-24 15,1 1 29-15,1-3-16 0,0 0 32 0,0-1-24 16,1 0 7-16,1 0-3 0,2-1 6 0,-2 0 0 16,2-2-3-16,4-1-3 0,-3 1 0 0,3-1-2 15,-1-3 3-15,3 0-8 0,-2 1-2 0,2-3-8 16,1-1 2-16,-1 1-1 0,0-2-4 0,2 0-4 15,-16 0 4-15,28 0-5 0,-28 0 1 0,23-3 28 16,-23 3-40-16,22-2 38 0,-22 2-37 0,18-2 33 16,-18 2-39-16,15-2 34 0,-15 2-35 0,14-1 31 15,-14 1-39-15,0 0 18 0,14 0-56 0,-14 0 3 16,0 0-55-16,14-4-15 0,-14 4-41 0,0 0-29 16,0 0-22-16,12-2-59 0,-12 2-72 0,0 0-65 15,0 0-84-15,0 0-13 0,6-8-137 0,-6 8-272 16,2-9-490-16</inkml:trace>
          <inkml:trace contextRef="#ctx0" brushRef="#br0" timeOffset="429802.6378">-845 5672 35 0,'0'0'653'0,"0"-10"-154"0,0 10-103 15,-3-7 6-15,3 7-53 0,0 0-28 0,0-10-57 16,0 10-37-16,0 0-46 0,0 0-31 0,-6-7-27 15,6 7-23-15,0 0-23 0,0 0 3 0,-9 4-16 16,9-4-5-16,-7 5-6 0,7-5-4 0,-4 8-7 16,4-8-5-16,-4 7-6 0,4-7-1 0,-4 9-8 15,4-9-2-15,0 9 4 0,0-9-6 0,3 10 2 16,-3-10-1-16,2 9-3 0,-2-9-2 0,5 7 2 16,-5-7-2-16,9 7 1 0,-9-7-6 0,9 4 8 15,-9-4-2-15,15 3-1 0,-15-3 1 0,14-3-6 16,-14 3 2-16,12-3-4 0,-12 3 3 0,14-6-6 15,-14 6 4-15,9-7-2 0,-9 7 3 0,5-11-1 16,-5 11-2-16,4-11-3 0,-4 11 1 0,-4-14-7 16,4 14-1-16,-5-12-8 0,-2 6-9 0,2 0-15 15,-3 3-36-15,8 3-50 0,-15-9-19 0,15 9-63 16,-18-3 14-16,18 3-48 0,-20-2 11 0,20 2-61 16,-16 3-32-16,16-3-106 0,-16 0-296 0,16 0-226 15</inkml:trace>
          <inkml:trace contextRef="#ctx0" brushRef="#br0" timeOffset="430174.6382">-569 5528 238 0,'0'0'510'0,"-9"-6"-150"0,9 6-18 15,-12-3-74-15,12 3 37 0,-10-3-18 0,10 3-6 16,-6-7-42-16,6 7-25 0,0 0-51 0,-12-4-13 16,12 4-40-16,0 0 2 0,0 0-29 0,-10-4 2 15,10 4-27-15,0 0 0 0,0 0-21 0,0 0 3 16,0 0-20-16,9-6 9 0,-9 6-18 0,16-4 13 16,-16 4-19-16,24-6 12 0,-11 5-15 0,4-2 9 15,3 0-11-15,1-1 13 0,1 1-14 0,1-1 7 16,3-2-7-16,-3 2 13 0,2-1-14 0,-2 3 13 15,-1-3-16-15,-2 3 13 0,-3-2-11 0,-1 1 12 16,-3 0-13-16,2 2 10 0,-4-3-19 0,-11 4 11 16,20-3-33-16,-20 3-1 0,14 0-28 0,-14 0 9 15,0 0-64-15,0 0-9 0,13 0-64 0,-13 0 23 16,0 0-54-16,-7 7 2 0,7-7-13 0,-9 4-10 16,9-4-47-16,-13 5-367 0,13-5-165 0</inkml:trace>
          <inkml:trace contextRef="#ctx0" brushRef="#br0" timeOffset="430740.9241">-463 5933 382 0,'0'0'552'0,"0"0"-119"0,-23 0-69 0,23 0-17 15,0 0-8-15,-17-1-14 0,17 1-21 0,0 0-40 16,0 0-28-16,-18 0-64 0,18 0-30 0,0 0-30 15,0 0 12-15,0 0-32 0,-16-1 9 0,16 1-33 16,0 0 6-16,0 0-28 0,0 0 12 0,0 0-25 16,0 0-3-16,0 0 11 0,11-5-18 0,-11 5-5 15,18-3-3-15,-6 0-1 0,-1 1-3 0,5-1-2 16,-3 3-4-16,4-4 1 0,-2 1-2 0,2 2 0 16,-3-1-4-16,3-1 4 0,0 2-1 0,-2-1-2 15,0 1 1-15,-1 1 0 0,0-2-8 0,-2 0-5 16,-12 2-16-16,22-2-27 0,-22 2-38 0,20-1-47 15,-20 1-60-15,15 0-50 0,-15 0-22 0,15 0-34 16,-15 0-20-16,0 0-27 0,20 0-508 0,-20 0-409 16</inkml:trace>
          <inkml:trace contextRef="#ctx0" brushRef="#br0" timeOffset="430481.9889">-333 5467 2 0,'0'0'624'0,"0"0"-202"16,0 0-35-16,-15 1-104 0,15-1 11 0,0 0-44 16,0 0 5-16,0 0-29 0,0 0 10 0,0 0-19 15,-12-3-21-15,12 3-34 0,0 0-8 0,0 0-14 16,0 0-4-16,0 0-23 0,0 0-10 0,0 0-23 16,0 0-15-16,0 0 10 0,-11 6 63 0,11-6 25 15,0 9-36-15,0-9-15 0,0 16-13 0,1-8-20 16,2 3 0-16,-3-3 8 0,1 2 11 0,1 5 1 15,-2 0-6-15,2-2-9 0,0 2-12 0,-1 1-7 16,-1-2-7-16,0 3-35 0,4 0 31 0,-3-3-41 16,0 3 23-16,-1 0-29 0,3-4 24 0,-1 3-31 15,-2-3 27-15,0 2-30 0,2-1 28 16,0-1-31-16,0-2 32 0,-1 0-33 0,-1 1 21 0,3-4-47 16,-2 2-9-16,0-1-37 0,-1-1-35 0,0-8-18 15,0 14-48-15,0-14-25 0,3 11-57 0,-3-11-40 16,0 10-53-16,0-10-48 0,0 0-52 0,0 0-92 15,-3 10-394-15,3-10-521 0</inkml:trace>
        </inkml:traceGroup>
        <inkml:traceGroup>
          <inkml:annotationXML>
            <emma:emma xmlns:emma="http://www.w3.org/2003/04/emma" version="1.0">
              <emma:interpretation id="{D59FAF56-610F-4458-B666-F60D84218A4B}" emma:medium="tactile" emma:mode="ink">
                <msink:context xmlns:msink="http://schemas.microsoft.com/ink/2010/main" type="inkWord" rotatedBoundingBox="27222,6089 28918,5651 29089,6313 27393,6751"/>
              </emma:interpretation>
              <emma:one-of disjunction-type="recognition" id="oneOf17">
                <emma:interpretation id="interp85" emma:lang="en-US" emma:confidence="0.5">
                  <emma:literal>3-5°</emma:literal>
                </emma:interpretation>
                <emma:interpretation id="interp86" emma:lang="en-US" emma:confidence="0">
                  <emma:literal>35°</emma:literal>
                </emma:interpretation>
                <emma:interpretation id="interp87" emma:lang="en-US" emma:confidence="0">
                  <emma:literal>5-5°</emma:literal>
                </emma:interpretation>
                <emma:interpretation id="interp88" emma:lang="en-US" emma:confidence="0">
                  <emma:literal>3-5.</emma:literal>
                </emma:interpretation>
                <emma:interpretation id="interp89" emma:lang="en-US" emma:confidence="0">
                  <emma:literal>55.</emma:literal>
                </emma:interpretation>
              </emma:one-of>
            </emma:emma>
          </inkml:annotationXML>
          <inkml:trace contextRef="#ctx0" brushRef="#br0" timeOffset="431466.3526">-54 5909 83 0,'0'0'697'16,"0"0"-179"-16,7-5-81 0,-7 5-21 0,0 0-35 15,0 0-39-15,0 0-28 0,5-8-22 0,-5 8-26 16,0 0-43-16,2-11-41 0,-2 11-38 0,0 0-29 16,7-8-21-16,-7 8-17 0,8-5-13 0,-8 5-11 15,9-9-8-15,-9 9-9 0,13-6-9 0,-13 6-6 16,15-4 0-16,-15 4-7 0,16-1 1 0,-16 1 0 16,20-2 0-16,-20 2-4 0,17 2 0 0,-17-2 4 15,17 4-6-15,-9-1-4 0,-8-3 4 0,12 9 13 16,-12-9-7-16,10 12 20 0,-10-12-17 0,4 12 19 15,-4-12-14-15,-3 15 13 0,1-7-16 0,-2 0 13 16,-1 0-20-16,-3 0 15 0,1 0-13 0,-2 0 8 16,1 0-13-16,-1-1 9 0,2-1-5 0,-2 1 22 15,0-3 0-15,-1 1 5 0,4-2-4 0,6-3-1 16,-16 8 20-16,16-8-4 0,-11 6 25 0,11-6-18 16,-9 5 23-16,9-5-29 0,0 0 29 0,-12 3-41 15,12-3 34-15,0 0-46 0,0 0 26 0,0 0-43 16,0 0 29-16,0 0-47 0,0 0 36 0,0 0-33 15,13 0 27-15,-13 0-36 0,17-1 36 0,-17 1-35 16,22 0 32-16,-22 0-33 0,26 1 34 0,-12 1-30 16,0 2 37-16,2-2-37 0,-2 4 34 15,0-1-27-15,0 0 44 0,1 1-37 0,-4 1 42 0,2-1-4 16,-2 2 3-16,0 0 2 0,-3 0 2 0,1 1 8 16,-4 0 2-16,2 0 4 0,-5 0 4 0,2 0-6 15,-4-1-4-15,0-8-4 0,0 19-1 0,-4-12-10 16,2-1-6-16,-5 2-4 0,0 0-5 0,-3-2-8 15,1 1-2-15,-4-1-5 0,2-3-2 0,-5 2-1 16,2-1-39-16,-3-1 54 0,0 0-30 0,1-1-21 16,-3-2-29-16,-1 0-28 0,2 0-39 0,-2-2-52 15,0 1-56-15,0-4-34 0,-1 1-42 0,2-1-49 16,0 2-55-16,6-3-63 0,0-1-37 0,1-1-100 16,2 1-563-16,2-5-782 0</inkml:trace>
          <inkml:trace contextRef="#ctx0" brushRef="#br0" timeOffset="431750.2283">395 5728 498 0,'0'0'417'0,"-19"-1"-49"16,19 1-96-16,-16-2 24 0,16 2-49 0,-16-4 64 15,16 4-35-15,-12-1-8 0,12 1-49 16,0 0-14-16,-14-4-30 0,14 4 5 0,0 0-6 16,-12-2 0-16,12 2-9 0,0 0-18 0,0 0-26 0,0 0-23 15,0 0-11-15,0 0-8 0,0 0 0 0,0 0-4 16,0 0-11-16,9-4-7 0,-9 4-7 15,22-2-8-15,-6 2-5 0,0-2-2 0,3 2-2 0,0-2 6 16,4 2 2-16,-1-1-1 0,5-1 11 16,-3-2-2-16,0 3-5 0,0 0-8 0,-1-1-4 0,-5 1-4 15,1 1-3-15,-2-2 15 0,-17 2-1 0,29-1 27 16,-29 1 2-16,20-1 4 0,-20 1-7 0,17 0-1 16,-17 0-10-16,17-4-8 0,-17 4-16 15,0 0-2-15,13-2-11 0,-13 2-6 0,0 0-7 16,0 0-17-16,0 0-28 0,0 0-27 0,0 0-44 15,0 0-30-15,-9-3-24 0,9 3-42 0,0 0-50 0,0 0-47 16,0 0-96-16,-14-2 0 0,14 2-73 0,0 0-48 16,0 0-456-16,0 0-570 0</inkml:trace>
          <inkml:trace contextRef="#ctx0" brushRef="#br0" timeOffset="432988.2711">1244 5532 307 0,'0'0'437'0,"0"0"-56"15,9-4-107-15,-9 4 3 0,9-5-69 0,-9 5 30 16,8-4-70-16,-8 4 18 0,5-8-56 0,-5 8 26 15,9-7-31-15,-9 7 29 0,4-6-11 16,-4 6 14-16,8-7-27 0,-8 7 1 0,4-10-21 0,-4 10 14 16,5-7-21-16,-5 7 3 0,3-11-1 0,-3 11 7 15,2-11-19-15,-2 11-14 0,0-11 0 0,0 11-8 16,-2-13-6-16,2 13-10 0,-5-13 11 0,1 7-7 16,-2 0 4-16,0 0-20 0,1 0 6 15,-2 0-16-15,2 1 15 0,-1 1-14 0,-2-3 3 0,8 7-5 16,-14-7-6-16,14 7 2 0,-13-6-3 0,13 6-4 15,-13-5-2-15,13 5-4 0,-12-6 0 0,12 6-2 16,-14-1-2-16,14 1 1 0,-14 1 0 0,14-1-1 16,-15 6 6-16,6-2 7 0,-1 0-3 15,0 4 2-15,-1 0 10 0,2 0 5 0,-1 2 3 16,0 1-2-16,-2 2 27 0,0-2-30 0,1 5 8 0,0-3 8 16,2 2 0-16,0-2 8 0,-2 3-6 0,4-1-7 15,-1 1-1-15,1 0-2 0,0 0-1 0,2-1-2 16,-2-2-3-16,5 2-6 0,-2-1-5 15,0 1 4-15,3 0-1 0,-1-1-7 0,1 0 1 16,1-3 4-16,1 3-1 0,1-4-33 0,-2 3 44 0,0-4-33 16,4-1 39-16,-2 0-39 0,2 1 52 0,-3-2-35 15,6 1 42-15,-2-2-36 0,-5-6 34 0,12 10-39 16,-6-5 28-16,-6-5-41 0,20 3 32 0,-20-3-45 16,23 4 37-16,-23-4-41 0,26-4 35 15,-12 4-7-15,0 0-2 0,0-3-1 0,1 1-7 0,-4-1-3 16,5 0-1-16,-4 2 3 0,0-2 2 0,-12 3-11 15,19-3-3-15,-19 3 1 0,19-2-2 16,-19 2-1-16,14-4 4 0,-14 4-5 0,16 0 1 0,-16 0 0 16,14 4 6-16,-14-4-5 0,10 4 1 0,-10-4 2 15,12 8 0-15,-6-2 0 0,-6-6 3 0,10 11-3 16,-5-4-30-16,-3 3 37 0,0-3-36 0,1 3 43 16,-1-1-32-16,0-1 46 0,-2 2-42 0,2 1 35 15,-4-1-31-15,2 0 39 0,-2 4-34 0,-1-4 36 16,-1 0-33-16,2 1 41 0,-2-1-39 15,-1 2 43-15,-1-4-28 0,0 2 40 0,1-3-35 16,-2 1 42-16,0 1-44 0,-2-2 40 0,-2 0-47 0,2-1 44 16,-1 0-54-16,-1-2 38 0,-2-1-44 0,1 1 43 15,-3-3-49-15,1 0 45 0,0 1-34 16,-3-2 26-16,4-2-47 0,-1 1 52 0,0-2-52 0,-1-1 36 16,1 3-48-16,2-3 23 0,1 1-57 15,-1-2 14-15,1 1-57 0,11 4-2 0,-15-7-77 0,15 7-11 16,-14-7-41-16,14 7-45 0,-10-10-21 0,10 10-53 15,-2-10-44-15,2 10-36 0,0-13-23 0,6 6-36 16,0-1-34-16,1-1-482 0,0 0-624 0</inkml:trace>
          <inkml:trace contextRef="#ctx0" brushRef="#br0" timeOffset="433377.0532">1515 5741 655 0,'6'-9'576'0,"-6"9"-146"0,3-5-29 16,-3 5-55-16,0 0-12 0,0 0-40 0,-1-11-34 16,1 11-48-16,0 0-28 0,0 0-35 0,0 0-6 15,0 0-16-15,-19 4 1 0,19-4 7 0,-9 7-12 16,9-7-13-16,-6 7-12 0,6-7-12 0,-8 10-3 16,8-10-8-16,-6 10-7 0,6-10-7 0,-8 11-5 15,8-11-8-15,-3 11 0 0,3-11-6 0,-4 11-5 16,4-11 3-16,0 10 4 0,0-10 1 0,3 8 0 15,-3-8 0-15,0 0-7 0,8 8 9 0,-8-8-14 16,10 6 8-16,-10-6-20 0,12 2 18 0,-12-2-11 16,13 0-6-16,-13 0-2 0,15-6-4 0,-15 6 11 15,15-6-17-15,-15 6 0 0,11-9 3 0,-6 4-2 16,-5 5 6-16,6-13-9 0,-3 7-4 0,-3 6 0 16,0-15-7-16,0 15 6 0,-3-16-6 0,0 9 2 15,-2 1-3-15,0 1-14 0,-2-1-18 0,-2 2-10 16,9 4-30-16,-14-5-28 0,14 5-37 0,-20-4-42 15,20 4-38-15,-18 2-51 0,18-2-17 0,-14 3-73 16,14-3 24-16,-12 4-58 0,12-4 4 0,-9 4-78 16,9-4-347-16,0 0-350 0</inkml:trace>
        </inkml:traceGroup>
        <inkml:traceGroup>
          <inkml:annotationXML>
            <emma:emma xmlns:emma="http://www.w3.org/2003/04/emma" version="1.0">
              <emma:interpretation id="{D246C495-A733-475D-886A-429693352C95}" emma:medium="tactile" emma:mode="ink">
                <msink:context xmlns:msink="http://schemas.microsoft.com/ink/2010/main" type="inkWord" rotatedBoundingBox="29608,5890 29684,6397 29270,6459 29194,5952"/>
              </emma:interpretation>
              <emma:one-of disjunction-type="recognition" id="oneOf18">
                <emma:interpretation id="interp90" emma:lang="en-US" emma:confidence="0.5">
                  <emma:literal>I</emma:literal>
                </emma:interpretation>
                <emma:interpretation id="interp91" emma:lang="en-US" emma:confidence="0">
                  <emma:literal>Z</emma:literal>
                </emma:interpretation>
                <emma:interpretation id="interp92" emma:lang="en-US" emma:confidence="0">
                  <emma:literal>F</emma:literal>
                </emma:interpretation>
                <emma:interpretation id="interp93" emma:lang="en-US" emma:confidence="0">
                  <emma:literal>T</emma:literal>
                </emma:interpretation>
                <emma:interpretation id="interp9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433696.485">1775 5633 517 0,'0'0'539'0,"-7"-12"-173"0,7 12 16 16,-9-8-20-16,9 8 8 0,-11-6-33 0,11 6-8 15,-11-7-44-15,11 7-36 0,-6-4-46 0,6 4-32 16,-8-8-23-16,8 8-14 0,0 0-10 0,-9-3-15 16,9 3 1-16,0 0-25 0,0 0 12 0,0 0-19 15,9-7 24-15,-9 7-33 0,14-3 22 0,-14 3-38 16,26-3 25-16,-9 1-44 0,0-1 43 0,4 3-47 15,1-3-4-15,1 2-1 0,3-1-3 0,-3-2-5 16,2 3-4-16,-2-1 1 0,-1 2-5 0,-3-2-2 16,0 0 2-16,-3 2 2 0,-16 0-9 0,29-1-1 15,-29 1-2-15,23-1-8 0,-23 1-20 0,20 0-28 16,-20 0 12-16,14 1-41 0,-14-1-35 0,0 0-56 16,11 5-81-16,-11-5-40 0,0 0-78 0,0 0 16 15,-1 9-49-15,1-9-9 0,0 0-26 0,-10 1-377 16,10-1-354-16</inkml:trace>
          <inkml:trace contextRef="#ctx0" brushRef="#br0" timeOffset="433948.8801">2036 5573 98 0,'0'0'686'0,"0"0"-185"16,0 0-45-16,-16 0-62 0,16 0-7 15,0 0-35-15,0 0 2 0,0 0-25 0,0 0-35 16,-15-1-43-16,15 1-55 0,0 0-23 0,0 0-26 16,0 0 66-16,-6 7-25 0,6-7 9 0,0 9 5 0,0-9 7 15,0 12 1-15,0-2 14 0,0-2-32 0,0 3-15 16,0-1-13-16,0 4-18 0,0-1-19 15,0 1-16-15,0 2-9 0,0 0-20 0,-3 0-48 16,3 1 32-16,-1 0-56 0,1 5 47 0,0-6-49 0,-1 5 38 16,1-3-47-16,-2-1 37 0,2 1-43 15,-2-1 38-15,2-1-10 0,0-1-26 0,0-1-33 0,0 0-35 16,0 2-46-16,0-5-49 0,0-1-57 16,0 0-45-16,0 0-26 0,0-1-41 0,0-1-30 0,0-8-46 15,2 14-71-15,-2-14-20 0,2 10-44 0,-2-10-585 16,1 7-749-16</inkml:trace>
          <inkml:trace contextRef="#ctx0" brushRef="#br0" timeOffset="434243.0885">1942 6047 264 0,'0'0'579'0,"-18"-4"-138"16,18 4-78-16,-20-2-22 0,20 2 1 0,-14 0-17 15,14 0-17-15,-13-3-34 0,13 3-46 0,-14 0-39 16,14 0-32-16,0 0-13 0,0 0-7 0,-17-2 1 15,17 2 1-15,0 0-13 0,0 0-13 0,-12-3-14 0,12 3-18 16,0 0-6-16,0 0-10 0,0 0-5 16,0 0-8-16,0 0-6 0,0 0-9 0,15-5-4 15,-15 5-7-15,19-3-8 0,-19 3 0 0,27-1-3 16,-12 0-3-16,4-3-5 0,-4 2 2 0,2 2 0 16,3-1-1-16,-5-1-4 0,2 2-2 0,0 0 2 15,-3-2-3-15,0 0-2 0,-14 2 1 0,24-3-6 16,-24 3-9-16,23-3-14 0,-23 3-17 0,17-1-34 15,-17 1-31-15,15-2-53 0,-15 2-75 0,15-2-72 0,-15 2-46 16,10-4-65-16,-10 4-33 0,12-3-500 16,-12 3-542-16</inkml:trace>
        </inkml:traceGroup>
        <inkml:traceGroup>
          <inkml:annotationXML>
            <emma:emma xmlns:emma="http://www.w3.org/2003/04/emma" version="1.0">
              <emma:interpretation id="{43AB034B-6FB7-498F-ADF1-71392D7AB8D4}" emma:medium="tactile" emma:mode="ink">
                <msink:context xmlns:msink="http://schemas.microsoft.com/ink/2010/main" type="inkWord" rotatedBoundingBox="31674,5845 33785,5958 33731,6977 31620,6865"/>
              </emma:interpretation>
              <emma:one-of disjunction-type="recognition" id="oneOf19">
                <emma:interpretation id="interp95" emma:lang="en-US" emma:confidence="0.5">
                  <emma:literal>2=1210</emma:literal>
                </emma:interpretation>
                <emma:interpretation id="interp96" emma:lang="en-US" emma:confidence="0">
                  <emma:literal>2=1210)</emma:literal>
                </emma:interpretation>
                <emma:interpretation id="interp97" emma:lang="en-US" emma:confidence="0">
                  <emma:literal>2=1210,</emma:literal>
                </emma:interpretation>
                <emma:interpretation id="interp98" emma:lang="en-US" emma:confidence="0">
                  <emma:literal>2=1210]</emma:literal>
                </emma:interpretation>
                <emma:interpretation id="interp99" emma:lang="en-US" emma:confidence="0">
                  <emma:literal>2=1210.</emma:literal>
                </emma:interpretation>
              </emma:one-of>
            </emma:emma>
          </inkml:annotationXML>
          <inkml:trace contextRef="#ctx0" brushRef="#br0" timeOffset="435632.0551">4178 5764 575 0,'5'-10'656'16,"-2"0"-115"-16,-2 3 16 0,-1 7-12 0,4-12-3 15,-4 12-9-15,1-12-77 0,-1 12-3 0,3-10-60 16,-3 10-102-16,3-10-23 0,-3 10-84 0,0 0-4 15,2-9-35-15,-2 9-64 0,0 0 26 0,0 0 43 16,0 0 80-16,0 0-42 0,4 9 20 0,-4 2-19 16,0-2 22-16,1 5-104 0,-1-1 76 0,0 1-97 15,0 6 46-15,0 1-132 0,0 0 0 0,0 6 0 16,0-3 0-16,0 0 0 0,0 1 0 0,0 3 0 16,2 1 0-16,-2-2 0 0,0-3 0 0,2 1 0 15,-2-1 0-15,0 0 0 0,0-1 0 0,0-2 0 0,0-1 0 16,0-4 0-16,0-1 0 0,2-2 0 15,-2 1 0-15,0-4 0 0,0 1-156 0,0-2-131 16,0-9-22-16,1 11-118 0,-1-11-74 0,4 9-73 16,-4-9-50-16,0 0 15 0,0 0-27 0,13-9-652 15,-8 4-891-15</inkml:trace>
          <inkml:trace contextRef="#ctx0" brushRef="#br0" timeOffset="436779.001">4324 5782 431 0,'-5'-14'477'0,"-1"3"-68"0,1-1-96 0,1 4-15 16,-1-1-3-16,2 1-43 0,-1 1-40 15,4 7-40-15,-2-12-41 0,2 12-21 0,0-12-22 16,0 12-17-16,7-9-11 0,0 4-10 0,2 1-10 0,2 1-14 16,4-1 15-16,2 0-24 0,-1 1-5 0,8 1-3 15,-1-4-5-15,4 4 3 0,4-3-3 0,3 2-3 16,1 0 7-16,5 0-11 0,4 1 3 0,1-2 43 15,3 0-52-15,0 1 47 0,2 0-53 0,1 1 47 16,-1-1-50-16,0 0 51 0,1-1-47 0,8 1 53 16,-8 0-50-16,1 0 60 0,0-1 7 0,0 3 8 15,-1-2 13-15,-1 1 15 0,-2-1 1 0,-4 0 11 16,-4 2 10-16,-3 0 5 0,-3-2-57 0,1 1 78 16,-3 1-58-16,-3-1 84 0,-4 0-74 0,1 1 76 15,-5 1-75-15,1-3 62 0,-4 3-69 0,-1 0 54 0,-1-1-66 16,-4 2 55-16,-12-1-67 0,24-1 45 0,-24 1-65 15,20 0 44-15,-20 0-71 0,15 0 57 0,-15 0-26 16,17 1 82-16,-17-1-26 0,16 4 37 0,-16-4-44 16,15 10 38-16,-8-7-47 0,1 4 20 0,0 1-43 15,1-2 20-15,-4 2-38 0,2 0 36 0,-1 1 11 16,3 2 43-16,-2-1-14 0,-1 2-15 0,-1-1-18 16,0 2-5-16,2-1-1 0,-1 4-30 0,0 0 38 0,3-3-47 15,-3 4-43-15,1 1 0 0,-1-3 0 0,0 3 0 16,0 1 0-16,0-1 0 0,1 0 0 15,0 1 0-15,-1 2 0 0,-3 0 0 0,3-2 0 0,0 5 0 16,-1-5 0-16,0 4 0 0,1 0 0 0,0 1 0 16,-2-2 0-16,2 5 0 0,0-1 0 0,-1-5 0 15,1 0 0-15,-1 1 0 0,1 0 0 0,-3-4 0 16,3 3 0-16,-1-2 0 0,1-2 0 0,-2-2 0 16,-1 0 0-16,2 0 0 0,-2-2 0 0,-1-2 0 0,2-2 0 15,-1 2 0-15,-1-4 0 0,1 1 0 16,-1-1 0-16,-2-7 0 0,3 12 0 0,-3-12 0 0,1 10 0 15,-1-10 0-15,4 10 0 0,-4-10 0 0,0 0 0 16,1 11 0-16,-1-11 0 0,0 0 0 0,3 9 0 16,-3-9 0-16,0 0 0 0,0 0 0 0,-8 5 0 15,8-5 0-15,-13 3 0 0,13-3 0 0,-17 1 0 16,17-1 0-16,-24 2 0 0,8 0 0 0,0-2 0 16,-3 2 0-16,-3-2 0 0,-1 0 0 0,-1 1 0 15,-5-1 0-15,-5 0 0 0,-1 0 0 0,1 0 0 0,-5 2 0 16,1 1 0-16,-2-2 0 0,-4-1 0 0,-3 2 0 15,0-2 0-15,0 1 0 0,-2-1 0 16,-2 0 0-16,2 0 0 0,-1 0 0 0,-2 0 0 0,-1 0 0 16,-3 0 0-16,4 0 0 0,-2 1 0 0,0-1 0 15,2 0 0-15,0 2 0 0,3-2 0 0,0 1 0 16,1 1 0-16,9-1 0 0,-1-1 0 0,2 1 0 16,2 1 0-16,4 0 0 0,3 0 0 0,2-1 0 0,3-1 0 15,0 2 0-15,4-2 0 0,3 3 0 16,0-3 0-16,3 1 0 0,-2-1 0 0,16 0 0 15,-22 2 0-15,22-2 0 0,-19 0 0 0,19 0 0 0,-16 0 0 16,16 0 0-16,-14 1 0 0,14-1 0 0,0 0 0 16,-17 0 0-16,17 0 0 0,0 0 0 0,0 0 0 15,-15 0 0-15,15 0 0 0,0 0 0 0,0 0 0 16,0 0 0-16,0 0 0 0,-15-1 0 0,15 1 0 16,0 0 0-16,0 0 0 0,0 0 0 0,0 0 0 15,0 0 0-15,0 0 0 0,-14-2 0 0,14 2 0 16,0 0 0-16,0 0 0 0,-8-6 0 0,8 6 0 0,0 0 0 15,-10-8 0-15,10 8 0 0,-8-6 0 16,8 6 0-16,-9-10-176 0,9 10-412 0,-8-8-113 16,2 0-104-16,-2-3-106 0,4 2-675 0,-3-3-1237 0</inkml:trace>
          <inkml:trace contextRef="#ctx0" brushRef="#br0" timeOffset="472362.0741">4393 6006 142 0,'0'0'506'0,"0"0"-81"0,0 0-136 16,0 0-3-16,0 0-80 0,0 0 19 0,0 0-82 16,3-7 21-16,-3 7-79 0,0 0 35 0,4-7-44 15,-4 7 34-15,0 0-27 0,5-12 43 16,-5 12-36-16,5-9 16 0,-5 9-26 0,6-9 10 0,0 3-28 15,-6 6 10-15,9-10-22 0,-4 3 14 0,4 1-30 16,0 1 12-16,-1-1-28 0,1 0 15 0,2 1-22 16,1-1-3-16,0 2-1 0,-1 1-4 0,4-1-1 15,-4 1-1-15,2 0 3 0,0 2-2 16,-13 1 0-16,22-2-4 0,-22 2 5 0,23 2 4 0,-23-2-9 16,21 4 24-16,-12 1-10 0,2-2 27 0,-2 5-11 15,-3 0 25-15,-1-1-10 0,-2 0-6 0,-2 3 13 16,-1 0 5-16,-1 1 1 0,-2 2 12 15,-2-1 6-15,-4 2-2 0,0 1-5 0,-3-1-1 0,-2-1-3 16,2 1-7-16,-4 2 0 0,-1-1 6 0,-1 1-3 16,1-5 0-16,3 4-2 0,-2-6-3 0,-1 6-6 15,4-4 12-15,0-2-4 0,2-1-17 0,0 0-7 16,2 0-3-16,0 0-3 0,1-3 2 0,2 1 4 16,6-6-28-16,-12 9 41 0,12-9-40 0,-2 7 26 15,2-7-31-15,5 5 31 0,-5-5-6 0,12 7-4 16,-12-7-2-16,18 5-6 0,-4-4 5 0,0 2-12 15,0-3 0-15,3 0-1 0,1 0 3 0,3 0-6 16,-2 0-1-16,1 0 3 0,1 0 1 0,-3 0-6 16,2 0 0-16,-1-3-8 0,1 3 12 0,-3-1 0 15,-3 1-2-15,3 0-1 0,-4-2 1 0,-13 2 3 16,29-1-4-16,-29 1 18 0,16-2-17 0,-16 2-9 16,18 0 0-16,-18 0-4 0,0 0-13 0,17-1-18 15,-17 1-22-15,0 0-14 0,0 0-18 0,17 0-32 16,-17 0-33-16,0 0-43 0,0 0-49 0,0 0-69 15,0 0-4-15,0 0-21 0,0 0-27 0,0 0 4 16,7-6-87-16,-7 6-278 0,9-5-242 0</inkml:trace>
          <inkml:trace contextRef="#ctx0" brushRef="#br0" timeOffset="472884.1311">5078 5986 227 0,'0'0'267'16,"-3"-10"-69"-16,3 10-55 0,-5-8-21 0,5 8-27 16,-3-9-13-16,3 9-39 0,0 0 10 0,-5-9-16 15,5 9-4-15,0 0-11 0,-4-6 1 0,4 6-12 16,0 0 16-16,0 0 11 0,-5-11 18 0,5 11 22 16,0 0 18-16,0 0 2 0,0 0 5 0,-1-8-6 15,1 8-7-15,0 0-7 0,0 0-10 0,0 0 3 16,0 0 0-16,0 0-7 0,-5-7 43 0,5 7-53 15,0 0 47-15,0 0-62 0,0 0 59 0,0 0-34 16,0 0 36-16,0 0-26 0,0 0 28 0,0 0-18 16,0 0 6-16,0 0 5 0,-2-7 0 0,2 7 3 15,0 0 3-15,0 0-8 0,0 0-3 0,0 0-6 16,0 0-5-16,0 0-2 0,0 0-2 0,0 0-16 0,0 0-6 16,0 0-6-16,0 0-10 0,0 0-7 15,0 0 7-15,0 0 28 0,0 0 18 0,7 7-2 16,-7-7 30-16,6 10-38 0,-6-10 28 0,5 12-38 15,-1-3 33-15,2-2-50 0,-4 3 32 0,2-1-55 0,1 1 39 16,-2-2-47-16,2 3 32 0,-1 1-50 0,-2-4 46 16,4 4-13-16,-6-3-6 0,5 1-2 15,-1 0-8-15,-2-2 3 0,-2 1 5 0,4-2-11 16,-1 3-11-16,-3-1-1 0,2-1-1 0,0-1 1 16,-2-7-1-16,1 14 0 0,-1-14 5 0,0 15-8 0,0-15-2 15,0 11-25-15,0-11-29 0,0 11-33 0,0-11-34 16,0 8-33-16,0-8-30 0,0 0-34 15,0 10-30-15,0-10-57 0,0 0-39 0,2 9-27 0,-2-9-43 16,0 0-70-16,0 0-409 0,13-6-455 0</inkml:trace>
          <inkml:trace contextRef="#ctx0" brushRef="#br0" timeOffset="473626.0547">5478 5973 443 0,'6'-5'393'16,"-6"5"-65"-16,0 0-68 0,5-11-37 0,-5 11-39 16,0 0-30-16,7-7-25 0,-7 7-28 0,5-6-13 15,-5 6-21-15,0 0-2 0,6-8 4 0,-6 8 0 16,0 0-4-16,6-7-3 0,-6 7 14 0,3-7 13 16,-3 7 2-16,3-7-5 0,-3 7-16 0,4-11 6 15,-4 11 32-15,1-12 8 0,-1 12-12 0,3-9-2 16,-3 9 14-16,0-11-6 0,0 11-6 0,-3-11 0 15,3 11-13-15,0-9-13 0,0 9-6 0,-5-9-12 16,5 9-13-16,-8-7 2 0,8 7 0 0,-10-4 5 16,10 4 7-16,-13-3 3 0,13 3-5 0,-16 0-10 15,16 0-2-15,-16 6 6 0,16-6 26 0,-18 8 8 16,10-1 10-16,-1 0-40 0,0 3 29 0,1-1-42 16,1 0 42-16,0 2-50 0,1 1 46 0,0 0-64 15,2 1 59-15,2 1-64 0,-4-1 53 0,4 2-11 16,2 0-8-16,0-2-2 0,0 1-6 0,0 0-5 15,4-2 24-15,-3 2-16 0,4-2-2 0,-1 1 5 16,1-2 4-16,-2-1-1 0,6 0 2 0,-3 0-4 16,2-1-4-16,2-4 0 0,1 2-3 0,-3-1-5 15,3 0-2-15,1-4 1 0,-1 1-7 0,4-1-2 16,-15-2-1-16,20 0 0 0,-20 0-1 0,26-4 3 16,-14 1-3-16,0-3-2 0,-1-2 7 0,0 3-10 15,0-4 1-15,-2 0 0 0,3-4-6 0,-3 2 15 16,-1-2-22-16,-2 2 1 0,2-2-4 0,-5 2 1 15,3 0 0-15,-3-2-5 0,-1 2 0 0,-2-1 2 16,-2 2-2-16,-1-3 1 0,-3 4-1 0,0-2-2 16,0 1 1-16,-4 2-3 0,1-2 2 0,-3 3-11 15,0 0-27-15,-2 0-31 0,1 1-40 0,-2 0-93 16,2 2-29-16,-3 0-47 0,2 1-51 0,-2 1-77 16,2 0-59-16,0 2-50 0,14 0-79 0,-29 0-508 15,15 0-722-15</inkml:trace>
          <inkml:trace contextRef="#ctx0" brushRef="#br0" timeOffset="434842.3315">2427 5971 244 0,'0'0'670'0,"0"0"-174"16,0 0-83-16,0 0-16 0,0 0-20 0,-1-5-9 16,1 5-31-16,0 0-44 0,0 0-50 0,-9-6-45 15,9 6-33-15,0 0 2 0,0 0-4 0,-7-5 2 16,7 5 3-16,0 0-21 0,0 0-23 0,-2-9-20 16,2 9-12-16,0 0-2 0,0-13-22 0,0 13 9 15,2-8-27-15,-2 8 22 0,6-10-30 0,0 3-11 16,-1 1-1-16,4 0-10 0,-1-2-6 0,1 3-3 15,0-1 0-15,2 1-6 0,0 0 0 0,0 1 17 16,1 0-47-16,0 1 30 0,2 0-2 0,-2 2-3 16,-12 1 4-16,25 0 1 0,-25 0-5 0,24 1 3 15,-12 3 2-15,-1 0-2 0,0 2 0 0,-1-1 6 16,-2 0-16-16,-2 2 41 0,2 1-16 0,-4 2 48 16,1 0 20-16,-2 0 10 0,-2 0 5 0,-2 2 4 15,-2-1 13-15,-2 2 1 0,1-1 1 0,-4 1-4 16,1 1 5-16,-4 0 1 0,0-1 2 0,-1 0 2 0,2 0 7 15,-3-1-13-15,0 0-5 0,-1 0 2 16,1 0-9-16,1 0-87 0,0 0 87 0,2-7-102 16,1 5 90-16,-1-1-102 0,3-4 20 0,1 1-14 15,-2-1 0-15,1 0 0 0,7-5 0 0,-6 8 0 0,6-8 0 16,-7 6 0-16,7-6 0 0,0 0 0 0,6 5 0 16,-6-5 0-16,14 2 0 0,-14-2 0 15,21-2 0-15,-21 2 0 0,28-2 0 0,-14 0 0 16,3 1 0-16,0-2 0 0,5 0 0 0,-4 1 0 0,4-1 0 15,-3 0 0-15,2 2 0 0,-3-3 0 16,0 3 0-16,-1-2 0 0,0 0 0 0,-1 2 0 16,-2-2 0-16,0 1 0 0,-1 1 0 0,-13 1 0 0,22-2 0 15,-22 2 0-15,17-3 0 0,-17 3 0 0,14-1 0 16,-14 1 0-16,14-4 0 0,-14 4 0 0,0 0 0 16,14-1 0-16,-14 1-22 0,0 0-158 0,0 0-53 15,0 0-55-15,16 0-55 0,-16 0-28 0,0 0-34 16,0 0-65-16,0 0-52 0,12-2-58 0,-12 2-83 15,0 0-640-15,14-8-907 0</inkml:trace>
          <inkml:trace contextRef="#ctx0" brushRef="#br0" timeOffset="435152.0325">3504 5908 116 0,'-18'-4'834'0,"-2"-1"-262"0,4 2-102 15,-1-1-58-15,1 3-20 0,2-3-10 0,0 1 2 16,2 2-22-16,12 1-31 0,-19-6-61 0,19 6-56 16,-16-1-42-16,16 1-22 0,-11-2 13 0,11 2 18 0,0 0 8 15,0 0 20-15,0 0-16 0,0 0-27 0,0 0-26 16,15-4-28-16,-15 4-22 0,20 0-13 0,-20 0-17 15,25 0-13-15,-10-2-8 0,3 1-9 16,-1 1-7-16,1 0-5 0,2 0-15 0,-1 0-36 0,-1-3-69 16,1 3-52-16,-5-1-102 0,4 1-96 15,-18 0-80-15,26 0-115 0,-26 0-11 0,20 0-92 0,-20 0-518 16,0 0-780-16</inkml:trace>
          <inkml:trace contextRef="#ctx0" brushRef="#br0" timeOffset="435334.4415">3389 5966 663 0,'-17'4'755'0,"3"1"-177"0,2-1-71 16,-2-2-71-16,5 3-28 0,9-5-20 0,-17 4-31 16,17-4-50-16,-12 3-60 0,12-3-44 0,0 0-47 15,-4 8-24-15,4-8-27 0,11 5-26 0,-11-5-14 16,22 6-13-16,-8-4-11 0,3 0-7 0,5-1-7 16,0 1-32-16,4 0-29 0,0-2-46 0,2 0-44 15,3 0-61-15,3-2-86 0,1 0-73 0,0 1-68 16,0-3-56-16,3-7-121 0,-1 3-359 0,0-2-531 15</inkml:trace>
        </inkml:traceGroup>
      </inkml:traceGroup>
    </inkml:traceGroup>
    <inkml:traceGroup>
      <inkml:annotationXML>
        <emma:emma xmlns:emma="http://www.w3.org/2003/04/emma" version="1.0">
          <emma:interpretation id="{118385A0-DEF1-41D6-8937-C2006CFD24CA}" emma:medium="tactile" emma:mode="ink">
            <msink:context xmlns:msink="http://schemas.microsoft.com/ink/2010/main" type="paragraph" rotatedBoundingBox="14344,6485 33963,6865 33912,9484 14293,91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19392D-46E2-4970-9924-67074EF6A801}" emma:medium="tactile" emma:mode="ink">
              <msink:context xmlns:msink="http://schemas.microsoft.com/ink/2010/main" type="line" rotatedBoundingBox="14344,6485 33320,6853 33294,8181 14318,7814"/>
            </emma:interpretation>
          </emma:emma>
        </inkml:annotationXML>
        <inkml:traceGroup>
          <inkml:annotationXML>
            <emma:emma xmlns:emma="http://www.w3.org/2003/04/emma" version="1.0">
              <emma:interpretation id="{CB814D2F-FF10-4D8A-8811-ED934A2BDFCB}" emma:medium="tactile" emma:mode="ink">
                <msink:context xmlns:msink="http://schemas.microsoft.com/ink/2010/main" type="inkWord" rotatedBoundingBox="14406,6728 15499,7057 15291,7747 14198,7418"/>
              </emma:interpretation>
              <emma:one-of disjunction-type="recognition" id="oneOf20">
                <emma:interpretation id="interp100" emma:lang="en-US" emma:confidence="0.5">
                  <emma:literal>II</emma:literal>
                </emma:interpretation>
                <emma:interpretation id="interp101" emma:lang="en-US" emma:confidence="0">
                  <emma:literal>I</emma:literal>
                </emma:interpretation>
                <emma:interpretation id="interp102" emma:lang="en-US" emma:confidence="0">
                  <emma:literal>#</emma:literal>
                </emma:interpretation>
                <emma:interpretation id="interp103" emma:lang="en-US" emma:confidence="0">
                  <emma:literal>It</emma:literal>
                </emma:interpretation>
                <emma:interpretation id="interp104" emma:lang="en-US" emma:confidence="0">
                  <emma:literal>III</emma:literal>
                </emma:interpretation>
              </emma:one-of>
            </emma:emma>
          </inkml:annotationXML>
          <inkml:trace contextRef="#ctx0" brushRef="#br0" timeOffset="-230722.2054">-13020 6589 9 0,'0'0'427'0,"-24"-2"-72"0,24 2-64 0,-23 0-4 15,23 0-80-15,-21 0 33 0,21 0-63 0,-18-3 19 0,18 3-71 16,-15 0 10-16,15 0-64 0,0 0 19 15,-18 0-48-15,18 0 45 0,0 0-6 0,0 0 45 16,-7 6-8-16,7-6-12 0,8 6-13 0,-8-6-8 0,22 4-4 16,-7-3 0-16,5 2-3 0,3 0-10 0,3 1-12 15,5-4-7-15,4 1-5 0,3 3 0 16,4-2 0-16,7 0-5 0,1-1 0 0,-1-1 9 0,3 0-15 16,-1 3 10-16,-1-3-6 0,0 0-10 0,-3 0 0 15,-7 0-8-15,0 0-1 0,-5 0-6 0,-7 0-6 16,1 0 3-16,-6 0-1 0,-2 0-1 0,-3 0 0 15,-1-3 3-15,-1 3-5 0,-16 0-4 0,25 0 2 16,-25 0-4-16,18 3-9 0,-18-3-16 0,0 0-43 16,0 0-36-16,0 0-59 0,0 0-22 0,0 0-24 15,0 0-37-15,0 0-59 0,-13 0-48 0,13 0-120 16,-23 0-203-16,6 0-184 0</inkml:trace>
          <inkml:trace contextRef="#ctx0" brushRef="#br0" timeOffset="-229859.7455">-12893 7124 480 0,'-16'-2'349'0,"16"2"-21"0,-23-1-39 16,23 1-24-16,-18-2-31 0,18 2-20 0,-16 0-32 15,16 0-41-15,0 0-32 0,-22 0-17 0,22 0-25 16,0 0 3-16,-14 0 3 0,14 0-8 0,0 0 1 16,0 0-4-16,-11 5 13 0,11-5-6 0,0 0 3 15,11 5 0-15,-11-5-5 0,17 1-14 0,-4 1-5 16,5-2-12-16,-1 1-3 0,7-1-3 0,3 0-6 16,3-1-1-16,8 1 5 0,-2-2 7 0,4 1 5 15,7 1 4-15,-2-1-3 0,3-3-10 0,0 4-1 16,-2-3-7-16,-6 3-2 0,-2-2-7 0,1 2 0 15,-4 0-4-15,0 0-2 0,-8 0-1 0,-3 0-5 16,0 0-4-16,-4 0-18 0,-2 0-51 0,-1 0-33 0,-4 0-39 16,-13 0-22-16,27 2-41 0,-27-2-93 0,20 1-143 15,-20-1-374-15,17 2-351 0</inkml:trace>
          <inkml:trace contextRef="#ctx0" brushRef="#br0" timeOffset="-230399.7116">-12681 6631 466 0,'0'0'357'0,"0"0"-25"15,-14 1-73-15,14-1 7 0,0 0-30 0,0 0-36 16,-17 3-21-16,17-3-30 0,0 0 1 0,-9 3 5 0,9-3 4 16,-8 7-9-16,8-7-5 0,-7 7 9 15,7-7 5-15,-6 12-3 0,6-12-5 0,-4 13-8 16,3-2-10-16,-1-3 9 0,1 2-23 0,-1 3-2 0,0 0-23 15,2 2 3-15,0-1-19 0,-1-1 3 16,1 2-23-16,0 2 5 0,0-3-22 0,0 3 4 16,0 0-21-16,1-3 8 0,-1 3-19 0,0 0 3 0,0-1-7 15,0-1 7-15,0 1-12 0,0-2 9 0,0 2-11 16,0 1 8-16,0-6-10 0,0 3 12 0,-1-3-17 16,1 1 6-16,0-4-24 0,-3 3 0 0,3-11-29 15,-1 13-10-15,1-13-11 0,0 15-29 0,0-15-71 16,0 0-72-16,0 7-46 0,0-7-17 0,0 0-12 15,0 0-38-15,9-8-45 0,-6 0-463 0,2-3-415 16</inkml:trace>
          <inkml:trace contextRef="#ctx0" brushRef="#br0" timeOffset="-230145.9232">-12618 6812 75 0,'4'-14'482'0,"1"3"-125"16,-2 1-6-16,-1 0-43 0,0 3-25 0,-2 7-17 15,4-15-20-15,-4 15-30 0,3-9-33 0,-3 9-28 16,3-13-28-16,-3 13-18 0,0 0-18 0,4-8 30 15,-4 8 28-15,0 0-11 0,0 0-3 0,0 0-11 16,1 9-2-16,-1-9-7 0,2 13 0 0,0-5 8 16,-2 1-28-16,0 2 1 0,1-1-24 0,-1 4-6 15,2-2-13-15,-2 3 4 0,0 1-24 0,0-2 6 16,0 1-19-16,0 2 7 0,0-1-17 0,2 1 9 0,-2-1-15 16,0 1-1-16,0-1 2 0,2 1-2 0,-2-1-14 15,0-1-14-15,0 0-29 0,1 0-43 16,-1-1-55-16,0 0-41 0,-1-4-27 0,1 1-36 0,-2-3-2 15,0 2-28-15,2-3-58 0,-5 0-52 0,5-7-456 16,-8 10-396-16</inkml:trace>
        </inkml:traceGroup>
        <inkml:traceGroup>
          <inkml:annotationXML>
            <emma:emma xmlns:emma="http://www.w3.org/2003/04/emma" version="1.0">
              <emma:interpretation id="{9C4191F2-E32E-4702-B083-1D39AE99BD67}" emma:medium="tactile" emma:mode="ink">
                <msink:context xmlns:msink="http://schemas.microsoft.com/ink/2010/main" type="inkWord" rotatedBoundingBox="15634,6879 17628,6892 17624,7473 15631,7461"/>
              </emma:interpretation>
              <emma:one-of disjunction-type="recognition" id="oneOf21">
                <emma:interpretation id="interp105" emma:lang="en-US" emma:confidence="0.5">
                  <emma:literal>(2001)</emma:literal>
                </emma:interpretation>
                <emma:interpretation id="interp106" emma:lang="en-US" emma:confidence="0">
                  <emma:literal>(200')</emma:literal>
                </emma:interpretation>
                <emma:interpretation id="interp107" emma:lang="en-US" emma:confidence="0">
                  <emma:literal>(200)</emma:literal>
                </emma:interpretation>
                <emma:interpretation id="interp108" emma:lang="en-US" emma:confidence="0">
                  <emma:literal>(2001'</emma:literal>
                </emma:interpretation>
                <emma:interpretation id="interp109" emma:lang="en-US" emma:confidence="0">
                  <emma:literal>(200''</emma:literal>
                </emma:interpretation>
              </emma:one-of>
            </emma:emma>
          </inkml:annotationXML>
          <inkml:trace contextRef="#ctx0" brushRef="#br0" timeOffset="-38401.9903">-11748 6520 170 0,'0'0'430'0,"0"0"-90"0,0 0-7 0,-1-8-90 16,1 8 25-16,0 0-28 0,0 0-22 0,0 0-28 15,0 0-25-15,-6-6-14 0,6 6-16 0,0 0-18 16,0 0-15-16,0 0 10 0,0 0 4 0,0 0-2 15,-11 7-11-15,11-7-9 0,-5 13-14 0,-2-6-11 16,2 4-15-16,0 0 5 0,2 0-7 0,-2 3-5 16,0 2-8-16,0-1-3 0,-2 2-7 0,2 3-2 15,2-2 1-15,-2-1-11 0,0 1 9 0,0 2-15 16,0-2 6-16,2 3-10 0,1-6 11 0,2 2-18 16,-2 0 12-16,4-3-20 0,-2 2 6 0,3 0-42 15,0-4 19-15,5 2-25 0,-2-3-33 0,2 2-59 16,2-5-37-16,3 3-30 0,-1-2 0 0,5-3-15 15,0 0-94-15,3-2-182 0,-2-2-223 0,2-2-229 16</inkml:trace>
          <inkml:trace contextRef="#ctx0" brushRef="#br0" timeOffset="-37853.8956">-11475 6747 128 0,'-4'-6'407'0,"4"6"-120"15,-8-14-5-15,3 8-53 0,5 6-8 16,-6-9-65-16,6 9 24 0,-8-15-32 0,8 15-9 0,-4-9-14 16,4 9-30-16,-4-13-15 0,4 13-14 0,-1-11-15 15,1 11-4-15,2-12-16 0,-2 12 1 0,4-10-1 16,-4 10-2-16,8-11-6 0,-8 11-4 0,10-7-4 16,-10 7 0-16,11-8-40 0,-11 8 44 0,13-5-43 15,-13 5 41-15,11-4-38 0,-11 4 42 0,0 0-40 16,21 1 40-16,-21-1-36 0,13 6 43 0,-8 1-7 15,2-3 1-15,-2 2-2 0,0 3-4 0,0-1 0 16,-2 3-1-16,1-1 6 0,-2 0 4 0,-2 2 4 16,3-2 3-16,-6 3 4 0,3-2 6 0,-2 3-1 15,-2-2 22-15,-1 2 4 0,-2-4 9 0,2 4-1 16,-3-1 3-16,-1-2-8 0,3-1 7 0,-6 3-18 16,0-3 16-16,1 1-12 0,-1-1 10 0,2-1-17 15,1-1 0-15,-3 0-12 0,3 0 5 0,1-1-20 16,-1-3 9-16,3 1-20 0,6-5 10 0,-11 10-16 15,11-10 13-15,-9 6-18 0,9-6 11 0,-9 7-10 0,9-7 15 16,0 0-11-16,9 9 7 0,-9-9-11 16,18 1 14-16,-1 1-23 0,1-2 18 0,7 2-17 15,-2-2 13-15,6 0-15 0,-1 0 16 0,1 0-18 16,0-2 12-16,0 2-11 0,1 0 14 0,-3-2-17 0,3 2 14 16,-7-1-14-16,-1 1 16 0,0 0-14 0,-5 0 15 15,-1-3-13-15,-1 3 15 0,-4-1-13 16,-11 1 5-16,22-3-9 0,-22 3 11 0,16-3-25 15,-16 3 14-15,0 0-21 0,8-6 3 0,-8 6-45 0,0 0-25 16,0 0-43-16,-3-8-22 0,3 8-27 0,-8-8-6 16,8 8 3-16,-6-4-33 0,6 4 13 0,-7-5-36 15,7 5-51-15,-5-10-75 0,5 10-291 0,-2-12-172 16</inkml:trace>
          <inkml:trace contextRef="#ctx0" brushRef="#br0" timeOffset="-36990.2377">-11018 6754 431 0,'0'0'342'0,"6"-11"-22"0,-6 11-65 0,5-14 6 16,-5 14-70-16,4-10 14 0,-4 10-8 0,3-12-20 16,-3 12-17-16,4-8-10 0,-4 8-13 0,0 0-18 15,1-9-12-15,-1 9-19 0,0 0-13 0,0 0-1 16,0 0 8-16,0 0 0 0,0 0-14 0,-17 3-3 16,17-3-6-16,-11 7 1 0,3-1 12 0,1 2 1 15,-2-2-4-15,4 3-5 0,-3-1 8 0,3 0-19 16,-1 1-13-16,1 2 0 0,-1-2 7 0,1 2-20 15,3-3 9-15,-2 3-19 0,2-2 13 0,-1 0-21 16,3 2 15-16,0-4-16 0,0 3 14 0,3 0-16 16,-1-2 10-16,2 2-14 0,-2-3 12 0,5 0-17 15,2 1 18-15,-2-1-14 0,3-2 13 0,-3 1-17 0,5 0 15 16,0-4-16-16,-1-1 16 0,-11-1-16 16,24 4 14-16,-24-4-14 0,23-4 13 0,-9 1-13 15,0 0 14-15,-3-2-22 0,0 1 12 0,1-1-6 0,0-2 15 16,-1-2-16-16,-2 2 11 0,-1-1-10 0,-1-4-3 15,-2 3-3-15,1-2 5 0,-3 0 2 0,-2 0 0 16,0 2 0-16,-1 0-3 0,-2-2 6 16,-1 3-4-16,-3-3-5 0,1 2 9 0,-3 2-3 0,-3-3 2 15,1 5-1-15,1-1-2 0,-3-2 4 0,2 3-2 16,-2 0 5-16,3 1-16 0,0 1 14 0,0-2 0 16,9 5-2-16,-13-6-2 0,13 6-2 0,-11-4-2 15,11 4-5-15,0 0 8 0,-11-4-1 0,11 4 5 16,0 0 0-16,0 0-1 0,0 0 2 0,16-3-1 15,-16 3 0-15,19 0 2 0,-19 0 0 0,24 0 1 16,-9-2-3-16,-15 2 2 0,30 2-3 0,-15-2 0 16,2 0 4-16,-3 0 1 0,3 1 0 0,0-1-4 15,-1 2 3-15,-2-2-1 0,3 1-4 0,-2-1 6 16,-1 2 0-16,1-1-3 0,-2 1 2 0,-13-2-2 16,19 2 3-16,-19-2-9 0,19 5 4 0,-19-5 2 15,15 6 2-15,-15-6-2 0,10 8 0 0,-10-8 2 16,6 9 2-16,-6-9-7 0,4 12 9 0,-4-12 0 15,0 12 1-15,0-12 9 0,-4 15-12 0,4-15 15 16,-2 16-13-16,2-16 9 0,-3 12-12 0,1-2 12 16,2-10-14-16,-4 13 12 0,4-13-12 0,-1 14 18 15,1-14-24-15,-3 13 21 0,3-13-13 0,0 14 11 16,0-14-13-16,4 10 15 0,0-2-13 0,-4-8 10 16,6 8-11-16,-6-8 12 0,11 10-17 0,-11-10 19 15,14 7-19-15,-14-7 16 0,17 5-18 0,-17-5 19 16,22 3-18-16,-22-3 13 0,23 0-14 0,-10-2 15 0,2 0-18 15,-2 0 18-15,0-1-17 0,1-2-1 16,-1 0 19-16,0 1-15 0,-1-3 0 0,0 2 3 0,1-1-1 16,-4-1 1-16,0-1 0 0,-3-1-3 0,2 0 5 15,-3 0-8-15,-1-2 8 0,-3 3 4 0,-1-2-6 16,0 2 0-16,-4 1 0 0,1-5 0 16,-7 5-6-16,3 0 7 0,-4-3 0 0,-2 5-1 0,-1-1-2 15,-3-2 3-15,2 2 1 0,-1 2-7 0,1 0-6 16,-3 1-6-16,2 3-2 0,2-5-13 0,-2 4-18 15,16 1-34-15,-26 0-21 0,26 0-22 0,-23 1-19 16,23-1-22-16,-19 5-3 0,19-5-12 0,-13 3-17 16,13-3-33-16,-5 5-53 0,5-5-113 0,0 0-292 15,0 0-199-15</inkml:trace>
          <inkml:trace contextRef="#ctx0" brushRef="#br0" timeOffset="-36621.5551">-10269 6723 265 0,'0'0'412'0,"0"0"-127"15,10-4 8-15,-10 4-64 0,0 0 9 0,0 0-57 16,10-4 2-16,-10 4-30 0,0 0-31 0,0 0-27 16,0 0 4-16,0 0 6 0,9-3 21 0,-9 3 19 15,0 0 8-15,0 0 9 0,0 0-3 0,0 0-18 16,0 0-4-16,0 0-7 0,0 0-16 0,9-5-10 15,-9 5-14-15,0 0-15 0,0 0-17 0,0 0 5 0,0 0 19 16,0 0 3-16,2 7-8 0,-2-7-11 0,0 0-5 16,4 11-8-16,-4-11 1 0,1 12-4 15,-1-12-4-15,0 13 8 0,0-13-17 0,2 15 4 16,-2-15-18-16,2 17 0 0,-2-17-3 0,2 16 3 0,-2-5-13 16,1-4 11-16,-1 2-14 0,0 2 6 0,0-4-10 15,0 4 2-15,2-4-2 0,-2 4 7 16,0-2-10-16,0-1 5 0,0 3-15 0,0-11-1 15,0 15-37-15,2-6-26 0,-2-9-46 0,1 14-34 0,-1-14-46 16,0 11-36-16,0-11-41 0,0 11-5 0,0-11-42 16,0 0-103-16,5 9-520 0,-5-9-531 0</inkml:trace>
          <inkml:trace contextRef="#ctx0" brushRef="#br0" timeOffset="-36287.9213">-10068 6648 145 0,'0'-10'457'0,"0"10"-116"0,0-17-17 0,0 8-83 16,0 9 4-16,0-12-52 0,0 12 20 0,0-13-65 15,0 13 16-15,0-11-50 0,0 11 29 0,0-10-15 16,0 10 21-16,0 0-16 0,0-11 7 0,0 11-23 16,0 0-2-16,0 0-27 0,0-11-4 0,0 11-20 15,0 0 7-15,0 0 10 0,0 0 14 0,0 0-2 16,0 0-2-16,9 5-11 0,-9-5 7 0,6 11-5 15,-1-3-5-15,2 1-7 0,1-2-11 0,-2 6-8 16,5-3-3-16,-1 4 3 0,0 0-3 0,2 0-8 16,0 1-3-16,-1 0-4 0,1 2 9 0,1 1-9 15,-2-3 3-15,1 1-18 0,0 2 11 0,-1-3-14 16,0 3 7-16,-4-1-12 0,1 2 11 0,-1-3-14 16,-5-1 8-16,-2 3-10 0,-2 1 6 0,-5-3-16 15,-6 4-6-15,-1 1-37 0,-9 2-60 0,-4-2-74 16,-3-1-98-16,-9 3-83 0,-4-3-145 0,-2-2-653 15,-6-2-776-15</inkml:trace>
        </inkml:traceGroup>
        <inkml:traceGroup>
          <inkml:annotationXML>
            <emma:emma xmlns:emma="http://www.w3.org/2003/04/emma" version="1.0">
              <emma:interpretation id="{B5AF0501-19A6-4599-AFBF-519BEC114102}" emma:medium="tactile" emma:mode="ink">
                <msink:context xmlns:msink="http://schemas.microsoft.com/ink/2010/main" type="inkWord" rotatedBoundingBox="20975,6614 23326,6659 23303,7850 20952,7805"/>
              </emma:interpretation>
              <emma:one-of disjunction-type="recognition" id="oneOf22">
                <emma:interpretation id="interp110" emma:lang="en-US" emma:confidence="0.5">
                  <emma:literal>(I</emma:literal>
                </emma:interpretation>
                <emma:interpretation id="interp111" emma:lang="en-US" emma:confidence="0">
                  <emma:literal>(II</emma:literal>
                </emma:interpretation>
                <emma:interpretation id="interp112" emma:lang="en-US" emma:confidence="0">
                  <emma:literal>(III</emma:literal>
                </emma:interpretation>
                <emma:interpretation id="interp113" emma:lang="en-US" emma:confidence="0">
                  <emma:literal>(IIII</emma:literal>
                </emma:interpretation>
                <emma:interpretation id="interp114" emma:lang="en-US" emma:confidence="0">
                  <emma:literal>(TIII</emma:literal>
                </emma:interpretation>
              </emma:one-of>
            </emma:emma>
          </inkml:annotationXML>
          <inkml:trace contextRef="#ctx0" brushRef="#br0" timeOffset="-228059.694">-5431 6739 331 0,'1'-10'449'16,"2"3"-41"-16,-1 0-73 0,-2 7-38 0,3-16-36 15,-3 16-14-15,2-11-22 0,-2 11-24 0,6-13-33 16,-6 13-40-16,4-8-22 0,-4 8-20 0,2-8-16 0,-2 8-4 16,0 0 53-16,0 0 15 0,0 0-15 0,0 0 1 15,0 0-9-15,9 6-11 0,-9-6-11 0,3 11 0 16,-3 0 0-16,2-5-9 0,0 5-6 15,-2 1 2-15,1 0-28 0,-1 2 5 0,0 3-24 0,0-5 12 16,0 5-24-16,0 0 12 0,0 0-18 0,0 0 14 16,-1 1-21-16,-1 2 15 0,0-2-18 0,2 1-4 15,-3-2-5-15,1 0-9 0,0 0-39 16,2 0-28-16,-2-3-41 0,-1 2-40 0,3-2-38 16,-2 1-22-16,-1-5-10 0,2 2-14 0,-1-2-37 0,-2 0-69 15,2-1-109-15,2-9-292 0,-9 12-267 0</inkml:trace>
          <inkml:trace contextRef="#ctx0" brushRef="#br0" timeOffset="124665.7043">-6288 6375 279 0,'0'0'435'0,"0"0"-39"0,0 0-86 0,-3-7-2 15,3 7-42-15,0 0-39 0,0 0-38 0,-7-5-35 16,7 5-12-16,0 0 8 0,-12 4 3 0,12-4 3 16,-13 8 3-16,5 1 1 0,-1 2 2 0,-2 3-2 15,-1 3 0-15,0 4 5 0,-2 3-11 0,-1 7-16 16,-1 0-14-16,-1 2-13 0,3 4 0 0,-2 1-30 15,4 4 0-15,0-2-27 0,2 1 2 0,3 2-18 16,1-1-36-16,2 0 25 0,5 2-1 0,3 0-8 16,5-1-8-16,3 3-19 0,3 0-25 0,7-2-39 15,7-5-32-15,3 0-27 0,11-1-36 0,2-7-72 16,14 3-66-16,8-5-88 0,4-5-134 0,-9-9-464 16,3-2-588-16</inkml:trace>
          <inkml:trace contextRef="#ctx0" brushRef="#br0" timeOffset="-229020.1084">-6347 6641 393 0,'0'0'358'15,"-19"-3"-89"-15,19 3 15 0,-15-3-60 0,15 3 23 16,-13-1-21-16,13 1-23 0,0 0-42 0,-14-6-32 16,14 6-31-16,0 0-13 0,0 0-15 0,4-7-7 15,-4 7-44-15,15-2 45 0,-15 2-41 0,26-3 30 16,-9-2-26-16,6 5 29 0,4-1-26 0,3-1 25 15,8 0-36-15,-1 0 28 0,10 1-22 0,3 1 26 16,3-3-11-16,8 2 17 0,-1-1-17 0,3 1 21 0,0 0-3 16,0-1-6-16,-10 1-27 0,2-1 12 0,-2 2-20 15,-1 0 8-15,0 0-20 0,-6 0 16 16,-5 0-22-16,-3 2 19 0,-4-2-23 0,-4 1 19 16,-6-1-18-16,0 0 16 0,-4 0-17 0,0 0 19 15,-5 0-22-15,-15 0 16 0,25 2-22 0,-25-2 11 0,18 0-26 16,-18 0-13-16,0 0-89 0,10 2 4 0,-10-2-69 15,0 0-24-15,-11 6-77 0,11-6-91 16,-18 0-348-16,2 0-240 0</inkml:trace>
          <inkml:trace contextRef="#ctx0" brushRef="#br0" timeOffset="-227685.7773">-5989 7158 233 0,'-17'0'404'0,"17"0"-119"0,-23-2 2 0,23 2-71 15,-18-1 29-15,18 1-24 0,-13-2-30 0,13 2-33 16,0 0-29-16,-16-1-29 0,16 1-16 0,0 0-12 16,0 0-4-16,0 0-4 0,0 0-12 0,6 6-8 15,-6-6-7-15,18 0-5 0,-4 1-8 0,0 0 0 16,3-1-13-16,6 2 10 0,1-2-6 0,4 0-3 16,0 0 2-16,7 2-4 0,0-2 1 0,4 0-1 15,0-2-5-15,1 2 5 0,2 0-10 0,4 0 8 16,1-2-4-16,-1 2 3 0,1-1 0 0,-7 1 0 15,5 3 1-15,-5-3 1 0,-1-2-46 0,-2 2 53 16,-3 0-40-16,1 0 42 0,-6 0-36 0,-1 0 35 16,0 0-42-16,-5 0 46 0,1 2-41 0,-7-2 40 15,1 0-48-15,-1 2 48 0,-1-2-35 0,-16 0 36 16,24 0-8-16,-24 0-42 0,21 0 33 0,-21 0-17 16,14 0-12-16,-14 0-24 0,14 2-51 0,-14-2-94 15,0 0-101-15,0 0-472 0,0 0-282 0</inkml:trace>
          <inkml:trace contextRef="#ctx0" brushRef="#br0" timeOffset="-228673.5253">-5720 6603 30 0,'0'0'552'0,"-8"-6"-189"0,8 6-42 0,0 0-97 16,0 0 24-16,-9-4-54 0,9 4 30 0,0 0-85 15,0 0 15-15,0 0-65 0,0 0 24 0,0 0-40 16,0 0 61-16,0 0-18 0,-10 4 23 0,10-4-24 16,-1 7 11-16,1-7-6 0,-5 13-8 0,5-13-12 15,-3 15-9-15,0-4 15 0,3-2-8 0,-2 4-13 16,-1-2-4-16,2 4 5 0,1-2-5 0,0 2-14 15,-1 1 3-15,-1-1-29 0,2 1 12 0,0 1-27 16,0-2 14-16,0 2-25 0,0 1-1 0,0-2-1 16,0 1-1-16,0 0-3 0,2 1-2 0,-1-4-3 15,-1 3 1-15,0-1-5 0,0-2 2 0,4 0-11 16,-4-1-10-16,2 0-41 0,-2-3-23 0,0 0-19 16,3-2-16-16,-3-8-25 0,1 14-48 0,-1-14-32 15,2 8-42-15,-2-8-51 0,0 0-57 0,0 0-99 16,0 0-265-16,15-6-243 0</inkml:trace>
          <inkml:trace contextRef="#ctx0" brushRef="#br0" timeOffset="-228358.0142">-5610 6764 387 0,'4'-14'331'0,"-1"4"-64"0,1 1 18 0,-3 0-60 16,-1 9 23-16,4-17-63 0,-2 10 21 0,-2 7-63 15,3-11 27-15,-3 11-57 0,3-13 21 0,-3 13-37 16,0-9 26-16,0 9-35 0,1-7 18 0,-1 7-35 15,0 0 8-15,4-10-32 0,-4 10 25 0,0 0 18 16,0 0 29-16,0 0-11 0,0 0 6 0,0 0-10 16,0 0-1-16,0 0-1 0,-2 11-3 0,2-11-13 15,-2 12-15-15,2-12-7 0,-1 17-6 0,1-8-3 16,0 1 2-16,-2 1-6 0,1 0 10 0,-2 2-23 16,3 2-19-16,0-4 14 0,-2 5 7 0,2-2-23 15,-3 0 16-15,2 3-25 0,1-4 16 0,0 4-20 16,0-1 14-16,-1-1-14 0,2 1-3 0,-2-1 3 15,1-2-4-15,-2 1-4 0,2-1-11 0,0 0-21 16,0-2-45-16,0-1-17 0,0-1-32 0,0 0-27 16,0-9-25-16,2 14-41 0,-2-14-32 0,1 12-59 15,-1-12-115-15,0 0-522 0,0 0-535 0</inkml:trace>
        </inkml:traceGroup>
        <inkml:traceGroup>
          <inkml:annotationXML>
            <emma:emma xmlns:emma="http://www.w3.org/2003/04/emma" version="1.0">
              <emma:interpretation id="{772ACE29-3148-441F-9318-24B383EFFD7F}" emma:medium="tactile" emma:mode="ink">
                <msink:context xmlns:msink="http://schemas.microsoft.com/ink/2010/main" type="inkWord" rotatedBoundingBox="22522,6647 26343,6577 26365,7766 22544,7836"/>
              </emma:interpretation>
              <emma:one-of disjunction-type="recognition" id="oneOf23">
                <emma:interpretation id="interp115" emma:lang="en-US" emma:confidence="0.5">
                  <emma:literal>(20027</emma:literal>
                </emma:interpretation>
                <emma:interpretation id="interp116" emma:lang="en-US" emma:confidence="0">
                  <emma:literal>(2002.7</emma:literal>
                </emma:interpretation>
                <emma:interpretation id="interp117" emma:lang="en-US" emma:confidence="0">
                  <emma:literal>(2002.)</emma:literal>
                </emma:interpretation>
                <emma:interpretation id="interp118" emma:lang="en-US" emma:confidence="0">
                  <emma:literal>(2002.3</emma:literal>
                </emma:interpretation>
                <emma:interpretation id="interp119" emma:lang="en-US" emma:confidence="0">
                  <emma:literal>(2002.]</emma:literal>
                </emma:interpretation>
              </emma:one-of>
            </emma:emma>
          </inkml:annotationXML>
          <inkml:trace contextRef="#ctx0" brushRef="#br0" timeOffset="-34862.0056">-3848 6654 365 0,'-6'-10'371'0,"6"10"-61"16,-2-9-78-16,2 9-23 0,-1-11-58 0,1 11 12 16,1-10-50-16,-1 10 26 0,4-11-67 0,-4 11 33 15,6-13-55-15,-1 7 21 0,-5 6-47 0,12-9 26 16,-5 3-43-16,2 0 31 0,0 1-37 0,0 2 33 16,1-3-40-16,2 0 28 0,-3 3-34 0,2-1 38 15,1 2-45-15,0-1 42 0,2 3-36 0,-14 0 34 16,19 0-38-16,-19 0 36 0,24 0-38 0,-13 2 45 15,0 1-44-15,-1 1 48 0,-2 4-37 0,1-1 42 16,-3 0-39-16,2 2 45 0,-3-1-43 0,-1 5 45 16,-1-2-45-16,-3 2 42 0,0-2 2 0,0 5-5 15,-5-3-1-15,2 2-4 0,-4 1 2 0,1-3 1 16,-3 3 6-16,-1-1 0 0,2 1-3 0,-3 0 10 16,-1-5 2-16,0 3-8 0,0-1-4 0,1-2-5 15,-1-1-4-15,0 3-1 0,3-6-7 0,-2 2-2 16,3 0-3-16,-1-2-11 0,2 1 9 0,1-2-6 15,-1 0 3-15,7-6-2 0,-10 12 2 0,10-12-1 16,-8 7-1-16,8-7-3 0,0 0 8 0,-5 8 2 16,5-8-15-16,0 0 7 0,8 9-6 0,-8-9 3 15,15 3-1-15,-15-3-1 0,20 2 1 0,-20-2 0 16,28 0 0-16,-11 0 0 0,1-2-7 0,2 1 7 16,-2 1-6-16,0-2-5 0,0 2 10 0,0-2 9 15,-1-2-12-15,0 2 6 0,-2 1-8 0,-1-1 2 16,1 0-1-16,-4 0-7 0,-11 2 8 0,20-2-3 15,-20 2-1-15,18-4-1 0,-18 4-4 0,14-3-12 16,-14 3-24-16,9-5-30 0,-9 5-26 0,9-6-22 16,-9 6-22-16,0 0-36 0,7-7-44 0,-7 7-54 15,4-6-456-15,-4 6-239 0</inkml:trace>
          <inkml:trace contextRef="#ctx0" brushRef="#br0" timeOffset="-23569.9466">-3186 6709 106 0,'0'0'291'0,"-4"-9"-57"0,4 9-29 0,0 0-1 16,-5-9-38-16,5 9-23 0,-1-8-23 0,1 8 2 16,0 0-26-16,-4-10 25 0,4 10-36 0,0 0 22 15,-5-6-38-15,5 6 28 0,0 0-51 0,0 0 36 0,0 0-49 16,-4-8 42-16,4 8 2 0,0 0 19 0,0 0 7 16,-8 8 1-16,8-8-12 0,-4 11-3 15,2-2-11-15,-5-1 10 0,6 2-4 0,-3 1-8 16,2 1-1-16,-2 2 0 0,2-3 1 0,1 2-12 15,-2 2 0-15,3-2-21 0,-1 2 6 0,1-2-15 0,0 0 0 16,1 1-14-16,-1-1 0 0,3 0-3 16,-2-1-3-16,2 0-1 0,2 0-1 0,-1 0-4 15,1-4-4-15,0 1 5 0,2-1-1 0,1-1-1 16,-2-1-4-16,4 0 1 0,1-2 1 0,-11-4-1 16,19 3 0-16,-19-3 0 0,22-2-1 0,-10 1 7 15,1-5-11-15,1 2 9 0,-2-2-10 0,-1-2 11 16,0 1-14-16,-2-2 1 0,2-1-1 0,-4-1 0 15,1 0 0-15,-2-2-2 0,-1 2 3 0,-2-2-1 16,1 0 2-16,-3-1-5 0,-1 1-1 0,0 3 4 16,-1-1 0-16,-3 0 1 0,1 0 0 0,-2 0-1 15,0 3-3-15,-2-2 6 0,-2 3-2 0,0 1 2 0,-1 0-2 16,0-1 2-16,-2 4 3 0,2 0-3 16,-2 0 1-16,0 0 1 0,12 3 0 0,-18-7-4 15,18 7 1-15,-17-3 2 0,17 3-1 0,-11-3-5 16,11 3 3-16,-12-4-10 0,12 4 4 0,0 0 4 15,-12-2 3-15,12 2 0 0,0 0-2 0,0 0 4 16,0 0 1-16,0 0 1 0,19 0-4 0,-19 0 3 16,16 0 1-16,-16 0-1 0,24 0 0 0,-24 0-1 15,28-1-4-15,-10 1 1 0,-18 0 4 0,34 0 0 16,-16 0 2-16,-1-1-21 0,0 1 23 0,3 0-17 16,-3 0 21-16,-3 0-21 0,3 0 19 0,-1 0-17 15,-16 0 19-15,23 0-16 0,-23 0 13 0,19 0-15 16,-19 0 14-16,16 0-14 0,-16 0 18 0,0 0-14 15,19 0 15-15,-19 0-16 0,0 0 10 0,17 1-10 16,-17-1 19-16,0 0-13 0,0 0 6 0,16 0-18 16,-16 0 23-16,0 0-20 0,0 0 19 0,0 0-18 15,0 0 17-15,13 1-15 0,-13-1 17 0,0 0-4 0,0 0 1 16,0 0-5-16,-2 11-6 0,2-11 10 16,0 0 0-16,-3 11-1 0,3-11 0 0,-7 6-1 15,7-6-5-15,-3 7 5 0,3-7-2 0,0 0 0 16,-5 9-3-16,5-9 4 0,0 0 2 0,-5 8 2 15,5-8-1-15,0 0 2 0,0 0 5 0,-4 7-4 16,4-7 5-16,0 0 4 0,0 0 0 0,0 0-3 16,0 0 7-16,-2 8 1 0,2-8-1 0,0 0-3 15,0 0 0-15,0 0-22 0,0 0 19 0,0 0 2 16,0 0-2-16,0 0-6 0,0 0-3 0,0 0 4 16,0 0-1-16,0 0 2 0,0 0-1 0,0 0 3 15,0 0-2-15,0 0 3 0,0 0 0 0,0 0-4 16,0 0-2-16,0 0-7 0,0 0 6 0,0 0-1 15,0 0-2-15,0 0 0 0,0 0-3 0,0 0 1 16,0 0 0-16,0 0-2 0,0 0 0 0,0 0-4 16,0 0-6-16,-4 6 15 0,4-6-2 0,0 0-1 15,0 0-1-15,0 0 1 0,0 0-4 0,0 0 1 16,0 0-2-16,0 0-5 0,0 0-12 0,0 0-4 16,0 0-18-16,0 0-21 0,0 0-25 0,0 0-31 15,0 0-27-15,0 0-9 0,0 0-5 0,0 0-4 16,0 0 4-16,0 0-18 0,0 0 62 0,6-5 0 15,-6 5 46-15,0 0-14 0,0 0 45 0,7-6-18 16,-7 6 36-16,0 0-20 0,0 0 38 0,5-8-27 16,-5 8 26-16,0 0-35 0,0 0 53 0,5-7-27 15,-5 7 31-15,0 0-28 0,0 0 28 0,0 0-28 16,1-9 33-16,-1 9-29 0,0 0 42 0,0 0-33 16,0 0 31-16,0 0-24 0,0 0 37 0,0 0-38 15,0 0 39-15,4-8 2 0,-4 8-4 0,0 0 1 16,0 0-40-16,0 0 40 0,0 0-33 0,0 0 37 15,0 0 3-15,0 0-43 0,0 0 44 0,0 0-5 16,0 0-1-16,0 0-12 0,0 0-13 0,0 0 14 16,0 0 4-16,-10 3-1 0,10-3-7 0,-5 10-3 15,5-10 0-15,-7 7 3 0,7-7 0 0,-8 9 0 16,5-1-6-16,3-8 4 0,-7 11-3 0,3-3 1 16,4-8-5-16,-4 12-6 0,4-12 8 0,-2 17-2 15,2-17 0-15,-3 14 4 0,3-14-8 0,0 16 5 16,0-16-8-16,3 15-2 0,-1-8 2 0,-2-7-3 15,7 15 2-15,-2-10 2 0,-1-1-3 0,4 2-1 16,-8-6-2-16,14 11-3 0,-14-11-8 0,17 6 7 16,-17-6 0-16,20 4-2 0,-20-4-7 0,20 3 8 15,-20-3-5-15,21 0 1 0,-21 0-1 0,20-3 10 16,-20 3-17-16,21-4 3 0,-11 3 1 0,2-3-1 16,-3 1 0-16,0-5-4 0,1 4 6 0,-2-2-1 15,-1 2 0-15,-1-3 0 0,1-1-1 0,-2 0-2 16,0 1 6-16,-1-1-1 0,-2 1 2 0,1-3-8 15,-3 10 0-15,-3-17 5 0,3 7 0 0,-2 2-14 16,-3-3 15-16,-1 1-15 0,0 3 15 0,-3-2-16 16,1-1 17-16,-2 3-18 0,-2-2 9 0,2 3-16 15,1 1 14-15,-3-3-23 0,0 3-1 0,1 3-52 16,-1-3-21-16,1 4-69 0,11 1 25 0,-22-4-62 16,22 4-4-16,-19 0-58 0,19 0-80 0,-14-1-391 15,14 1-250-15</inkml:trace>
          <inkml:trace contextRef="#ctx0" brushRef="#br0" timeOffset="-22926.4374">-2377 6713 263 0,'0'0'408'15,"0"0"-90"-15,0 0-75 0,0 0-31 0,0 0-38 16,0 0 13-16,12-2-60 0,-12 2 19 0,0 0-63 16,0 0 30-16,0 0-66 0,0 0 56 0,0 0-12 0,0 0 5 15,0 0-42-15,2-11 50 0,-2 11-27 0,0 0 30 16,0 0-28-16,0-8 35 0,0 8-20 16,0 0 9-16,2-12-31 0,-2 12 11 0,1-9-18 15,-1 9 6-15,0-9-23 0,0 9 8 0,4-11-25 16,-4 11 11-16,2-8-16 0,-2 8 9 0,8-13-13 0,-8 13-4 15,7-9-11-15,-7 9 10 0,7-10-18 16,-7 10 16-16,12-7-17 0,-12 7 14 0,12-4-14 16,-12 4 11-16,15-4-14 0,-15 4 12 0,13-1-15 15,-13 1 4-15,18 0 1 0,-18 0 12 0,17 2-15 16,-17-2 15-16,14 6-17 0,-14-6 13 0,15 8 5 16,-9 0-3-16,-1-3-1 0,0 3-6 0,-1 3 7 0,-1-3 0 15,0 0 1-15,-2 4 0 0,-1-1 0 16,-1 0 3-16,-2 3 2 0,0-2 9 0,-1 4 0 15,-1-5-1-15,0 4 13 0,-1-2-8 0,-2 3 26 16,-1-1-18-16,1-2-1 0,-1 2-5 0,3-5-13 16,-2 3 9-16,-1-5-6 0,2 5 2 0,2-6-6 0,-3 3-7 15,3-2 7-15,0-2-1 0,0 0 1 0,2 1 2 16,3-7 2-16,-9 9 5 0,9-9 1 16,-5 8 3-16,5-8-5 0,0 0-4 0,-1 9-3 15,1-9-3-15,0 0-1 0,0 0 13 0,18 0-19 16,-18 0 11-16,15-2-15 0,-3-2 14 0,1 3-20 0,1-1 20 15,0-1-24-15,4 2 22 0,-1-2-18 0,0 2 16 16,1-3-19-16,-1 3 19 0,0-1-20 0,1-2 16 16,-1 0-14-16,-2 3 19 0,-2-2-22 15,0 2 15-15,1-1-13 0,-14 2 16 0,20-2-19 16,-20 2 14-16,15-2-25 0,-15 2 3 0,13-2-33 16,-13 2-15-16,0 0-50 0,18-1-38 0,-18 1-45 0,0 0-51 15,0 0-81-15,0 0-30 0,0 0-122 16,12-2-354-16,-12 2-381 0</inkml:trace>
          <inkml:trace contextRef="#ctx0" brushRef="#br0" timeOffset="-227469.172">-4660 7149 604 0,'0'0'682'0,"12"-5"-160"0,-12 5-105 0,11-4-90 16,-11 4-55-16,10-4-3 0,-10 4-15 0,0 0-32 0,9-7-34 15,-9 7-39-15,0 0-29 0,10-2-26 16,-10 2-22-16,0 0-14 0,0 0-25 0,9-6 0 16,-9 6-24-16,0 0-57 0,0 0-53 0,0 0-39 0,0 0-49 15,0 0-26-15,0 0-55 0,0 0-90 0,0 0-121 16,0 0-317-16,0 0-324 0</inkml:trace>
          <inkml:trace contextRef="#ctx0" brushRef="#br0" timeOffset="-35418.0638">-4308 6491 200 0,'5'-6'363'0,"-5"6"-105"0,8-9 1 0,-8 9-41 0,7-12 14 15,-7 12-50-15,4-8 31 0,-4 8-54 0,2-10 36 16,-2 10-46-16,4-7 37 0,-4 7-27 0,0 0-2 16,1-9-15-16,-1 9 1 0,0 0-47 0,0 0 2 15,0 0-25-15,0 0 21 0,0 0-20 0,-22 5 7 16,13 3-10-16,-2 3 8 0,-1-1-11 0,-4 6 2 15,3 0-17-15,-2 4 2 0,2 0 2 0,-3 2-5 16,3 0-8-16,1 1-6 0,0 2-9 0,2-1-5 16,-1 0-1-16,5 2 12 0,1-4-19 0,1 0 8 15,2 0-16-15,2 1-3 0,6-2 2 0,0 2-2 16,0-1 2-16,6-1-6 0,4 0-2 0,0-1-8 16,3-2-6-16,4-1-31 0,0-2-47 0,1-2-72 15,3 0-63-15,0-5-50 0,-1 0-95 0,2-2-130 16,-4-4-375-16,3-1-434 0</inkml:trace>
          <inkml:trace contextRef="#ctx0" brushRef="#br0" timeOffset="125144.516">-4837 6307 270 0,'-7'-11'453'15,"7"11"-26"-15,-2-10-98 0,2 10 1 0,-4-7-84 16,4 7-2-16,0 0-78 0,-5-7 0 0,5 7-24 16,0 0 41-16,0 0-2 0,0 0 26 0,5 7-2 15,0 0-2-15,0 3-13 0,3 1-3 0,4 5-2 16,-1 2-9-16,5 2-8 0,1 3-6 0,2 2-17 16,4 3-18-16,1 2-27 0,2 5-17 0,-1-1-14 15,1 5-12-15,-2-3-10 0,-5 4-8 0,2 2-3 16,-4 0-5-16,-6-3 1 0,-3 1-9 0,-3 2-5 15,-4 1-9-15,-6-1-18 0,-6 10-30 0,-4-4-43 16,-5 0-50-16,-5-2-33 0,-5-1-44 0,-2-4-40 16,-4 0-48-16,-3-1-32 0,0-3-38 0,2-2-78 15,-4-5-122-15,1 0-298 0,0-2-415 0</inkml:trace>
          <inkml:trace contextRef="#ctx0" brushRef="#br0" timeOffset="-22742.9128">-1648 6835 207 0,'0'0'736'0,"10"-6"-208"16,-10 6-117-16,7-7-80 0,-7 7-78 0,5-6-48 15,-5 6-41-15,0 0-37 0,8-5-26 0,-8 5-30 16,0 0-14-16,0 0-27 0,0 0-67 0,0 0-87 16,15 0-121-16,-15 0-147 0,0 0-377 0,0 0-284 15</inkml:trace>
          <inkml:trace contextRef="#ctx0" brushRef="#br0" timeOffset="-32616.3554">-1441 6387 580 0,'2'-9'399'0,"1"2"-51"0,-3 7-112 0,3-13-30 16,-3 13-43-16,4-10 22 0,-4 10-44 0,7-4 28 16,-7 4-60-16,16 1 32 0,-16-1-48 15,19 9 35-15,-7-2 9 0,3 3 9 0,1 3-8 0,-2-5 17 16,7 8-22-16,-2-1-4 0,-1 2-15 0,2 0-2 16,-5 2-17-16,5-1-5 0,-3 0-18 0,-3 1-4 15,1 1-9-15,-3-5-10 0,-2 3-11 16,-2-2-9-16,-3 3 1 0,0-3-5 0,-3 0-5 0,-4 1-4 15,-1 2 0-15,-5-4-8 0,-1 2-6 0,-5 3-27 16,-6-2-42-16,2-1-55 0,-5-1-66 0,-6 3-64 16,1-1-41-16,-2-3-73 0,0 0-94 0,-3-2-422 15,-1-2-441-15</inkml:trace>
        </inkml:traceGroup>
        <inkml:traceGroup>
          <inkml:annotationXML>
            <emma:emma xmlns:emma="http://www.w3.org/2003/04/emma" version="1.0">
              <emma:interpretation id="{F25F23C5-0D2E-4804-BE11-33BF60855B5B}" emma:medium="tactile" emma:mode="ink">
                <msink:context xmlns:msink="http://schemas.microsoft.com/ink/2010/main" type="inkWord" rotatedBoundingBox="26442,7081 27099,7011 27149,7487 26492,7557"/>
              </emma:interpretation>
              <emma:one-of disjunction-type="recognition" id="oneOf24">
                <emma:interpretation id="interp120" emma:lang="en-US" emma:confidence="0.5">
                  <emma:literal>Co</emma:literal>
                </emma:interpretation>
                <emma:interpretation id="interp121" emma:lang="en-US" emma:confidence="0">
                  <emma:literal>C.</emma:literal>
                </emma:interpretation>
                <emma:interpretation id="interp122" emma:lang="en-US" emma:confidence="0">
                  <emma:literal>c.</emma:literal>
                </emma:interpretation>
                <emma:interpretation id="interp123" emma:lang="en-US" emma:confidence="0">
                  <emma:literal>co</emma:literal>
                </emma:interpretation>
                <emma:interpretation id="interp124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437920.1673">-637 6737 372 0,'0'0'334'0,"0"0"-44"0,0 0-65 0,0 0 8 15,0 0-51-15,0 0 30 0,0 0-19 0,11 4-23 16,-11-4-17-16,0 0-45 0,0 0 22 0,0 0-1 16,0 0 6-16,0 0 5 0,0 0 6 0,0 0 1 15,0 0-2-15,0 0-5 0,0 0-12 0,0 0-8 16,9-4-6-16,-9 4 3 0,0 0 3 0,4-8 2 15,-4 8-13-15,0 0-4 0,1-9-1 0,-1 9-1 16,0 0-2-16,-2-8-6 0,2 8-12 0,-4-11-10 16,4 11-11-16,-8-7-3 0,8 7 6 0,-9-6 3 15,9 6-9-15,-13-9-3 0,13 9-4 0,-15-4 0 16,15 4-14-16,-18-3 13 0,18 3-19 0,-19 0 22 16,6 1-24-16,-1 2 11 0,1 4-17 0,-4 0 34 15,-1 2-8-15,0 2 33 0,-2 0-32 0,-4 5 24 16,5 0-24-16,-2 0-12 0,2 4 2 0,1 0 1 15,-2 1 11-15,6 1 49 0,-2 2-39 0,3-3 27 16,3 3-48-16,4-4 22 0,-1-1-41 0,3 1 30 16,3 1-38-16,1-4 33 0,1-1-42 0,3 1 35 15,3 0-36-15,-1-3 33 0,4-1-37 0,3 1 36 16,-1-4-37-16,4 1 39 0,0-2-38 0,1-3 35 16,1 1-39-16,2-2 37 0,-3-2-40 0,1-2 38 15,-1 1-40-15,-1-4 33 0,2 2-32 0,-1-2 35 16,0-1-41-16,1-3 30 0,-1 1-31 0,-3 3 40 15,1-4-42-15,-4 2 38 0,1 0-39 0,-1-1 36 16,-1 2-35-16,-10 3 33 0,14-6-42 0,-14 6 22 16,14-4-57-16,-14 4 2 0,8-6-85 0,-8 6-32 15,0 0-50-15,0 0-48 0,6-5-39 0,-6 5-43 16,0 0-28-16,0 0-48 0,0 0-35 0,0 0-50 16,0 0-668-16,0 0-794 0</inkml:trace>
          <inkml:trace contextRef="#ctx0" brushRef="#br0" timeOffset="438339.2461">-348 6956 544 0,'-5'-11'559'0,"5"11"-121"0,-6-9-32 0,6 9-27 16,-11-5-48-16,11 5-62 0,-9-5-27 0,9 5-60 15,-11-2-20-15,11 2-35 0,0 0 19 0,-21 0-25 16,21 0 9-16,-12 5-24 0,12-5 21 0,-11 6-25 15,11-6 14-15,-12 10-19 0,12-10 4 0,-10 10-30 16,10-10 7-16,-9 11-22 0,9-11 3 0,-9 11-9 16,9-11 2-16,-3 11-22 0,3-11 6 0,-3 11 2 15,3-11-3-15,3 9 9 0,-3-9-6 0,3 10 1 16,-3-10-2-16,6 5 4 0,-6-5-11 0,0 0-3 16,17 4-2-16,-17-4-7 0,12-2 0 0,-12 2 0 15,15-4-8-15,-15 4 6 0,14-3-11 0,-5-3 4 16,-2 1 1-16,-1-1 2 0,0 1-11 0,0-2 8 15,-2-2 5-15,-4 9-3 0,5-12-3 0,-2 4 1 16,-3 8-6-16,-2-15 0 0,1 6 0 0,1 9-3 16,-6-12-1-16,2 4-1 0,-1 3 2 0,5 5-4 15,-12-8 4-15,12 8 1 0,-16-3-2 0,16 3 2 16,-14-4-5-16,14 4-3 0,-15 4-20 0,15-4-15 16,-17 3-37-16,17-3-14 0,-13 6-39 0,13-6-22 15,-12 9-61-15,12-9-44 0,-8 9-34 0,8-9-28 16,-2 9-39-16,2-9-40 0,0 9-134 0,0-9-324 15,9 6-405-15</inkml:trace>
        </inkml:traceGroup>
        <inkml:traceGroup>
          <inkml:annotationXML>
            <emma:emma xmlns:emma="http://www.w3.org/2003/04/emma" version="1.0">
              <emma:interpretation id="{2F76728A-DC42-4AEF-8802-91922BDDE13B}" emma:medium="tactile" emma:mode="ink">
                <msink:context xmlns:msink="http://schemas.microsoft.com/ink/2010/main" type="inkWord" rotatedBoundingBox="27701,7109 27724,7554 27358,7573 27335,7127"/>
              </emma:interpretation>
              <emma:one-of disjunction-type="recognition" id="oneOf25">
                <emma:interpretation id="interp125" emma:lang="en-US" emma:confidence="0.5">
                  <emma:literal>I</emma:literal>
                </emma:interpretation>
                <emma:interpretation id="interp126" emma:lang="en-US" emma:confidence="0">
                  <emma:literal>*</emma:literal>
                </emma:interpretation>
                <emma:interpretation id="interp127" emma:lang="en-US" emma:confidence="0">
                  <emma:literal>t</emma:literal>
                </emma:interpretation>
                <emma:interpretation id="interp128" emma:lang="en-US" emma:confidence="0">
                  <emma:literal>E</emma:literal>
                </emma:interpretation>
                <emma:interpretation id="interp12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438985.7856">90 6775 438 0,'-14'2'552'0,"14"-2"-107"0,0 0-45 16,0 0-19-16,0 0-29 0,0 0-25 0,0 0-18 16,-16-2-32-16,16 2-31 0,0 0-33 0,0 0-22 15,0 0-19-15,0 0-19 0,0 0-2 0,0 0-9 16,-12 7 25-16,12-7 17 0,0 0-10 0,-3 10 14 15,3-10-34-15,-3 12 27 0,3-12-35 0,-3 15-1 16,2-6-5-16,1 0-13 0,0 0-17 0,0 5-17 16,0-2 26-16,-1 1-44 0,1 4 19 0,-1-4-45 15,1 3 24-15,-3 1-45 0,3-2 30 0,0 2-47 16,-1-1 33-16,-1 0-45 0,2 0 41 0,-2 0-46 16,0 0 34-16,2-2-40 0,0 2 20 0,0-2-64 0,-1-1 4 15,0-1-80-15,1 0-11 0,-3-3-65 16,3 0-17-16,0-9-21 0,0 15-11 0,0-15-28 15,0 11-50-15,0-11-60 0,0 0-20 0,0 7-90 16,0-7-159-16,0 0-350 0,0 0-619 0</inkml:trace>
          <inkml:trace contextRef="#ctx0" brushRef="#br0" timeOffset="439320.3916">-89 7167 168 0,'0'0'640'0,"0"0"-168"16,-13-4-103-16,13 4-48 0,0 0-32 16,0 0 0-16,-13-3-23 0,13 3-29 0,0 0-47 15,0 0-32-15,0 0-32 0,-10-3-19 0,10 3-13 0,0 0 6 16,0 0 1-16,0 0 1 0,0 0-6 16,0 0-14-16,0 0-6 0,17 2-8 0,-17-2-1 15,0 0-9-15,19 0-5 0,-19 0-11 0,22 0-5 16,-9-2 3-16,3 1-1 0,1-2-7 0,-1 0 15 15,3 1-25-15,0-1-1 0,3 1-3 0,-1 0-4 16,-6-2-3-16,2 3 0 0,0 0-2 0,0-4-3 16,-4 4-1-16,1 0-2 0,-14 1 2 0,19-2-3 15,-19 2 4-15,17-4 0 0,-17 4-2 0,17-3-5 16,-17 3-8-16,10-2-19 0,-10 2-26 0,0 0-41 16,0 0-49-16,0 0-50 0,0 0-56 0,0 0-17 15,0 0-49-15,0 0-81 0,8 2-159 0,-8-2-265 0,0 0-355 16</inkml:trace>
          <inkml:trace contextRef="#ctx0" brushRef="#br0" timeOffset="438695.0737">-84 6828 104 0,'0'0'649'0,"-10"-9"-175"0,10 9-83 0,-9-10-13 16,9 10 7-16,-10-8-36 0,10 8-25 0,-9-8-40 16,9 8-39-16,-7-6-40 0,7 6-38 0,-5-5-22 0,5 5-24 15,0 0-15-15,-6-8-4 0,6 8-24 16,0 0-12-16,0 0-1 0,0 0 12 0,0 0 10 16,5-6 1-16,-5 6-6 0,15-3-6 0,-15 3-13 15,18-2-10-15,-18 2-5 0,25-2-11 0,-10 1-5 16,-2-1-7-16,6-2-3 0,-3 3-7 0,1 1-1 0,1-2-5 15,-1 1 1-15,-1-1-2 0,0 1-4 16,-1-1-3-16,-1 2 7 0,0-1-2 0,-14 1-3 16,21 0-2-16,-21 0 3 0,19-1-4 0,-19 1 1 15,16-2-1-15,-16 2-8 0,13-4-15 0,-13 4-16 16,0 0-32-16,15 0-27 0,-15 0-55 0,0 0-54 16,0 0-49-16,0 0-40 0,0 0-13 0,0 0 11 15,0 0-2-15,0 0-32 0,0 0-37 0,0 0-468 16,-15 4-378-16</inkml:trace>
        </inkml:traceGroup>
        <inkml:traceGroup>
          <inkml:annotationXML>
            <emma:emma xmlns:emma="http://www.w3.org/2003/04/emma" version="1.0">
              <emma:interpretation id="{AEA93C7D-C319-4787-BC76-ED7405252470}" emma:medium="tactile" emma:mode="ink">
                <msink:context xmlns:msink="http://schemas.microsoft.com/ink/2010/main" type="inkWord" rotatedBoundingBox="27775,7782 28446,6994 28931,7406 28260,8194"/>
              </emma:interpretation>
              <emma:one-of disjunction-type="recognition" id="oneOf26">
                <emma:interpretation id="interp130" emma:lang="en-US" emma:confidence="0.5">
                  <emma:literal>25</emma:literal>
                </emma:interpretation>
                <emma:interpretation id="interp131" emma:lang="en-US" emma:confidence="0">
                  <emma:literal>3</emma:literal>
                </emma:interpretation>
                <emma:interpretation id="interp132" emma:lang="en-US" emma:confidence="0">
                  <emma:literal>35</emma:literal>
                </emma:interpretation>
                <emma:interpretation id="interp133" emma:lang="en-US" emma:confidence="0">
                  <emma:literal>255</emma:literal>
                </emma:interpretation>
                <emma:interpretation id="interp134" emma:lang="en-US" emma:confidence="0">
                  <emma:literal>235</emma:literal>
                </emma:interpretation>
              </emma:one-of>
            </emma:emma>
          </inkml:annotationXML>
          <inkml:trace contextRef="#ctx0" brushRef="#br0" timeOffset="440032.4651">447 7240 76 0,'0'0'637'0,"0"0"-244"15,9 6-26-15,-9-6-60 0,0 0-48 0,0 0 60 16,0 0-45-16,8 6-9 0,-8-6-56 0,0 0-17 15,0 0-19-15,0 0 20 0,0 0-1 0,0 0-7 16,0 0-8-16,0 0-19 0,0 0-18 0,0 0-6 16,0-12-14-16,0 12-15 0,0 0-8 0,-1-11-12 15,1 11-14-15,1-11-11 0,-1 11-4 0,4-9-14 16,-4 9-7-16,6-11-5 0,-6 11-7 0,11-11-4 16,-4 4-5-16,-7 7-1 0,16-12-2 0,-7 9-7 15,1-3 0-15,2 1 2 0,0 1-4 0,-1-1-2 16,1 3 2-16,0 0 1 0,-12 2-2 0,23 0 0 0,-23 0 1 15,26 2-1-15,-15 0 0 0,1 3 3 16,0-2 5-16,-2 4-8 0,-1-2 3 0,3 2 3 16,-6 1 11-16,3-1 8 0,-2 3 4 0,-2 1 3 15,0-3 16-15,-2 2 7 0,1 1-11 0,-3 2 0 16,-1-4 6-16,0 4 5 0,-3-2 4 0,-1 3 0 16,-1-2 3-16,0 0 4 0,-1 0-2 0,-2 3 0 15,-1-3 6-15,-3 1-20 0,0 0 0 0,1 0-3 16,-1-2 5-16,1 0-8 0,-4 0 1 0,1 0 3 15,0-2-3-15,0 2-2 0,2-5 2 0,0 1 5 16,1 0 10-16,0-1-16 0,2 0-3 0,0-1-5 16,3 0-2-16,-1-1-6 0,7-4-1 0,-13 7-7 15,13-7-3-15,-9 5-1 0,9-5-3 0,-8 5-1 16,8-5-4-16,0 0-1 0,-9 5 4 0,9-5-41 16,0 0 43-16,0 0-7 0,0 0 0 0,17-2-1 15,-17 2 3-15,16-3-8 0,-16 3 0 0,19-7 2 16,-7 6-2-16,-1-2-1 0,4 0 0 0,-1 0 2 0,0-1 0 15,0 3-2-15,1-3 0 0,-1 1 5 16,-2 0-2-16,-1 1-4 0,3-1 2 0,-2 1-3 16,-12 2 2-16,18-6 1 0,-18 6-2 0,17-3 1 15,-17 3-3-15,13-4 6 0,-13 4-3 0,12-1 3 16,-12 1-9-16,0 0-5 0,13-4-16 0,-13 4-16 16,0 0-24-16,0 0-33 0,14-2-33 0,-14 2-38 15,0 0-36-15,0 0-22 0,0 0-23 0,11-3-19 16,-11 3-31-16,0 0-44 0,0 0-104 0,8-6 34 15,-8 6-94-15,0 0-671 0,7-11-791 0</inkml:trace>
          <inkml:trace contextRef="#ctx0" brushRef="#br0" timeOffset="442519.4041">758 7473 191 0,'4'8'312'0,"-4"-8"-77"16,0 0-29-16,0 0-24 0,0 0 13 15,0 0-30-15,0 0 45 0,0 0-46 0,0 0 29 16,0 0-54-16,0 0 37 0,0 0-48 0,0 0 42 15,0 0-11-15,0 0 34 0,0 0-14 0,0 0 5 16,0 0-6-16,0 0 4 0,0 0-16 0,0 0-18 0,0 0-22 16,0 0-20-16,0 0-8 0,0 0-9 0,11-5-8 15,-11 5 1-15,7-7-3 0,-7 7 0 16,6-4 0-16,-6 4-3 0,12-4-7 0,-12 4-5 16,10-5-6-16,-10 5-6 0,13-6-3 0,-13 6-2 15,14-3 2-15,-14 3 1 0,15-2-8 0,-15 2-2 16,11 3-1-16,-11-3 3 0,18 6 4 0,-18-6 9 15,15 9 8-15,-8-5 19 0,2 0-4 0,-2 3-23 16,1 0 17-16,-2 0-3 0,2 1 8 0,-4-1-7 16,1 2-3-16,0-1-1 0,-1 3 5 0,-3-4-2 15,1 3 1-15,0-1-6 0,-2 0-39 0,0 1 44 16,-2-2-38-16,0 2 34 0,-3 0-34 0,3-1 33 0,-6 2-40 16,1-4 30-16,1 2-42 0,-5 2 29 15,2-4-40-15,-2 1 34 0,-3-1-36 0,-1-1 32 16,-2 0-39-16,2-3 32 0,-3 4-35 0,0-3 35 15,1-3-42-15,-1 3 19 0,1-4-52 0,-1 1 10 16,1-2-67-16,0 1-9 0,0-4-69 0,2 3-28 0,1-3-30 16,-1-3-62-16,4 1-62 0,-1 0-80 15,4-1-4-15,2-4-101 0,1 2-721 0,1-4-882 16</inkml:trace>
          <inkml:trace contextRef="#ctx0" brushRef="#br0" timeOffset="440626.0244">1086 7004 602 0,'0'0'429'0,"-11"-3"-74"0,11 3-47 0,-9-2-25 16,9 2-7-16,-12-3-15 0,12 3-18 0,0 0-11 15,-14-3-14-15,14 3-7 0,0 0-7 0,-12-3 1 16,12 3 9-16,0 0-2 0,0 0-12 0,-14-2-5 15,14 2-21-15,0 0-5 0,0 0-12 0,0 0-14 16,-12-4 17-16,12 4-35 0,0 0 26 16,0 0-42-16,0 0 26 0,0 0-42 0,0 0 33 0,0 0-41 15,0 0 39-15,-14-1-36 0,14 1 29 0,0 0-41 16,0 0 43-16,0 0-57 0,0 0 28 0,0 0-37 16,0 0 39-16,0 0-40 0,0 0 44 0,0 0-47 15,0 0 51-15,0 0-60 0,0 0 56 0,0 0-70 16,0 0 53-16,0 0-67 0,0 0 53 0,0 0-66 15,0 0 57-15,0 0-66 0,0 0 77 0,0 0-84 16,0 0 69-16,0 0-82 0,16-3 73 0,-16 3-66 16,16 0 61-16,-16 0-67 0,24-1 70 0,-11-1-67 15,5 2 69-15,-3-2-74 0,2 0 72 16,0 1-76-16,1 1 70 0,-1-6-69 0,0 5 69 0,-3-1-68 16,3 1 67-16,-3-1-65 0,0 2 66 0,-14 0-69 15,24-1 68-15,-24 1-62 0,16-2 63 0,-16 2-67 16,16-1 67-16,-16 1-66 0,0 0 65 0,19-1-67 15,-19 1 68-15,0 0-73 0,0 0 68 0,16 0-61 16,-16 0 61-16,0 0-70 0,0 0 52 0,0 0-77 16,0 0 24-16,13 1-70 0,-13-1-5 0,0 0-75 15,0 0-10-15,0 0-73 0,0 0-29 0,0 0-32 16,0 0-104-16,10 3-93 0,-10-3-33 0,0 0-61 16,10-4-676-16,-10 4-905 0</inkml:trace>
        </inkml:traceGroup>
        <inkml:traceGroup>
          <inkml:annotationXML>
            <emma:emma xmlns:emma="http://www.w3.org/2003/04/emma" version="1.0">
              <emma:interpretation id="{DEB704AC-8CAA-4CD1-A424-61F6D0BD0CC2}" emma:medium="tactile" emma:mode="ink">
                <msink:context xmlns:msink="http://schemas.microsoft.com/ink/2010/main" type="inkWord" rotatedBoundingBox="29498,7016 29778,7288 29499,7574 29219,7302"/>
              </emma:interpretation>
              <emma:one-of disjunction-type="recognition" id="oneOf27">
                <emma:interpretation id="interp135" emma:lang="en-US" emma:confidence="0.5">
                  <emma:literal>Co</emma:literal>
                </emma:interpretation>
                <emma:interpretation id="interp136" emma:lang="en-US" emma:confidence="0">
                  <emma:literal>to</emma:literal>
                </emma:interpretation>
                <emma:interpretation id="interp137" emma:lang="en-US" emma:confidence="0">
                  <emma:literal>co</emma:literal>
                </emma:interpretation>
                <emma:interpretation id="interp138" emma:lang="en-US" emma:confidence="0">
                  <emma:literal>Go</emma:literal>
                </emma:interpretation>
                <emma:interpretation id="interp139" emma:lang="en-US" emma:confidence="0">
                  <emma:literal>C.</emma:literal>
                </emma:interpretation>
              </emma:one-of>
            </emma:emma>
          </inkml:annotationXML>
          <inkml:trace contextRef="#ctx0" brushRef="#br0" timeOffset="443499.1683">2058 6736 407 0,'0'0'421'0,"0"0"-49"0,0 0-118 0,0 0-7 0,0 0-83 16,0 0 14-16,0 0-69 0,0 0 29 0,0 0-68 15,0 0 44-15,0 0-42 0,0 0 56 0,16-2-23 16,-16 2 47-16,0 0-15 0,0 0 28 0,5-10-27 15,-5 10 3-15,0 0 6 0,1-7 5 0,-1 7-12 16,0 0-2-16,-4-11-12 0,4 11-3 16,-2-7-8-16,2 7-12 0,-4-6 3 0,4 6-24 0,0 0 13 15,-12-5-23-15,12 5 10 0,-10-5-26 0,10 5 3 16,-17-4 0-16,17 4-2 0,-15 1 0 0,15-1 4 16,-21 8 48-16,11-2-48 0,-2-1 4 0,0 2 10 15,-1 4 2-15,0-1-3 0,2 4 17 0,-3-2-13 16,2 3-34-16,0 2 54 0,1-1-48 0,3 0 24 15,-1 3-42-15,0-1 38 0,4 0-13 0,-2-1-7 16,3 2-4-16,0-3-7 0,3-1-1 0,1 2-7 16,1-1-2-16,3-2-6 0,0-1-1 0,-1 1 0 15,3-2-2-15,1 1-6 0,3-4 1 0,-1 2-3 16,3-2 1-16,-1-2 8 0,1 0-16 0,1-1 5 16,0-2-4-16,1 0-2 0,-1-4-3 0,-13 0 2 15,25 0-1-15,-25 0 0 0,22 0 0 0,-22 0 2 16,18-2-4-16,-18 2 1 0,17-5-1 0,-17 5-5 15,15-4-13-15,-15 4-19 0,13-3-28 0,-13 3-41 16,0 0-58-16,12-5-35 0,-12 5-50 0,0 0-28 16,0 0-35-16,9-5-38 0,-9 5-32 0,0 0-5 15,0 0-44-15,0 0-24 0,0 0-85 0,-5-7-357 16,5 7-460-16</inkml:trace>
          <inkml:trace contextRef="#ctx0" brushRef="#br0" timeOffset="443963.2009">2162 6963 527 0,'0'0'582'16,"0"0"-89"-16,4-10-44 0,-4 10-49 0,0 0-53 0,0 0-46 15,0-9-50-15,0 9-46 0,0 0-30 16,0 0-6-16,0 0-14 0,0 0-13 0,0 0 7 16,0 0-35-16,-11 4-7 0,11-4-6 0,-3 5-10 15,3-5-11-15,-3 9-8 0,3-9-7 0,-1 10-7 0,1-10-10 16,-3 8-6-16,3-8-3 0,3 10-5 15,-3-10-5-15,1 9-5 0,-1-9-2 0,3 9 3 16,-3-9-6-16,7 8 10 0,-7-8-5 0,0 0-1 16,12 4-3-16,-12-4-6 0,0 0 0 0,14 0-4 0,-14 0 0 15,12-7 0-15,-12 7-3 0,11-9 7 0,-11 9-10 16,10-8 3-16,-5 0-7 0,-5 8 10 16,4-15-12-16,-2 8 0 0,-2-3-12 0,0 10 0 0,-2-15-12 15,0 7-2-15,2 8-33 0,-6-12-18 0,1 4-27 16,5 8-25-16,-13-8-32 0,13 8-35 0,-15-5-43 15,15 5-41-15,-12-6-21 0,12 6-54 0,-15-2-35 16,15 2-96-16,-11-3-341 0,11 3-365 0</inkml:trace>
        </inkml:traceGroup>
        <inkml:traceGroup>
          <inkml:annotationXML>
            <emma:emma xmlns:emma="http://www.w3.org/2003/04/emma" version="1.0">
              <emma:interpretation id="{55B80668-81D1-4055-B9C8-9AE802E955DB}" emma:medium="tactile" emma:mode="ink">
                <msink:context xmlns:msink="http://schemas.microsoft.com/ink/2010/main" type="inkWord" rotatedBoundingBox="29876,7555 29886,7102 30336,7112 30325,7566"/>
              </emma:interpretation>
              <emma:one-of disjunction-type="recognition" id="oneOf28">
                <emma:interpretation id="interp140" emma:lang="en-US" emma:confidence="0.5">
                  <emma:literal>I</emma:literal>
                </emma:interpretation>
                <emma:interpretation id="interp141" emma:lang="en-US" emma:confidence="0">
                  <emma:literal>K</emma:literal>
                </emma:interpretation>
                <emma:interpretation id="interp142" emma:lang="en-US" emma:confidence="0">
                  <emma:literal>X</emma:literal>
                </emma:interpretation>
                <emma:interpretation id="interp143" emma:lang="en-US" emma:confidence="0">
                  <emma:literal>#</emma:literal>
                </emma:interpretation>
                <emma:interpretation id="interp144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444104.3077">2408 6812 117 0,'5'-11'811'0,"-5"11"-221"0,0 0-87 16,-3-12-52-16,3 12-14 0,0 0-7 0,-2-11-43 16,2 11-45-16,0 0-67 0,0 0-67 0,-3-9-43 15,3 9-32-15,0 0-26 0,0 0-22 0,0 0-18 16,0 0-5-16,9-6-5 0,-9 6-6 0,0 0-10 16,20 0-7-16,-20 0-2 0,22-2-3 0,-7 2-6 15,2-1 25-15,2-1-39 0,2-2-4 0,2 3 3 16,-2-2 2-16,4 1-5 0,-2 2-2 0,0-1-1 15,-3-1-6-15,0 0-6 0,-3 2-19 0,-2-2-19 16,0 0-64-16,-2 0-50 0,-13 2-64 0,21 0-84 16,-21 0-14-16,0 0-69 0,0 0-33 0,14 0-21 15,-14 0-504-15,0 0-533 0</inkml:trace>
          <inkml:trace contextRef="#ctx0" brushRef="#br0" timeOffset="444634.3937">2493 7176 595 0,'-10'-4'574'0,"10"4"-136"0,-18-5-7 15,18 5-26-15,-16-4-16 0,16 4-28 0,-13-4-34 0,13 4-49 16,-10-3-60-16,10 3-23 0,0 0-43 0,-10-6-16 16,10 6-6-16,0 0-4 0,0 0-10 0,11-5-16 15,-11 5-4-15,18-4-15 0,-3 2-13 0,-1 0-12 16,3-2-4-16,3 0-15 0,2-1-8 0,2 2 0 16,0 1-8-16,1-2-6 0,-2 0-5 0,0 2 0 15,1-1-9-15,-2 1-12 0,0-1-33 0,-4 2-52 16,-3-1-56-16,2 2-54 0,-3-1-79 0,-14 1-35 15,24 1-82-15,-24-1-38 0,22 0-100 0,-22 0-394 16,17 2-511-16</inkml:trace>
          <inkml:trace contextRef="#ctx0" brushRef="#br0" timeOffset="444375.3201">2667 6751 628 0,'0'0'668'0,"-16"2"-140"0,16-2-38 15,0 0-78-15,0 0-24 0,0 0-35 0,0 0-39 16,0 0-34-16,0 0-26 0,-12 5-13 0,12-5-14 16,0 9 13-16,0-9-11 0,2 10-10 0,-2-10-24 15,0 14 14-15,0-4-23 0,0 1-47 0,0-1 24 16,0 1-24-16,0 4-22 0,0-2-17 0,0 2-19 16,0 0-15-16,0 1-13 0,0 1-11 0,0-2-6 15,0 2-6-15,0 0-5 0,0 0-5 0,-2 0 0 16,2-1-9-16,-1 1-20 0,1-2-30 0,-4 1-52 15,4 0-69-15,0-2-63 0,-2-1-50 0,-1-1-45 0,2 1-45 16,0-2-72-16,-3-1-13 0,4-3-44 0,-2 3-27 16,2-10-105-16,-5 10-348 0,5-10-564 15</inkml:trace>
        </inkml:traceGroup>
        <inkml:traceGroup>
          <inkml:annotationXML>
            <emma:emma xmlns:emma="http://www.w3.org/2003/04/emma" version="1.0">
              <emma:interpretation id="{32DD861F-B3A3-40EF-ADCC-18AE78A7A32D}" emma:medium="tactile" emma:mode="ink">
                <msink:context xmlns:msink="http://schemas.microsoft.com/ink/2010/main" type="inkWord" rotatedBoundingBox="31839,7169 33313,7198 33300,7888 31825,7859">
                  <msink:destinationLink direction="with" ref="{A561E693-C73C-4492-A6B8-0A3C8A5FB861}"/>
                </msink:context>
              </emma:interpretation>
              <emma:one-of disjunction-type="recognition" id="oneOf29">
                <emma:interpretation id="interp145" emma:lang="en-US" emma:confidence="0.5">
                  <emma:literal>2=1.110</emma:literal>
                </emma:interpretation>
                <emma:interpretation id="interp146" emma:lang="en-US" emma:confidence="0">
                  <emma:literal>2=1.10</emma:literal>
                </emma:interpretation>
                <emma:interpretation id="interp147" emma:lang="en-US" emma:confidence="0">
                  <emma:literal>2=1110</emma:literal>
                </emma:interpretation>
                <emma:interpretation id="interp148" emma:lang="en-US" emma:confidence="0">
                  <emma:literal>2=11110</emma:literal>
                </emma:interpretation>
                <emma:interpretation id="interp149" emma:lang="en-US" emma:confidence="0">
                  <emma:literal>2=0.110</emma:literal>
                </emma:interpretation>
              </emma:one-of>
            </emma:emma>
          </inkml:annotationXML>
          <inkml:trace contextRef="#ctx0" brushRef="#br0" timeOffset="445896.6302">4384 6867 896 0,'0'-10'689'16,"-5"1"-124"-16,4 1-23 0,-3 1-26 0,2-1-56 15,2 8 19-15,-5-12-96 0,5 12-68 0,-1-9-20 16,1 9-100-16,-4-8-4 0,4 8-62 0,0 0 45 16,0 0 7-16,0 0-20 0,-4 12-9 0,4-12-6 15,0 12-7-15,1 0 21 0,-1-1-5 0,2 3 14 16,-1 1-28-16,-1 1-14 0,3 4-19 0,-2 3-5 16,0-3-10-16,2 2-27 0,-2 2-4 0,0 0-10 0,3 2 32 15,-1 3-53-15,-1 0 35 0,0-1-62 0,-1 0 45 16,3-2-45-16,-1 2 30 0,-3-3-44 0,2-1-4 15,1 0-16-15,-3-2 16 0,4 1-82 0,-3-1-22 16,0-1-89-16,2-1-15 0,-2-5-112 0,0 1-29 16,2-2-27-16,-2-3-37 0,1 0-44 0,-1-3-18 15,1 1-43-15,-2-9-82 0,7 7-577 0,-7-7-802 16</inkml:trace>
          <inkml:trace contextRef="#ctx0" brushRef="#br0" timeOffset="447008.2901">4739 7349 879 0,'0'0'728'0,"0"0"-161"15,0 0-134-15,0 0-90 0,0 0-64 0,0 0-55 0,6-5-43 16,-6 5-36-16,0 0-37 0,0 0-56 0,0 0-104 16,0 0-164-16,0 0-124 0,13-3-698 0,-13 3-654 15</inkml:trace>
          <inkml:trace contextRef="#ctx0" brushRef="#br0" timeOffset="484995.8544">4964 6915 394 0,'0'0'341'0,"0"0"-59"0,0 0-43 15,0 0-44-15,0 0-31 0,0-8-16 0,0 8-35 16,0 0 8-16,0 0-20 0,0 0-7 0,0 0-12 16,0 0 35-16,0 0-68 0,0 0 48 0,0 0-57 15,0 0 46-15,0 0-47 0,0 0 50 0,0 0-61 16,0 0 65-16,0 0-37 0,0 0 42 0,0 0-23 16,-1-10 28-16,1 10-26 0,0 0 17 0,0 0-23 15,0 0 16-15,0 0-22 0,0 0 2 0,0 0 5 16,0 0 7-16,0 0-4 0,0 0-3 0,0 0-7 0,0 0 28 15,1 10 12-15,-1-10-7 0,2 6-6 16,-2-6-1-16,3 13 3 0,-3-13-9 0,3 12-13 16,-1-2-9-16,1-2-14 0,-2 1 8 0,2 3-12 15,-2-1 1-15,-1 4-3 0,1-2-8 0,2-1-2 0,-2 3-7 16,0-1-2-16,-1 0-8 0,0 2-2 16,2-3-2-16,0 4 0 0,-2-2 10 0,-2-2-18 15,0 2-3-15,2 1 0 0,0-1-6 0,-1-1-2 16,0-1-30-16,-2-2-22 0,3 0-36 0,0 2-48 0,0-4-50 15,-1 1-48-15,0-1-72 0,1-9 7 0,0 15 0 16,0-15-16-16,0 11-65 0,0-11 3 0,0 0-408 16,0 0-318-16</inkml:trace>
          <inkml:trace contextRef="#ctx0" brushRef="#br0" timeOffset="485509.8292">5237 6977 135 0,'0'0'445'0,"0"0"-110"15,0 0-58-15,0 0-51 0,0 0-30 0,-1-9-26 16,1 9-14-16,0 0-23 0,0 0-8 0,0 0-14 16,0 0-11-16,0 0-8 0,0 0 49 0,0 0-48 15,0 0 3-15,0 0 8 0,0 0 5 0,1-8 1 16,-1 8-4-16,0 0-4 0,0 0-5 0,0 0-4 15,0 0-4-15,0 0-3 0,0 0-11 0,0 0 3 16,0 0 15-16,0 0-1 0,0 0-7 0,0 0-1 16,0 0-14-16,8 8-14 0,-8-8-10 0,0 0-5 15,2 9-1-15,-2-9 2 0,2 7 1 0,-2-7 1 16,5 12 3-16,-5-12-6 0,2 11-10 0,-2-11-5 16,3 14-3-16,-3-14 2 0,4 17-9 0,-3-8-3 15,0 1-1-15,-1 0-3 0,0-1 3 0,0 5-6 16,0-3-1-16,0 3 5 0,-1 0-12 0,0 0-9 15,1-1 46-15,-3-1-96 0,3 4 21 0,-1-3-108 16,1-1 3-16,0 3-110 0,1-4-47 0,2 2-3 16,-3 0-17-16,2-4-45 0,-2 1 2 0,6-4-457 0,-6-6-359 15</inkml:trace>
          <inkml:trace contextRef="#ctx0" brushRef="#br0" timeOffset="486886.9786">5685 6983 267 0,'0'0'268'16,"0"0"-86"-16,6-6 11 0,-6 6-43 0,0 0 28 16,5-8-42-16,-5 8-20 0,0 0-24 0,4-9-3 15,-4 9-3-15,0 0 1 0,3-7-18 0,-3 7 11 16,0 0-4-16,2-8-8 0,-2 8-3 0,0 0-9 16,0 0-3-16,2-9-4 0,-2 9-3 0,0 0 1 15,0 0-11-15,0 0-3 0,-4-7-6 0,4 7-5 16,0 0-6-16,-8-5-2 0,8 5-7 0,0 0 2 15,-15 0-1-15,15 0 3 0,0 0 3 0,-15 2-2 16,15-2-3-16,-11 3 2 0,11-3 0 0,-11 3-7 16,11-3 5-16,-11 4-1 0,11-4 5 0,-12 8-4 15,6-4 0-15,6-4 0 0,-12 8 0 0,12-8 1 16,-12 10-4-16,7-4 6 0,5-6-1 0,-10 8-4 16,10-8 3-16,-11 12-4 0,11-12 4 0,-7 12 3 15,7-12-2-15,-7 16 4 0,7-16 8 0,-8 12 6 16,7-2 3-16,-2-5-3 0,1 5-1 0,2 1-1 15,0-11-3-15,-1 16 5 0,-1-7-2 0,2-9-7 16,0 16 46-16,0-16-62 0,2 15 51 0,-2-15-59 16,1 15 52-16,1-6-58 0,1-1 57 0,-3-8-60 15,4 12 47-15,-1-3-53 0,0-2 56 0,-3-7-53 16,7 10 50-16,-7-10-54 0,9 14 55 0,-9-14-50 16,6 8 47-16,-6-8-56 0,9 10 63 0,-9-10-54 15,11 7 47-15,-11-7-47 0,9 7 53 0,-9-7-53 16,12 6 45-16,-12-6-6 0,14 4-1 0,-14-4-6 15,14 3-6-15,-14-3 0 0,14 0-4 0,-14 0 4 16,0 0-5-16,22 0 3 0,-22 0 3 0,13-1-8 16,-13 1-5-16,12-2 3 0,-12 2-1 0,11-4 1 15,-11 4 1-15,12-2-2 0,-12 2 2 0,12-5-3 16,-12 5 7-16,9-6-8 0,-9 6 0 0,10-4 2 16,-10 4 0-16,9-7 5 0,-9 7-4 0,7-9 0 15,-7 9 4-15,10-5-7 0,-10 5 2 0,7-10 3 0,-7 10 8 16,7-9 6-16,-7 9-2 0,4-8 2 0,-4 8 3 15,8-9-1-15,-8 9 2 0,3-7-48 16,-3 7 54-16,3-8-52 0,-3 8 61 0,3-11-59 16,-3 11 51-16,4-7-57 0,-4 7 59 0,1-10-56 0,-1 10 55 15,0-10-54-15,0 10 60 0,1-7-61 0,-1 7 54 16,3-8-52-16,-3 8 56 0,0 0-56 0,0-11 60 16,0 11-46-16,0 0 54 0,1-11-51 15,-1 11 52-15,0 0-53 0,0-9 53 0,0 9-61 16,0 0 54-16,-1-9-54 0,1 9 52 0,0 0-48 0,0-9 57 15,0 9-57-15,0 0 59 0,-4-10-60 0,4 10 51 16,0 0-54-16,0-7 54 0,0 7-55 0,0 0 58 16,-2-10-58-16,2 10 56 0,0 0-59 0,-3-7 60 15,3 7-55-15,0 0 53 0,-6-7-55 0,6 7 59 16,-3-6-60-16,3 6 65 0,0 0-62 0,-8-7 61 16,8 7-52-16,0 0 65 0,-6-8-55 0,6 8 62 15,0 0-62-15,-7-9 58 0,7 9-63 0,-6-4 2 16,6 4 16-16,0 0 14 0,-11-7 5 0,11 7 6 15,0 0-3-15,-11-5-1 0,11 5-3 0,0 0-3 16,-8-5-4-16,8 5-8 0,0 0-3 0,-14-4-1 16,14 4-4-16,-12-2-7 0,12 2 3 0,-17-1-3 15,17 1 1-15,-18 1-5 0,18-1-3 0,-23 2-9 16,9-1-21-16,-1 2-27 0,1 0-50 0,0 3-54 16,0-5-83-16,-1 3-72 0,1-1-16 0,-1 3-35 15,3-3-43-15,-1 1-502 0,0 0-481 16</inkml:trace>
          <inkml:trace contextRef="#ctx0" brushRef="#br0" timeOffset="445028.1522">3015 7168 412 0,'0'0'752'0,"0"-8"-212"0,0 8-61 15,-7-7-23-15,7 7-5 0,-2-8-22 0,2 8-76 16,-4-8-59-16,4 8-51 0,-4-7-52 16,4 7-32-16,0 0-28 0,-1-11-17 0,1 11-12 15,0 0-12-15,1-13-2 0,-1 13 4 0,5-9 0 0,-5 9-6 16,5-9 6-16,-5 9-24 0,9-12-3 0,-6 5-9 16,-3 7-5-16,14-6-14 0,-6 0-3 15,-2 1-4-15,-6 5-11 0,19-7-3 0,-10 4-4 16,-9 3-2-16,18-4-2 0,-18 4-2 0,18-2 0 0,-18 2 2 15,17 2-9-15,-17-2 8 0,15 5-8 0,-15-5 0 16,14 6 2-16,-8 0 1 0,0 0 0 0,-1 1 14 16,0-1-15-16,-1 4-2 0,-1-1 3 15,-3-1 0-15,0 3 4 0,0-1 10 0,-3 3 21 0,-1-3 5 16,-1 4 12-16,-1-5 14 0,-5 7 44 0,2-3-31 16,-1-1 33-16,-4 0-32 0,1 0 33 0,1-1-39 15,-2 0 20-15,0 0-44 0,-1 0 37 0,1 0-42 16,3 0 4-16,-1-3-7 0,0-1-9 0,2 0-6 15,3 0-6-15,-2-2-4 0,2 2-3 0,0-3 0 16,7-4-5-16,-8 8-1 0,8-8 5 0,-6 6 31 16,6-6-43-16,0 0 1 0,0 0 0 0,4 11 2 15,-4-11 0-15,14 3 2 0,-14-3-7 0,19 1 0 16,-19-1 0-16,28 0-1 0,-13-1 2 0,-1 0-2 16,3 1-1-16,1-3 4 0,-1 0-4 0,1 2 0 15,-1-3-1-15,1 2 2 0,-1-1 1 0,-1 0-1 16,-1 2 0-16,-1-2 17 0,-2 2-21 0,0-2 3 15,-12 3-4-15,20-4-3 0,-20 4-9 0,17-4-18 16,-17 4-25-16,14-3-3 0,-14 3-87 0,0 0-52 0,15-5-62 16,-15 5-38-16,0 0-24 0,7-4-52 15,-7 4-77-15,0 0-10 0,4-7-62 0,-4 7-109 16,0 0-511-16,4-13-762 0</inkml:trace>
          <inkml:trace contextRef="#ctx0" brushRef="#br0" timeOffset="445606.7084">3683 7137 488 0,'-9'4'714'0,"9"-4"-159"0,-15 2-107 15,15-2-67-15,-9 5-76 0,9-5-31 16,0 0-24-16,0 0-37 0,0 0-41 0,0 0-32 0,20 2-29 16,-20-2-30-16,24 2-9 0,-7-1-18 0,0-1-13 15,4 1-15-15,-1-1-22 0,4 0-51 0,1 0-80 16,0-1-122-16,1 1-6 0,-3-1-122 0,2-3-125 15,-1-1-371-15,0 1-425 0</inkml:trace>
          <inkml:trace contextRef="#ctx0" brushRef="#br0" timeOffset="445418.6037">3808 6996 462 0,'-13'0'644'0,"-1"-4"-173"0,2 1-33 16,12 3-44-16,-18-5-12 0,18 5-21 0,-17-4-19 15,17 4-34-15,-11-1-63 0,11 1-51 0,-12-2-30 16,12 2-44-16,0 0-11 0,0 0-26 0,0 0 1 15,0 0-14-15,0 0-10 0,0 0-22 0,16-2 4 16,-16 2-19-16,19 0 24 0,-19 0-39 0,27 2 11 16,-11-2-16-16,1 0 12 0,-3 2-17 0,4-1 8 15,-1-1-32-15,-2 0-35 0,-1 0-59 0,3 3-83 16,-17-3-69-16,24 1-103 0,-24-1-36 0,19 4-79 16,-19-4-502-16,0 0-587 0</inkml:trace>
        </inkml:traceGroup>
      </inkml:traceGroup>
      <inkml:traceGroup>
        <inkml:annotationXML>
          <emma:emma xmlns:emma="http://www.w3.org/2003/04/emma" version="1.0">
            <emma:interpretation id="{83DDAFEA-B44F-427C-BF76-8CFF3FDC3BC5}" emma:medium="tactile" emma:mode="ink">
              <msink:context xmlns:msink="http://schemas.microsoft.com/ink/2010/main" type="line" rotatedBoundingBox="25072,7856 33934,7721 33958,9283 25096,9417"/>
            </emma:interpretation>
          </emma:emma>
        </inkml:annotationXML>
        <inkml:traceGroup>
          <inkml:annotationXML>
            <emma:emma xmlns:emma="http://www.w3.org/2003/04/emma" version="1.0">
              <emma:interpretation id="{BCB5D0AB-7B26-4CBC-A301-81FA3EA9A789}" emma:medium="tactile" emma:mode="ink">
                <msink:context xmlns:msink="http://schemas.microsoft.com/ink/2010/main" type="inkWord" rotatedBoundingBox="25079,8338 25303,8334 25310,8802 25087,8805"/>
              </emma:interpretation>
              <emma:one-of disjunction-type="recognition" id="oneOf30">
                <emma:interpretation id="interp150" emma:lang="en-US" emma:confidence="0.5">
                  <emma:literal>,</emma:literal>
                </emma:interpretation>
                <emma:interpretation id="interp151" emma:lang="en-US" emma:confidence="0">
                  <emma:literal>)</emma:literal>
                </emma:interpretation>
                <emma:interpretation id="interp152" emma:lang="en-US" emma:confidence="0">
                  <emma:literal>.</emma:literal>
                </emma:interpretation>
                <emma:interpretation id="interp153" emma:lang="en-US" emma:confidence="0">
                  <emma:literal>1</emma:literal>
                </emma:interpretation>
                <emma:interpretation id="interp154" emma:lang="en-US" emma:confidence="0">
                  <emma:literal>;</emma:literal>
                </emma:interpretation>
              </emma:one-of>
            </emma:emma>
          </inkml:annotationXML>
          <inkml:trace contextRef="#ctx0" brushRef="#br1" timeOffset="-189757.7369">-2269 7988 38 0,'0'0'458'15,"-13"-6"-116"-15,13 6-4 0,-12-7-43 0,12 7-35 16,-10-8-30-16,10 8-37 0,-7-4-28 0,7 4-40 0,0 0-10 16,0 0 0-16,0 0 6 0,0 0 4 0,0 0-2 15,0 0-5-15,17 1 2 0,-7 3-2 16,1 1-10-16,0 3-8 0,-2-2-9 0,2 1-10 16,2 5-7-16,-3 0-3 0,2 2-8 0,-2-1-24 15,-3 2 10-15,-1 2-7 0,-1 1-10 0,-1 1-4 16,-4-2-5-16,-3 3 1 0,1 3-7 0,-5-1-7 0,-3 2-2 15,-2 2-22-15,-6-1-59 0,0 3-75 16,-6 0-71-16,-1-2-64 0,-9 1-131 0,5-3-558 16,-8 4-563-16</inkml:trace>
        </inkml:traceGroup>
        <inkml:traceGroup>
          <inkml:annotationXML>
            <emma:emma xmlns:emma="http://www.w3.org/2003/04/emma" version="1.0">
              <emma:interpretation id="{B0684027-1714-4AC0-AF88-C2DB137076C5}" emma:medium="tactile" emma:mode="ink">
                <msink:context xmlns:msink="http://schemas.microsoft.com/ink/2010/main" type="inkWord" rotatedBoundingBox="25970,7842 29246,7792 29270,9354 25994,9404"/>
              </emma:interpretation>
              <emma:one-of disjunction-type="recognition" id="oneOf31">
                <emma:interpretation id="interp155" emma:lang="en-US" emma:confidence="0.5">
                  <emma:literal>Simple</emma:literal>
                </emma:interpretation>
                <emma:interpretation id="interp156" emma:lang="en-US" emma:confidence="0">
                  <emma:literal>simple</emma:literal>
                </emma:interpretation>
                <emma:interpretation id="interp157" emma:lang="en-US" emma:confidence="0">
                  <emma:literal>Simply</emma:literal>
                </emma:interpretation>
                <emma:interpretation id="interp158" emma:lang="en-US" emma:confidence="0">
                  <emma:literal>simply</emma:literal>
                </emma:interpretation>
                <emma:interpretation id="interp159" emma:lang="en-US" emma:confidence="0">
                  <emma:literal>Simper</emma:literal>
                </emma:interpretation>
              </emma:one-of>
            </emma:emma>
          </inkml:annotationXML>
          <inkml:trace contextRef="#ctx0" brushRef="#br1" timeOffset="-188666.3457">-1168 7731 224 0,'0'0'362'0,"0"0"-82"16,3-9-19-16,-3 9-59 0,2-11-17 0,-2 11-65 15,7-13 41-15,-5 6-51 0,2 0 8 0,1-3-47 16,2 2 32-16,-2-3-52 0,0 3 27 0,2-2-45 16,-2-1 36-16,-1 0-37 0,1 0 43 0,0-1-51 15,0 2 43-15,-1-4-36 0,-1 4 41 0,-1-1-38 16,-1-1 39-16,-1 4-42 0,-1-2 34 0,-1 3-34 16,-1-4 23-16,-2 3-39 0,-2 1 34 0,-2-1-29 15,2 2 19-15,7 6-29 0,-21-6 24 0,9 5-12 16,12 1 1-16,-26 1-23 0,11 2 22 0,-2 0-30 15,0 2 16-15,0 2 2 0,-1 2 12 0,1 0-20 16,1 2 23-16,-1 1-22 0,-1 2 23 0,5 0-16 16,-3 4 37-16,3 0-18 0,0 2 14 0,2 2 1 15,0-1-8-15,1 0-2 0,2-1-7 0,2 1-3 16,-2-1-3-16,1 1-3 0,5-1-6 0,-1 1 1 16,1-1-3-16,-2-2-8 0,4-2 5 0,0 1 2 15,0-3-2-15,0-1-4 0,-2 1 3 0,2-5 0 16,0 2 3-16,0-3 4 0,0-8 10 0,0 16 8 15,0-16 5-15,0 12 7 0,0-12-6 0,2 6-6 16,-2-6-11-16,0 0 0 0,11 4-4 0,-11-4-1 16,12-2-3-16,-12 2-2 0,14-4-3 0,-14 4-1 15,15-4-1-15,-15 4 1 0,15-11-2 0,-7 8-6 16,3-2 6-16,0-1-1 0,0 2-1 0,0-2 0 16,2 3 0-16,-2-2-2 0,1 1 4 0,0 0-4 15,-1 2 10-15,4 0-11 0,-2 1 15 0,-13 1-17 16,25 1 2-16,-9 2 1 0,1 0-1 0,1 3 1 15,0 1-3-15,1 1 5 0,0 1 0 0,3 5-1 16,-2-3-5-16,1 7-7 0,1-2 6 0,-3 0 12 16,-1 4-8-16,-1 0 11 0,1 1-10 0,-2 1 12 15,-3 1-11-15,-3-1 17 0,-3 2-9 0,-1-3 8 16,-1-1 0-16,-5 2 13 0,0-1-8 0,-2 0 13 16,-6 2-10-16,2-4 3 0,-4 4-2 0,-4-1 4 15,3-2-2-15,-4-1 1 0,-4-2-6 0,1-1 4 16,0 1-1-16,-4-3-6 0,-2-3-4 0,1 0-2 15,1-2-2-15,-1-3-3 0,0-2-1 16,-1-1-1-16,0-1 0 0,-2-2-7 0,2-4 7 0,1 1-6 16,0-2 2-16,0-5-3 0,-1-1 5 0,2-1-5 15,4-2 3-15,-1-1-7 0,2 0 4 0,3 1-7 16,1-3-1-16,5 1-6 0,-1 1 0 0,1-2-12 16,3 1-4-16,1 1-25 0,2 1-24 0,-1 1-45 15,6-2-31-15,-2-1-72 0,3 4 26 0,1-1-51 16,-1 0-25-16,6 0-81 0,2-1-524 0,-3 3-441 15</inkml:trace>
          <inkml:trace contextRef="#ctx0" brushRef="#br1" timeOffset="-187965.8911">-583 7539 329 0,'-13'-12'321'0,"1"0"-82"0,-1 1-21 16,-2 2-10-16,2 2-28 0,0-1-21 0,-1 3-29 16,2 1-14-16,-1 1 21 0,13 3-49 0,-23 3 25 15,12 1-61-15,1 1 32 0,-2 3-37 16,3-1 30-16,2 4-52 0,0 0 44 0,-1-1-44 0,5 2 35 15,0 1-44-15,0 2 39 0,3 0-48 0,0-2 36 16,3-1-41-16,0 3 41 0,2-4-45 0,1 3 43 16,1-4-41-16,0 1 40 0,2 0-1 0,2-6-3 15,-1 3-4-15,2 0-40 0,-1-5 37 0,2 1-38 16,-1-3 31-16,-12-1-34 0,26-1 32 0,-13-3-37 16,0-1 40-16,-2-1-37 0,1-2 37 0,-2 3-40 15,-2-6 37-15,0 0-32 0,-1 1 32 0,-5-4-42 16,2 3 43-16,-4-4-35 0,-1 3 30 0,-2 0-35 15,-2 0 38-15,1 2-39 0,-1 0 39 16,-2 1-38-16,0 2 38 0,-2 4-47 0,-1-1 42 16,10 4-37-16,-19-1 28 0,19 1-50 0,-21 8 22 0,10-2-55 15,-1 1 1-15,0 4-68 0,1 2-16 0,3 2-61 16,-1 0-118-16,4 2-281 0,0-1-131 0</inkml:trace>
          <inkml:trace contextRef="#ctx0" brushRef="#br1" timeOffset="-188363.9837">-754 8010 45 0,'0'0'672'0,"0"0"-191"0,3-8-113 0,-3 8-82 16,0 0-45-16,0 0-16 0,0 0-13 0,0-8-27 16,0 8-34-16,0 0-21 0,0 0-8 0,0 0-14 15,1 8-11-15,-1-8-14 0,3 11-3 0,-3-11-8 16,0 16 12-16,1-9-5 0,0 4 8 0,-1 0-20 16,0 2 1-16,3-1-21 0,-2 2 1 0,0-1-16 15,-1 2 3-15,0-2-16 0,2 1 0 0,0 3-7 16,-2-4 10-16,0 3-16 0,1-1 11 0,-1-1-15 15,2 1 7-15,-2-2-18 0,0 2-11 0,0-4-64 16,0 0-19-16,0-1-68 0,2-1 15 0,0-1-55 16,-1 0 13-16,-1-8-93 0,6 9-104 0,-6-9-418 15,0 0-346-15</inkml:trace>
          <inkml:trace contextRef="#ctx0" brushRef="#br1" timeOffset="-187141.7789">-414 8127 426 0,'0'0'397'0,"0"0"-63"0,0 0-104 0,0 0-22 16,0 0-48-16,0 0 21 0,0 0-76 0,0 0 38 15,10 4-45-15,-10-4 24 0,2 8-58 16,-2-8 25-16,3 13-50 0,-3-13 40 0,0 18-47 16,2-9 52-16,-2 1-35 0,2 1 22 0,-1 0-34 0,-1 1 25 15,0 2-37-15,2-4 27 0,-2 1-32 0,0-1 33 16,0 0-26-16,0 0 15 0,0 0-20 0,0-2 24 16,0-8-16-16,0 13 20 0,0-13-16 0,0 14 35 15,0-14-5-15,-2 10 29 0,2-10-8 16,0 0 7-16,0 11-27 0,0-11-5 0,0 0-20 0,0 0 1 15,0 0-16-15,-8-5-1 0,8 5-10 0,-6-13 7 16,3 6-14-16,2-3 9 0,-3 1-13 0,3-3 6 16,1 1-6-16,0-2 5 0,0 0-10 0,0-1 4 15,1 1-7-15,3 1 12 0,0-1-11 16,-2 0 9-16,5 2-11 0,0 0 9 0,0 0-7 16,1 2 9-16,2 0-11 0,0-1 11 0,-1 3-16 0,3 3 7 15,-2-3 10-15,6 1-1 0,-4 3-13 0,2 1 13 16,0-1-13-16,0 3 11 0,1 0-7 0,-15 0 12 15,25 1-15-15,-10 2 7 0,-4 1-4 16,1 2 8-16,0 1-9 0,-1-1 10 0,-3 2-11 16,4 0 12-16,-3 1-10 0,0 3 10 0,-1-3-10 0,-2 4 11 15,-1-2-10-15,-1 2 15 0,1 0-12 0,-1 0 11 16,-3-1-8-16,3 1 8 0,-2 0-10 0,-1-2 7 16,-1 0-7-16,0 0 11 0,3-2-12 0,-3 1 4 15,0-10-4-15,0 15 15 0,0-15-8 0,0 14 15 16,0-14 2-16,0 10 25 0,0-10 7 15,0 11 5-15,0-11-3 0,0 0-8 0,0 0-10 0,0 0-7 16,0 0-10-16,0 0-4 0,0 0-4 0,0 0-1 16,-4-11-1-16,4 11-4 0,-2-14-3 0,2 4-3 15,0 2 1-15,0-6-4 0,2 1 1 16,-1-2 1-16,3-1 0 0,1-1 0 0,0 0-2 16,2-4-1-16,0 4 3 0,2 0-5 0,-1 2-1 0,4-3 3 15,0 5-4-15,3-2 5 0,-2 1-1 0,5 3-5 16,-2-2 5-16,0 2-3 0,1 3 6 0,3-1-4 15,-5 3 0-15,3 0 1 0,-1 1-3 0,-1 2-1 16,-2 0 4-16,3 3-7 0,-4 3 9 16,2 0-4-16,-2 3 3 0,-1 1-1 0,-2 1 2 15,-1 3-5-15,0-1 6 0,-4 1-4 0,1 2 5 0,-2 1-3 16,-2 2 3-16,-2-1-5 0,1 3 4 0,-2-3-4 16,1 1 4-16,0 1-3 0,-2-2 0 0,-1 1-4 15,3 1-19-15,-3-2-21 0,1-5-32 16,0 6-36-16,2-4-19 0,-1 1-66 0,1-5-9 15,0 2-49-15,1-2 33 0,-1 1-53 0,0-9-35 0,7 13-176 16,-7-13-254-16,12 2-244 0</inkml:trace>
          <inkml:trace contextRef="#ctx0" brushRef="#br1" timeOffset="-186781.7736">640 7937 384 0,'0'-17'418'0,"0"4"-37"15,0 1-103-15,0 3 11 0,-3-1-72 16,2 2 30-16,1 8-42 0,0-16-5 0,0 16-59 16,0-14-12-16,0 14-48 0,-1-10 7 0,1 10-38 15,0 0 45-15,0 0 22 0,0 0 14 0,0 0 4 0,0 0-9 16,5 11-1-16,-4-3-8 0,1 4 6 0,0 3 0 16,1 1-1-16,-3 4-13 0,4 1-12 15,-3 2-11-15,0 2-14 0,2 6-10 0,-2 1-13 16,0 1-3-16,-1 0-10 0,3 4 12 0,-3-2-13 15,1 7 2-15,-1 0-14 0,0-5 5 0,0 5-15 16,0-5-3-16,0 0-4 0,0 0-1 0,0-2 5 0,-1 0-4 16,1 0 13-16,-3 1-12 0,3-2-1 0,-2 0-1 15,2-3-1-15,-3 0 2 0,2 0-3 16,0-2-3-16,-3 0 3 0,4-5-1 0,-2-3-2 16,1 2-3-16,1-6-12 0,0 1-21 0,-2-5-24 15,2 1-24-15,0-3-23 0,0 1-27 0,0-3-11 0,0 1-71 16,0-10-53-16,0 12-75 0,0-12-47 0,0 0-81 15,0 0-432-15,0 0-470 0</inkml:trace>
          <inkml:trace contextRef="#ctx0" brushRef="#br1" timeOffset="-186355.065">675 8189 128 0,'-4'-15'432'0,"-1"-1"-139"0,-2 6-42 16,5-3-22-16,-2 3-4 0,-1-1-58 0,2 0 13 16,1 3-63-16,-1-1 31 0,-1 2-57 0,4 7 18 15,0-16-54-15,0 16 27 0,0-12-56 16,0 12 35-16,1-13-50 0,-1 13 41 0,11-11-12 16,-11 11-6-16,11-9-10 0,-2 4-2 0,-1 2-41 0,4-1 40 15,-1 1-1-15,4 2-5 0,-1 1-30 0,1 0 30 16,0 0-1-16,2 3-42 0,-1 0 46 0,2 0-46 15,3 4 50-15,-3 0-38 0,0 0 19 16,-2 0-15-16,1 3 46 0,0-1-45 0,-3 0 44 16,0 3-37-16,-2-1 50 0,-1 0-46 0,-3-2 45 0,-1 3-32 15,2-3 46-15,-4 1-27 0,-3 0 50 0,2-2 4 16,-2 2-7-16,-1-1-25 0,-4-1 15 0,-2 2-34 16,-1-3 16-16,-3 1-23 0,-3-1 9 15,2-2-27-15,-3 1 9 0,-2-1-12 0,-4 0 17 0,-2-2-24 16,-1-1 19-16,-1 0-22 0,-3-1 13 15,3-1-17-15,-2-1 20 0,2 1-22 0,0-2 14 0,-1 2-14 16,4-4 9-16,3 3-43 0,0 1-20 0,4-2-69 16,0 2 21-16,13 0-63 0,-21-6-24 0,21 6-85 15,-11-5-153-15,11 5-260 0,-7-10-201 16</inkml:trace>
          <inkml:trace contextRef="#ctx0" brushRef="#br1" timeOffset="-186040.0784">1183 7777 567 0,'0'-10'413'0,"3"3"-39"0,-3 7-114 0,3-11 1 16,-3 11-79-16,0-11 22 0,0 11-85 0,4-7 12 16,-4 7-44-16,0 0 50 0,0 0-36 0,0 0 17 15,0 0-16-15,2 8 19 0,-2-8-14 0,0 15 24 16,0-3-5-16,0-1-3 0,0 3-21 0,-1 2 6 15,1 2 8-15,-1 4-8 0,-2-1-4 0,2 3-19 16,-1 3-7-16,-2 0-16 0,2 5-9 0,-2-2-11 16,1 1-7-16,0 3-4 0,-3-4-5 0,4 2-6 15,-3 0 0-15,1-1-6 0,-1-2 1 16,-1 1-2-16,4-2-7 0,-2-2 0 0,1-3-5 0,1 0-13 16,-1-5-24-16,-1 1-50 0,4-3-21 0,0 1-59 15,0-3-27-15,0-3-78 0,4 0 25 0,-1-2-63 16,2-3-49-16,-5-6-150 0,15 4-259 0,-15-4-282 15</inkml:trace>
          <inkml:trace contextRef="#ctx0" brushRef="#br1" timeOffset="-185493.8199">1436 8179 378 0,'0'0'390'0,"0"0"-93"16,1-7-66-16,-1 7-59 0,0 0-28 0,0 0-9 15,0 0-19-15,0 0-19 0,0 0-12 0,0 0-13 16,0 0-10-16,0 0-8 0,0 0-1 0,0 0-2 16,11 6 41-16,-11-6-52 0,0 0 33 0,11 7-51 15,-11-7 40-15,12 4-57 0,-12-4 42 0,17 2-40 16,-17-2 39-16,18 0-46 0,-18 0 38 0,20-2-44 16,-8-1 37-16,0 0-47 0,1 0 45 0,-2-1-45 15,5 0 41-15,-3-3-41 0,2-2 34 0,0 2-34 16,-1-1 43-16,-3-2-46 0,2 1 44 0,-1-3-43 15,-2 0 42-15,-2 4-55 0,3-3 57 0,-5-1-45 16,0 1 44-16,0-1-42 0,-2 2 39 0,-2-1-44 16,-2 1 45-16,0 2-41 0,-1-1 39 0,-3 0-47 15,1 3 50-15,-2 0-44 0,-1-1 41 0,-3 3-54 16,0 2 52-16,9 2-36 0,-21-4 39 0,21 4-34 16,-26 4 38-16,10-3-38 0,1 3 43 0,-2 2-50 15,-1 3 54-15,0 0-40 0,-2 6 47 0,1-1-45 16,1 1 49-16,-1 3-51 0,2 0 44 0,0 1-40 15,1 1 38-15,2 0-37 0,2-1 32 0,2 1-35 16,0-3 32-16,5 2-30 0,-1-4 35 0,4 2-34 16,1-3 29-16,-2 1-34 0,6 0 32 0,-1-1-32 15,2 0 26-15,1-4-31 0,3 4 35 0,2-4-30 16,-1-2 26-16,4 3-32 0,0-6 33 0,0-1-35 16,4 2 30-16,1-3-30 0,-1 1 29 0,4-4-33 15,-2 0 18-15,-1 0-3 0,3 0 14 0,-3-2-24 16,0 0 31-16,0 1-34 0,-4-1 35 0,3-1-37 15,-2 0 32-15,-4 2-36 0,-11 1 24 0,22-3-42 16,-22 3 2-16,18-3-65 0,-18 3-1 0,16-2-107 16,-16 2-47-16,13-8-126 0,-13 8-281 0,10-10-173 15</inkml:trace>
        </inkml:traceGroup>
        <inkml:traceGroup>
          <inkml:annotationXML>
            <emma:emma xmlns:emma="http://www.w3.org/2003/04/emma" version="1.0">
              <emma:interpretation id="{A9C48AA3-36B9-474D-832C-62B6D08D1EF2}" emma:medium="tactile" emma:mode="ink">
                <msink:context xmlns:msink="http://schemas.microsoft.com/ink/2010/main" type="inkWord" rotatedBoundingBox="29921,8058 33928,7856 33962,8529 29955,8732"/>
              </emma:interpretation>
              <emma:one-of disjunction-type="recognition" id="oneOf32">
                <emma:interpretation id="interp160" emma:lang="en-US" emma:confidence="0.5">
                  <emma:literal>Interest</emma:literal>
                </emma:interpretation>
                <emma:interpretation id="interp161" emma:lang="en-US" emma:confidence="0">
                  <emma:literal>Interest.</emma:literal>
                </emma:interpretation>
                <emma:interpretation id="interp162" emma:lang="en-US" emma:confidence="0">
                  <emma:literal>Interests</emma:literal>
                </emma:interpretation>
                <emma:interpretation id="interp163" emma:lang="en-US" emma:confidence="0">
                  <emma:literal>Interests.</emma:literal>
                </emma:interpretation>
                <emma:interpretation id="interp164" emma:lang="en-US" emma:confidence="0">
                  <emma:literal>Interest-a</emma:literal>
                </emma:interpretation>
              </emma:one-of>
            </emma:emma>
          </inkml:annotationXML>
          <inkml:trace contextRef="#ctx0" brushRef="#br1" timeOffset="-184431.9114">2810 8338 303 0,'-18'-2'371'0,"3"0"-63"0,-1-2-45 16,4 1-34-16,-2 1-32 0,3 0-28 0,11 2-24 15,-21-4-27-15,21 4-16 0,-14-3-26 0,14 3-11 16,-15-4-13-16,15 4-8 0,0 0-8 0,-7-2-10 16,7 2-1-16,0 0-8 0,10-4-3 0,-10 4-2 15,18-3 0-15,-5 1-10 0,3 2 6 0,2-2-5 16,4 1 1-16,4-2 4 0,-1 3-7 0,4-1-1 15,3-1 4-15,2 0-6 0,3 2 0 0,1-3 3 16,0 2 0-16,-1 0 0 0,2-3-1 0,-3 1 0 16,2 2 0-16,-2-1 0 0,-2-2-4 0,-7 4 1 15,-1-1 4-15,-3-1-6 0,0 0 10 0,-6 2-2 16,0-2 0-16,-2 1-1 0,0-1-6 0,-15 2 3 16,20-3-30-16,-20 3-23 0,15-4-68 0,-15 4-15 15,10-3-60-15,-10 3-84 0,12-5-276 0,-12 5-73 16</inkml:trace>
          <inkml:trace contextRef="#ctx0" brushRef="#br1" timeOffset="-184727.8046">3152 7738 430 0,'0'0'408'0,"-14"0"-78"0,14 0-62 15,0 0 8-15,0 0-88 0,0 0 17 0,-11 2-80 16,11-2 19-16,0 0-69 0,0 0 49 0,-6 7-41 16,6-7 44-16,-4 9-25 0,4-9 26 0,0 14-29 15,-1-7 18-15,1 2-26 0,0 0 15 0,0 3-25 16,0 0 10-16,0 4-30 0,1-3 0 0,-1 4-16 16,0 0 3-16,0 1-19 0,0 1-4 0,1 2-8 15,-1 1-1-15,0-1-5 0,0 1 0 0,-1 0-3 16,1 1-1-16,0 0 1 0,-1-1-3 0,-1-2 0 15,2 3-5-15,-2-3-9 0,1 0-17 0,-1-4-34 16,0 0-28-16,0 0-46 0,2-2-20 0,-1 0 37 16,1-2-56-16,-1 0-3 0,-2-2-10 0,3 0-20 15,-1-2-22-15,1-8-13 0,-4 13-105 0,4-13-219 16,-4 8-80-16</inkml:trace>
          <inkml:trace contextRef="#ctx0" brushRef="#br1" timeOffset="-183907.7592">3538 8038 315 0,'0'0'424'0,"-2"-12"-89"0,2 12-52 15,-1-12-51-15,1 12 13 0,0-9-90 0,0 9 15 16,-3-8-79-16,3 8 3 0,0 0-40 0,0 0-8 15,0 0 7-15,0 0 4 0,0 0-1 0,6 8-10 0,-6-8-1 16,2 13-4-16,-2-4-2 0,2 0-1 16,-2 2-2-16,1-2 1 0,-1 2 0 0,0 2 0 15,0 0 10-15,0 0-27 0,-1 0 2 0,1-1-2 16,0 0 2-16,-2 0 3 0,0-2-3 0,2 0 5 0,-2-2 1 16,1 1-12-16,1-9-5 0,-3 15 3 0,3-15-3 15,0 15 8-15,0-15 0 0,-2 9 19 0,2-9 16 16,0 9 13-16,0-9 9 0,0 0-8 15,-1 10-10-15,1-10-12 0,0 0-10 0,0 0-6 0,0 0-8 16,0 0-7-16,0 0 1 0,-3-13-3 0,3 13-4 16,3-14-5-16,-2 6 2 0,0-4-3 0,3 0 4 15,-1 0-3-15,2-2-6 0,1-2 2 0,3-1 1 16,0 2-1-16,6-4 1 0,-4 3 3 0,1 1-6 16,1 3 1-16,-1-1-4 0,2 2 4 0,-1 0 0 15,0 1 1-15,0 2-2 0,1 0 11 0,-1 2-11 16,-2 1-2-16,2 3 0 0,2-1 1 0,-2 0-3 15,-13 3 4-15,23 0 0 0,-12 0-1 16,4 6 3-16,-4-1-5 0,1 0 5 0,-3 3-1 0,1 1-2 16,-1 1 5-16,-1 1-2 0,-3 2 1 0,1 0-1 15,-1-2 4-15,-3 3-3 0,2 1-2 0,-2-2 2 16,-1 3 2-16,-1-2 0 0,0 0-2 0,0-1 4 16,-1 1-6-16,-1-1-7 0,2 0-21 0,-2-3-30 15,2-2-47-15,-2 3-33 0,2-11-12 0,0 16-6 16,0-16-8-16,0 11-42 0,0-11-69 0,4 9-2 15,-4-9-444-15,0 0-226 0</inkml:trace>
          <inkml:trace contextRef="#ctx0" brushRef="#br1" timeOffset="-183327.9566">4116 7927 223 0,'-10'-3'328'0,"10"3"-68"0,-16-5-22 0,16 5-28 15,-11-3-38-15,11 3-28 0,0 0-28 0,0 0-21 0,-2-7-21 16,2 7-17-16,11-3-25 0,-11 3 20 15,14-4-13-15,-14 4-1 0,21-4 2 0,-10 2 20 16,2 1-37-16,-1-2-9 0,3 1 1 0,0-1-4 16,-1 2-3-16,0 0-1 0,-14 1-21 0,26-6 20 0,-26 6 4 15,23-1-6-15,-23 1-5 0,20-4-11 16,-20 4-9-16,18-2-43 0,-18 2-60 0,14-1-65 0,-14 1-82 16,12-3-225-16,-12 3 13 0</inkml:trace>
          <inkml:trace contextRef="#ctx0" brushRef="#br1" timeOffset="-183579.8014">4160 7749 244 0,'5'-14'368'0,"-2"2"-44"0,-2 1-66 0,0 4-30 15,1 0-29-15,-2 7-36 0,5-16-31 0,-5 16-27 16,3-11-19-16,-3 11 0 0,2-5-3 0,-2 5-3 16,0 0 2-16,0 0 0 0,10 4-8 0,-10-4 9 15,4 11 27-15,-2-2-9 0,0-1 4 0,-2 2 7 16,0 4-14-16,0 0 12 0,0 1-30 0,0 0 6 16,0 2-25-16,0 1 6 0,-1 4 1 0,0-2-8 0,-1 2-13 15,0-1-9-15,2 0-2 0,-2 2-8 16,1-2-5-16,-1 0-7 0,-1 1 0 0,0-2-3 15,2 0-2-15,1 1-5 0,-1-5-2 0,0 0 8 16,-2 0-8-16,3 0 0 0,0-3-1 0,0 3 1 0,0-5-1 16,0 4-3-16,0-7-11 0,3 2-8 0,-1-2-15 15,-1 1-11-15,5-2-54 0,-1-1-69 16,-5-6-14-16,10 8-27 0,-10-8-27 0,13 7-49 16,-13-7-119-16,14-3-331 0,-14 3-240 0</inkml:trace>
          <inkml:trace contextRef="#ctx0" brushRef="#br1" timeOffset="-182857.8936">4438 7957 186 0,'0'0'272'0,"0"0"-62"0,0 0-37 0,0 0-18 0,3 6-29 15,-3-6-11-15,0 0-31 0,0 0-12 0,13 3-9 16,-13-3-7-16,0 0-3 0,17 1 0 0,-17-1-1 15,0 0-3-15,17-1-4 0,-17 1-2 0,14-3-6 16,-14 3-3-16,14-4-2 0,-14 4-13 0,16-4-4 16,-16 4 9-16,13-7-7 0,-13 7 1 0,11-8-4 15,-11 8-8-15,12-6 4 0,-12 6 5 0,11-8 2 16,-11 8 1-16,7-10-4 0,-7 10 10 0,8-7 9 16,-8 7 0-16,4-9-4 0,-4 9-6 0,3-8-2 15,-3 8-3-15,0 0-4 0,-1-9-3 0,1 9-1 0,0 0 0 16,-9-7-5-16,9 7 0 0,0 0 3 0,-19-2 1 15,19 2 5-15,-16 2 13 0,16-2 0 16,-19 6 6-16,8-2 0 0,0 0 2 0,-1 2 4 0,0 1 4 16,0 3-9-16,-3-1-5 0,4 3 0 0,-1 0 4 15,0 0-3-15,2 3-9 0,1-2 0 0,0 0 6 16,4 1-4-16,-2-2 1 0,6-1 1 0,-3 3-2 16,4-2 4-16,0 0-1 0,0 0 5 0,4 0-6 15,-1-2-6-15,4 1 0 0,0-2-3 0,3 1-2 16,-1-2 1-16,3-3-7 0,2 0 3 0,-1 2-2 15,3-1-1-15,-2-3-3 0,4 0 46 0,-1-2-55 0,0 1 37 16,-1-2-51-16,1-2-10 0,0 1-34 0,0 0-15 16,0-3-18-16,-3-1-46 0,1 1-34 0,-2-2-70 15,-1 0-43-15,4-4-377 0,-6 2-173 0</inkml:trace>
          <inkml:trace contextRef="#ctx0" brushRef="#br1" timeOffset="-182386.0993">4787 7890 352 0,'0'0'351'15,"0"-12"-69"-15,0 12-30 0,0-12-38 0,0 12-15 16,5-11-25-16,-5 11-30 0,5-13-30 0,-5 13-17 16,5-10-12-16,-5 10-2 0,7-9-8 0,-7 9 5 15,5-8-12-15,-5 8-6 0,5-7-11 0,-5 7-20 16,6-6 1-16,-6 6-5 0,0 0-6 0,8-5 2 15,-8 5 12-15,0 0 17 0,12 5-6 0,-12-5 3 16,8 12-8-16,-5-7 29 0,0 6-6 0,2-2-11 16,-1 2-9-16,0 2-10 0,0 0 1 0,-2 1-10 0,2 2 0 15,-1-3-8-15,-1 3 1 0,1 0 39 0,-2 0-55 16,2 0 46-16,-2 0-52 0,1 0 42 0,-2 1-48 16,0-4 42-16,0 1-46 0,0 0 45 0,2-4-45 15,-2 0 43-15,0 0-44 0,0-2 51 0,0-8-24 16,-2 16 70-16,2-16-42 0,0 11 45 0,0-11-64 15,0 10 44-15,0-10-61 0,0 0 49 0,0 0-60 16,0 0 52-16,0 0-60 0,0 0 38 0,-10-5-38 16,10 5 50-16,-2-12-56 0,2 12 54 0,-1-17-54 15,2 7 6-15,1-1 4 0,1 0-4 0,1-2 4 16,1 0 3-16,3-1 2 0,1-1 0 0,0 1 3 0,3 0-3 16,-1 1 1-16,4 0-1 0,-3 3 7 0,1-2-8 15,3 3-4-15,-3 0-11 0,1 0-1 0,0 1-3 16,-2 3-6-16,0 0-33 0,2-1-51 0,-2 1-43 15,-3-1-8-15,2 3-8 0,-11 3-18 0,17-7-23 16,-17 7-41-16,16-5-53 0,-16 5-384 0,16-3-201 16</inkml:trace>
          <inkml:trace contextRef="#ctx0" brushRef="#br1" timeOffset="-181969.8221">5216 7963 204 0,'0'0'276'0,"0"0"-18"0,0 0-55 16,0 10 8-16,0-10-62 0,0 0-4 0,7 6-49 15,-7-6 10-15,0 0-42 0,15 4 23 0,-15-4-30 16,0 0 28-16,24 0-37 0,-24 0 19 0,18-2-33 16,-7-1 16-16,0 0-33 0,0-2 23 0,2 1-31 15,-1 0 23-15,-2-1-10 0,2-2-6 0,-3 0-2 16,1 1 2-16,2-1-8 0,-3-1 12 0,-3 1-9 15,2-1-11-15,-1-1 15 0,-2 1-10 0,-1 1 11 0,-3 0-11 16,-1 7 11-16,5-14-12 0,-5 14 14 0,-1-12-8 16,1 12 0-16,-4-9-13 0,4 9 12 0,-10-6-10 15,10 6 7-15,-13-3 2 0,13 3 0 0,-17 3-6 16,7 0 12-16,1 0 7 0,-2 3 2 0,1-1-7 16,-2 4 5-16,1-2 2 0,-1 4 3 0,2 0-9 15,0 2-16-15,0 0 13 0,0 2-1 0,3-3-3 16,0 3-4-16,-1-3 9 0,4 4-7 0,-1-5 10 15,1 2-18-15,1 0 13 0,1-1-15 0,0 0 8 16,2-1-14-16,2-3 0 0,-2 1-11 0,2 0-9 16,1-2-13-16,1 0-27 0,-4-7 5 0,11 9-52 15,-11-9-27-15,15 7-29 0,-15-7-36 0,19 0 35 0,-6-4-61 16,0 1-227-16,0-3 60 0</inkml:trace>
          <inkml:trace contextRef="#ctx0" brushRef="#br1" timeOffset="-185029.8706">2517 7790 209 0,'-12'-4'326'0,"2"-2"-68"15,10 6-15-15,-16-5-14 0,16 5-37 0,-12-5-18 16,12 5-27-16,-11-4-28 0,11 4-16 0,0 0-25 0,-12-6 29 16,12 6-56-16,0 0-10 0,0 0-5 15,9-7-5-15,-9 7-5 0,14-4-3 0,-2 2-6 16,5 1 5-16,0 1-7 0,6-4 2 0,3 2-3 15,6 0 2-15,3-1 1 0,4 0 2 0,8 2-2 0,2-3 0 16,0 2-1-16,3-1 45 0,7 0-55 0,2-1 3 16,-3 1-1-16,-6-1-2 0,0 4-1 0,-2-3 3 15,-3 1-6-15,-7 2 1 0,0-2 1 0,-5 2 0 16,-6-1 0-16,-2-1-4 0,-4 2 3 0,-4 0 4 16,1 0 0-16,-6 0-4 0,2-3 0 0,-16 3 0 15,19-1-6-15,-19 1-3 0,12-2-15 0,-12 2-17 16,0 0-30-16,0 0-52 0,0 0-59 0,0 0-63 15,-15-1-97-15,15 1-195 0,-22-1-41 0</inkml:trace>
          <inkml:trace contextRef="#ctx0" brushRef="#br1" timeOffset="-181051.8099">5685 7797 274 0,'6'-10'329'0,"-2"1"-51"0,0 2-34 0,-4 7-38 16,3-11-34-16,-3 11-34 0,1-9-24 0,-1 9-12 0,0 0-17 15,-7-5-10-15,7 5-14 0,0 0-11 16,-14 3-6-16,14-3-4 0,-14 7 10 0,7-3 4 16,0 2-19-16,-2-1 3 0,1 2-15 0,-1-1 5 0,2 1-4 15,0 1-5-15,0 0 2 0,-1-1-4 0,4-2-13 16,-1 4 13-16,5-9-2 0,-9 11-2 0,9-11 1 15,-5 13-8-15,5-13 1 0,-6 10 3 0,6-10 4 16,-3 9 2-16,3-9 1 0,-3 7 7 0,3-7-1 16,0 0 2-16,0 8-1 0,0-8-14 0,0 0 6 15,15 4-5-15,-15-4-1 0,14 2-3 0,-14-2-1 16,17 3 1-16,-17-3-1 0,14 0-2 0,-14 0-6 16,18 3 44-16,-18-3-44 0,17 5 20 0,-9-1 59 0,1 2-47 15,-9-6 43-15,18 9-52 0,-12-4 68 16,1 3-44-16,-1 0 49 0,1 0 13 0,-3 3-11 0,-3-3-5 15,4 4-17-15,-4-4-8 0,2 4-3 0,-3-3-8 16,0 1-3-16,-3 1-6 0,3-1 0 0,-5 1-4 16,4-1-5-16,-4 1-2 0,-2-2-7 0,-1 1-1 15,-1 0-6-15,0-3-4 0,-1 0-2 0,0 1-2 16,-1-2-2-16,0-2-1 0,-1 2 3 0,0-2-6 16,12-4 4-16,-19 3-5 0,19-3-49 0,-21 0 59 15,21 0-55-15,-19-3 63 0,19 3-60 0,-17-10 57 16,7 6-54-16,3-2 56 0,-1 0-58 0,3 1 60 0,0-2-57 15,5 7 60-15,-9-10-58 0,9 10 56 0,-7-10-60 16,7 10 56-16,-7-7-58 0,7 7 53 0,0 0-52 16,-7-7 55-16,7 7-51 0,0 0 57 0,0 0-66 15,0 0 62-15,0 0-48 0,0 0 74 0,0 0-78 16,3 11 58-16,-3-11-8 0,6 9-57 0,-6-9 58 16,11 10-3-16,-5-5-2 0,3 1-6 0,0 1 3 15,2-3-3-15,2 1-5 0,1-1 3 0,0 1-5 16,0-1 6-16,3-1-6 0,1 0-1 0,2-3 3 15,-4 2-6-15,5-2 1 0,2-2 0 0,1 1 1 16,-2-2 1-16,1-1-13 0,-2-2 13 0,1 2 5 0,1-2-3 16,-2 0-2-16,-2-5 2 0,2 1-4 0,-2-2 0 15,-1 0 1-15,-1-4-51 0,-3 0 65 0,-1-1-55 16,-2-2 61-16,-2 0-59 0,-1-1 56 0,-1-4 3 16,-2 1-11-16,-2 1 2 0,2-5-8 0,-2-1 5 15,-1 0-3-15,-2-1-8 0,4-1 4 0,-4 5-6 16,2-1 1-16,-1 2 0 0,-1-2 0 0,0 2 1 15,0 4 1-15,0 4-1 0,0 1-1 0,0-2-2 0,0 5 0 16,-1 0-2-16,1 3 2 0,-2 0-3 16,2 9 8-16,-2-11-7 0,2 11 4 0,-2-7-3 15,2 7 5-15,0 0 1 0,-10 3-2 0,10-3 4 0,-6 12-5 16,0-3 3-16,4 3 6 0,-2 1-2 0,-1 3 4 16,2-1-18-16,-1 4 26 0,2 1 3 0,-1 1-44 15,1 2 59-15,-2-1-51 0,4 1 61 0,0-2-58 16,0 3 62-16,-2 0-59 0,4 0 58 0,-2-2-10 15,0 2-5-15,1-2-6 0,2 1-4 0,-1-3-4 16,-2 0-5-16,3 2 2 0,-1-4-2 0,-2-2-6 16,4 1 6-16,-3-2-9 0,1-2 1 0,0 2 1 0,1-4-3 15,-3 1 2-15,3-3-8 0,-2 1-11 16,0 0-10-16,-1-10-11 0,1 12-2 0,-1-12-19 16,6 12-27-16,-6-12-49 0,10 7-56 0,-10-7-63 0,0 0-41 15,18 1-37-15,-18-1-36 0,14-4-85 0,-7-2-285 16,-1 0-239-16</inkml:trace>
          <inkml:trace contextRef="#ctx0" brushRef="#br1" timeOffset="-180868.6316">5959 7791 131 0,'-9'-7'404'0,"9"7"-94"16,-13-7-44-16,13 7-36 0,-10-7 5 0,10 7-71 0,-8-4-25 15,8 4-25-15,0 0-17 0,-7-6-17 16,7 6-12-16,0 0-10 0,0 0-16 0,10-4-5 0,-10 4-10 15,15-2 0-15,-15 2-10 0,21 0-5 0,-21 0-4 16,26 0-5-16,-11-1-10 0,2 1-55 0,0 0-69 16,-3-2-72-16,4 0-98 0,2 0-250 0,0-2-62 15</inkml:trace>
          <inkml:trace contextRef="#ctx0" brushRef="#br1" timeOffset="-180713.9328">6433 7712 191 0,'0'0'497'0,"0"0"-75"16,0 0-114-16,0 0-27 0,0 0-28 0,0 0-36 16,0 0-46-16,0 0-38 0,0 0-27 0,14-1-25 0,-14 1-25 15,0 0-24-15,0 0-24 0,0 0-46 0,0 0-70 16,0 0-108-16,12-3-203 0,-12 3-202 0,0 0-132 16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10.50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54C63A0-9717-41C4-9241-640D9B86FCF5}" emma:medium="tactile" emma:mode="ink">
          <msink:context xmlns:msink="http://schemas.microsoft.com/ink/2010/main" type="inkDrawing" rotatedBoundingBox="24566,5522 24872,47 24950,51 24643,5527" semanticType="verticalRange" shapeName="Other">
            <msink:sourceLink direction="with" ref="{EC342706-E0C0-4016-B035-2285449E1373}"/>
            <msink:sourceLink direction="with" ref="{A1D81941-0B24-435C-A457-E35D417EFB08}"/>
            <msink:sourceLink direction="with" ref="{E6018D9B-EE32-46C1-A874-6F5E70BDCA91}"/>
          </msink:context>
        </emma:interpretation>
      </emma:emma>
    </inkml:annotationXML>
    <inkml:trace contextRef="#ctx0" brushRef="#br0">322 75 154 0,'0'0'139'16,"0"0"-20"-16,0 0-40 0,0 0 25 0,-1-8 0 16,1 8 7-16,0 0-14 0,0 0 9 0,0 0-20 15,0 0 11-15,-1-8-9 0,1 8-7 0,0 0-8 16,0 0-4-16,0 0 15 0,-3-7-5 0,3 7 9 15,0 0-15-15,0 0 10 0,0 0-12 0,-3-8 13 16,3 8-11-16,0 0 12 0,0 0-17 0,0 0 4 16,0 0-13-16,0-9 14 0,0 9 0 0,0 0 21 15,0 0-27-15,0 0 21 0,0 0-28 0,-2-9 17 16,2 9-29-16,0 0 27 0,0 0-29 0,0 0 7 16,-1-7-18-16,1 7 17 0,0 0 10 0,0 0 27 15,0 0-19-15,0-11 19 0,0 11-27 0,0 0 15 16,0 0-28-16,0 0 16 0,0 0-30 0,0 0 13 15,0-8-25-15,0 8 17 0,0 0-24 0,0 0 11 16,0 0-24-16,0 0 14 0,0 0-25 0,0 0 21 16,0 0-23-16,0 0 17 0,0 0-18 0,0 0 19 15,0 0-24-15,0 0 27 0,0 0-25 0,0 0 26 16,-2 7-21-16,2-7 18 0,2 12-15 0,-2-12 21 16,0 10-21-16,0-10 20 0,0 14-24 0,0-14 24 15,0 16-21-15,0-7 27 0,-2 2-29 0,2 1 40 16,0-4-39-16,-1 5 8 0,1 0 2 0,0 1 9 15,-3 0-5-15,3-1 2 0,0 4-1 0,0-5-2 16,-1 4 6-16,0 0-5 0,1-2-1 0,0 1 1 16,-3-1 2-16,3 2-1 0,-1-2-2 0,1 1 5 15,0 0-42-15,0 2 50 0,-1-3-43 0,-1 2 60 16,2 1-53-16,-2-4 45 0,2 5-46 0,0-1 47 16,-2 0-2-16,1-2-4 0,-1 2-2 0,0 0-3 15,2-2-1-15,0 4 0 0,-1-2 4 0,0 2-4 16,-2-2-4-16,2 3-1 0,0-1 3 0,-3 1 3 15,4-2-2-15,-2-1 4 0,1 1-7 0,-2-1 5 16,3 1 1-16,-1 0 5 0,0-1-3 0,-2 0-9 16,2 0 7-16,1 1-4 0,0 0 4 0,-1-1 5 15,1 1-2-15,-2-2-1 0,2 1-1 0,-2 2-1 16,2-1 3-16,-1 2 2 0,-1-3-7 0,0 0-51 16,2 1 62-16,-2 1-58 0,1 0 64 0,-3 0-53 15,4-1 54-15,-2 1-57 0,-1-1 61 0,3 2-60 16,-3-4 66-16,1 3-67 0,1-2 57 0,1 3-56 15,-3-5 62-15,0 4-61 0,3-2 8 0,-2 1 10 16,-1-1 0-16,2 0 0 0,0 3 6 0,-1-3 3 16,0 4-2-16,-1-4 0 0,-1 4 61 0,4-3-69 15,-2 1 57-15,-1 2-61 0,2-2 62 0,-3 0-66 16,4 3 66-16,-3-4-72 0,-1 3 63 0,4-2-67 16,-2 1 64-16,-1-1-66 0,2 1 63 0,0-2-64 15,-3 1 65-15,4 1-68 0,-3 0 66 0,1-1-62 16,2-3 66-16,-3 4-68 0,0-2 66 0,2-1-70 15,1 0 67-15,-1 0-66 0,0 2 65 0,-2-4-65 16,3 2 67-16,-1 1-69 0,-1-2 70 0,0 3-68 16,0-3 9-16,1 1 5 0,0 0-1 0,1 0 8 15,-3 0 1-15,3 0 2 0,-2 2 2 0,-1-4 4 16,3 2 3-16,-1 0 2 0,0 4 8 0,-2-4 4 16,2 0 0-16,1 0-11 0,-2 2 7 0,1-1-3 15,-2 2 13-15,3-2-7 0,-2 3 17 0,-1-2-25 16,2-1 23-16,1-2-21 0,-1 5 22 0,-1-3-22 15,0 2 11-15,2 0-2 0,-3-2 1 0,1 0 1 16,0 1-3-16,2 1-4 0,-1 0 2 0,0-6 4 16,-2 7 0-16,2-5 0 0,0 4 2 0,-2-5-12 15,2 4 0-15,1 0 1 0,-2 1 1 0,1-3-2 16,-1 0-3-16,2 1 2 0,-3 2 0 0,0-1-2 16,2-2 6-16,1-4-2 0,-1 6-8 0,-1-3 3 15,2 0-22-15,-2 0 29 0,2 1-23 16,-3 0 29-16,3 0-29 0,-2-1 35 0,2 1-33 0,-2-1 37 15,1 1-35-15,-1 1 32 0,0-3-32 0,2 3 5 16,0-1 0-16,-2-2 0 0,2 1 3 0,-3 1-2 16,3-2 8-16,0 1-4 0,-1 1-4 0,1-1 6 15,-2 0 2-15,2-2-2 0,0 2 0 0,0-1-13 16,0-1 19-16,0 2-10 0,-2-4 29 0,2 5-28 16,0-3 22-16,0 2-14 0,0-2 20 0,0-1-49 15,0 4 48-15,2-3-5 0,-2-1 0 0,0 2-3 16,0 1 4-16,0-2 16 0,0 2-4 0,0-1-2 15,2-1 7-15,-2 3-2 0,0-2 3 0,1 1 1 16,-1 0-6-16,0 0-3 0,0 0-4 0,0 0-1 16,0 0-7-16,0-1 0 0,3 2-4 0,-3-1-4 15,0-1-2-15,0 2-1 0,0-1-2 0,0 0 5 16,1 1 6-16,-1-1-9 0,0 0 0 0,1 1-1 16,-1 0 14-16,0 0-15 0,0-1 1 0,0 0 5 15,0 1-4-15,0 1 4 0,0 0 3 0,0-1 0 16,-1 0-1-16,0 1-2 0,1 1 3 0,0-3-7 15,-3 1-3-15,3 2 0 0,0-1-30 0,-3-1 33 16,3 0-28-16,-2 2 29 0,1-1-30 0,1 3 35 16,0-1-36-16,-3 0 39 0,0-1-34 0,3 1 34 15,-2 0-33-15,2 1 35 0,-4-2-36 0,4 2 40 16,-1-1-34-16,1-2 36 0,0 5-35 0,-2-5 38 16,2 1-41-16,0 1 34 0,-2-4-38 0,2 1 36 15,4 4-2-15,-4-3 0 0,-2 0-7 0,2-1 1 16,0 1-6-16,0 1 6 0,-2-3-7 0,2 3 1 15,0-2-1-15,0 2-2 0,0-3-1 0,0 2 2 16,0-2-1-16,0 3-1 0,0-1 5 0,-2-1 1 16,2 0 8-16,-1 1-16 0,1-4 2 0,0 5 0 15,-2-2-30-15,2 0 40 0,-2-1-32 0,2 0 43 16,0 2-36-16,0-1 42 0,0-1-38 0,0 1 40 16,-1 1-37-16,0-5 40 0,1 4-42 0,0 1 41 15,-3-1-42-15,3-1 42 0,0 3-51 0,0-2 8 16,-1-2 0-16,0 2 3 0,1-1-2 0,-3 0 1 15,3 0 2-15,-1 0 1 0,-1 0 2 0,0-2 1 16,0 3-1-16,2-2 1 0,0 0-1 0,-2 0-2 16,2-1 2-16,-3 1 0 0,2-3-2 0,0 2 1 15,1-3 2-15,-4 2 1 0,4-3-5 0,0 0-2 16,0-3 4-16,-3 3 5 0,3-1-6 0,0-9 2 16,-2 14-2-16,2-14 1 0,-2 13-2 0,2-13 5 15,-1 13-3-15,1-13-1 0,-4 11 0 0,4-11 0 16,0 11 0-16,0-11 0 0,-1 8-2 0,1-8 0 15,0 0-1-15,0 10 1 0,0-10-3 0,0 0-9 16,-1 10-3-16,1-10-10 0,0 0-8 0,0 0-12 16,-3 9-14-16,3-9-13 0,0 0-20 0,0 0-31 15,0 0-52-15,0 0-51 0,0 0-32 0,5-5-75 16,-5 5-56-16,7-11-84 0,-5 1-90 0,1 1-144 16,1-4-488-16,-2 0-807 0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13.28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B116377-CDB5-46E8-A353-A4564B43AAFC}" emma:medium="tactile" emma:mode="ink">
          <msink:context xmlns:msink="http://schemas.microsoft.com/ink/2010/main" type="inkDrawing" rotatedBoundingBox="24760,5381 33766,5315 33768,5521 24762,5588" shapeName="Other"/>
        </emma:interpretation>
      </emma:emma>
    </inkml:annotationXML>
    <inkml:trace contextRef="#ctx0" brushRef="#br0">80 176 193 0,'0'0'263'0,"-15"3"-49"0,15-3-21 0,0 0-25 16,-14 0 3-16,14 0-38 0,0 0 7 0,0 0-27 15,-13 0 18-15,13 0-34 0,0 0 30 0,0 0-11 16,0 0 1-16,-17 0-3 0,17 0-10 0,0 0-4 16,0 0-11-16,0 0-6 0,0 0-2 0,0 0 5 15,0 0-3-15,-10-3 3 0,10 3 17 0,0 0-2 16,0 0 0-16,0 0 3 0,0 0-2 0,0 0-2 15,0 0-2-15,0 0-4 0,0 0 1 0,0 0-3 16,0 0-3-16,-12 3-12 0,12-3-1 0,0 0-7 16,0 0-7-16,0 0-11 0,0 0-8 0,0 0-7 15,0 0-6-15,0 0-5 0,0 0-6 0,0 0-4 16,0 0-4-16,0 0 3 0,0 0-1 0,0 0-5 16,0 0 1-16,0 0-3 0,0 0 2 0,0 0 0 15,0 0-4-15,0 0-1 0,0 0 4 0,0 0-3 16,17 0 5-16,-17 0 1 0,16 0 0 0,-16 0-2 15,19 0-1-15,-19 0-1 0,22 0-1 0,-22 0-2 16,24 0-6-16,-12 1 3 0,-12-1 0 0,32 2 6 16,-32-2-2-16,29 0-1 0,-13 2 2 0,-2-4-2 15,4 2 0-15,-1 2-1 0,-1-2-4 0,2 2 6 16,0-2-7-16,-1 0 6 0,1 0 1 0,1 0-1 16,1 0-1-16,-2 0 0 0,4 0 1 0,0-2-2 15,-2 0 1-15,5 2 16 0,-2-2-19 0,1 1-4 16,-1 1 5-16,1-3-3 0,0 3 2 0,-1-1 1 15,3 1 0-15,-1-2-1 0,-1 2 2 0,-1-1-2 16,1 1-1-16,2-1 2 0,-3 1-4 0,1 0 4 16,0 0 0-16,3 0 2 0,-2 0-1 0,2-2-2 15,-3 2 3-15,5-1 2 0,-2-2-5 0,-2 3-2 16,4-1 3-16,0 1-2 0,-1 0 5 0,1-2 1 16,-1 0-3-16,1 2 0 0,-2-2 0 0,1 2 0 15,-2 0 1-15,3-2-3 0,0 1 3 0,-1 1-2 16,-1 0-1-16,-1-3 4 0,1 2-1 0,0 1 1 15,-1-2 0-15,0 2 0 0,0 0 2 0,1-1-3 16,-3 1 2-16,5-1 1 0,-2 1-2 0,-1 0 3 16,0 0 1-16,0 0 0 0,1 0-3 0,-2-2 1 15,2 1 0-15,-3 1-1 0,3-3 1 0,-2 3-5 16,4 0 3-16,-4 0-2 0,1 0 5 0,0 0-2 16,0 0 1-16,0-1-2 0,0 1 1 0,0 0-2 15,0 1 1-15,-1-2 0 0,1-1-2 0,2 2 1 16,-1-2-4-16,-1 2 5 0,-3-3-4 0,4 3 2 15,-2 0 0-15,1 0 2 0,-2 0 1 0,1 0-2 16,1 0-4-16,-3 0 0 0,2 0 6 0,-1 0-4 16,-1 1 2-16,5-1 1 0,-5 0-2 0,4-1 2 15,-2 1-3-15,-2 0 0 0,4-2 3 0,-2 2-5 16,1 0 3-16,-1 0 6 0,1 0-9 0,-1-3 2 16,0 3 0-16,0-1 2 0,1 1-3 0,0-2 1 15,0 2 3-15,0-1-7 0,0 1 2 0,0-1 4 16,0-1-3-16,-1 1 2 0,1 1 0 0,2-3 2 15,-4 3-3-15,3 0 3 0,-2-1-2 0,3-3-1 16,-3 4 2-16,3-2 0 0,-2 2-2 0,0-1 2 16,3-1-1-16,-3 2 2 0,-1 0-1 0,4-3-3 15,-3 3 3-15,-2-1-3 0,1-1 1 0,1 2 3 16,0-1 0-16,-3 1-2 0,3-1 2 0,0-1-4 16,-3 1 3-16,3 1 1 0,0-3-1 0,0 3-2 15,-2-1 1-15,1-3 2 0,2 4 1 0,0-2-2 16,-1 1 2-16,1-1 7 0,1 0-2 0,-3 2-1 15,4-1-2-15,-3 0 4 0,0-1-8 0,0 0 3 16,-1 2 0-16,1-2 1 0,0 1-2 0,0 1 1 16,-1-2-1-16,-1 1 1 0,3-2-2 0,-2 1 2 0,2 2 1 15,-1-2 3-15,1 2 1 0,-2-1 4 0,2-1 8 16,-2 2-15-16,2-2 6 0,-3 1-2 0,2 0-3 16,-1 2-2-16,2-2-1 0,-2-2 2 15,-2 1 1-15,3 1 10 0,0 1-15 0,-3-1 4 0,0 1-3 16,3-2 2-16,0 0-1 0,0-2-2 0,0 4 0 15,0-1-2-15,0-1 2 0,1 0 3 0,0 2-4 16,-1-2 5-16,1 1-3 0,-2-2-1 16,3 2 1-16,-3-2-2 0,2 2-4 0,0-1 5 0,-1 0-2 15,2 0 1-15,-2 0-2 0,0 2-5 0,0-1 7 16,0-1 2-16,2 2-3 0,-2-2 3 0,0 2 1 16,1-2 6-16,1 2-11 0,-3-1 2 0,1 1 0 15,0 0 0-15,1-3 2 0,-2 2 1 0,2 1-6 16,-2-2 5-16,2 2-1 0,-3 0-2 0,0-1 3 15,2 1 0-15,-2 0 0 0,1-1-1 0,-2 1-1 16,0 0-3-16,-1 0 9 0,2-2-3 0,-4 2-1 16,4 0-1-16,-1 0 0 0,-4 0 6 0,2 0-3 15,1-2 1-15,-1 2-6 0,0 0 4 0,-2 0 2 16,2 2-4-16,-2-2-1 0,-1 0 2 0,3 0-2 16,-2 2 0-16,1-2 4 0,-5 1-8 0,6-1 2 15,-3 0 6-15,3 1-5 0,-2 1-2 0,-1-4 5 16,3 4 0-16,-2-2 3 0,5 1 2 0,-2 2 2 15,0-3 5-15,1 0-3 0,-1 0 2 0,1 0-4 16,-1 1-1-16,2-1-2 0,-4 0-2 0,4 2 3 16,-4-2 1-16,2 2-6 0,-2-2 0 0,0 0 0 15,1 0 0-15,1 2 0 0,-4-2 2 0,3 0-4 16,1 1 6-16,1-1-2 0,-3 2 2 0,3 0 3 16,-1 0 2-16,-4 0 3 0,5-1-4 0,-1 0 6 15,-3-1-2-15,1 3 12 0,0-3-17 0,3 2 0 16,-1-1 5-16,-4 0-1 0,0-1 26 0,3 2-34 15,-2 0 2-15,-2-2-7 0,6 2 3 0,-6-1 7 16,4-1-10-16,-2 2 8 0,3 0-1 0,-2 0 1 0,2 1 8 16,1-3-10-16,-2 3 2 0,-2-2-1 0,5 1 3 15,-4-1 4-15,1 2 52 0,1-1-74 0,1-1 49 16,-2 1-53-16,1 0 50 0,1 2-54 0,1-2 49 16,-4 1-49-16,2-1 49 0,2 1-47 0,-2-2 45 15,1 3-54-15,-1-3 47 0,0 1-37 0,-3 3 39 16,2-5-50-16,0 4 49 0,1-1-45 0,0 0 50 15,0 1-49-15,-3-4 47 0,4 2-8 0,-2 1-3 16,0-3 1-16,1 5-7 0,0-5-1 0,0 4-4 16,0-1-2-16,-2 0 7 0,1 1-8 0,1-4-1 0,-1 3-3 15,1-1 5-15,1 2-2 0,-2-3-3 0,0 3 0 16,1-1-1-16,0-2-1 0,0 2 4 0,-3 0-1 16,2-2-1-16,-2 1 0 0,-1 0 1 0,-1 0 2 15,1 0-18-15,2-1 24 0,-2-1-5 0,-1 3 1 16,-1 0 5-16,1-3-3 0,-3 1 0 0,2 0 1 15,1 1 0-15,-3-1 7 0,3-1 8 0,-3 0-1 16,-14 0-1-16,26 3-3 0,-10-3-1 0,-2 0-1 16,-14 0-4-16,28 1 0 0,-28-1-1 0,26 0-2 0,-26 0 0 15,25 0-1-15,-25 0 1 0,22 2 7 0,-22-2 3 16,22 0 3-16,-22 0-3 0,19 0 4 0,-19 0 3 16,21 0-5-16,-21 0-1 0,21 0-2 0,-21 0 4 15,20 0-6-15,-20 0-2 0,20 0-2 0,-20 0-1 16,20 0-2-16,-20 0 1 0,20-2-1 0,-20 2-3 15,18-1 2-15,-18 1-4 0,22 0 2 0,-22 0 0 16,18 0 2-16,-18 0 6 0,19-3 8 0,-19 3 3 16,15 3 6-16,-15-3 7 0,15-3 6 0,-15 3-3 15,14 0 1-15,-14 0-6 0,12-1-5 0,-12 1 5 16,14-2-15-16,-14 2-1 0,0 0 0 0,18-2-1 0,-18 2-4 16,13-2 1-16,-13 2-11 0,0 0-1 0,18-4 5 15,-18 4-4-15,15 0 4 0,-15 0-9 16,0 0 0-16,17-1 5 0,-17 1 2 0,0 0 2 0,14-2-3 15,-14 2 8-15,0 0 18 0,0 0 4 0,17-4-2 16,-17 4-3-16,0 0 0 0,0 0-1 0,0 0-2 16,0 0-38-16,11-2 33 0,-11 2-7 0,0 0-1 15,0 0-3-15,0 0-33 0,0 0 35 0,0 0-6 16,0 0-4-16,15-1 7 0,-15 1-39 0,0 0 39 16,0 0-4-16,0 0-1 0,0 0 5 0,0 0-37 15,0 0 32-15,0 0 0 0,0 0 5 0,0 0 4 0,0 0-34 16,0 0 31-16,0 0-1 0,0 0-42 0,0 0 48 15,0 0-40-15,0 0 35 0,0 0-42 0,0 0 43 16,0 0-44-16,-3-8 43 0,3 8-49 0,0 0 41 16,-7-6-10-16,7 6-6 0,0 0-12 0,0 0-14 15,-5-7-10-15,5 7-5 0,0 0-12 0,0 0-10 16,0 0-31-16,-6-7-19 0,6 7-22 0,0 0-44 16,-5-6-43-16,5 6-46 0,0 0-39 0,-3-9-29 0,3 9 3 15,-8-5-135-15,8 5 9 0,-6-10-53 16,6 10-146-16,-13-11-350 0,2 6-627 0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6:05.47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373F5A-4AE2-4350-87CB-5D89324085CD}" emma:medium="tactile" emma:mode="ink">
          <msink:context xmlns:msink="http://schemas.microsoft.com/ink/2010/main" type="writingRegion" rotatedBoundingBox="6500,5571 8675,5305 8770,6079 6595,6345"/>
        </emma:interpretation>
      </emma:emma>
    </inkml:annotationXML>
    <inkml:traceGroup>
      <inkml:annotationXML>
        <emma:emma xmlns:emma="http://www.w3.org/2003/04/emma" version="1.0">
          <emma:interpretation id="{CDEE62C4-3A87-4FBE-B98B-E58FDDBAADB9}" emma:medium="tactile" emma:mode="ink">
            <msink:context xmlns:msink="http://schemas.microsoft.com/ink/2010/main" type="paragraph" rotatedBoundingBox="6500,5571 8675,5305 8770,6079 6595,63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C50C4F-CBA4-42D2-A8EF-15ED0D61B765}" emma:medium="tactile" emma:mode="ink">
              <msink:context xmlns:msink="http://schemas.microsoft.com/ink/2010/main" type="line" rotatedBoundingBox="6500,5571 8675,5305 8770,6079 6595,6345"/>
            </emma:interpretation>
          </emma:emma>
        </inkml:annotationXML>
        <inkml:traceGroup>
          <inkml:annotationXML>
            <emma:emma xmlns:emma="http://www.w3.org/2003/04/emma" version="1.0">
              <emma:interpretation id="{465BD083-6DB5-494C-AEFE-ACE871412102}" emma:medium="tactile" emma:mode="ink">
                <msink:context xmlns:msink="http://schemas.microsoft.com/ink/2010/main" type="inkWord" rotatedBoundingBox="6500,5571 8675,5305 8770,6079 6595,6345"/>
              </emma:interpretation>
              <emma:one-of disjunction-type="recognition" id="oneOf0">
                <emma:interpretation id="interp0" emma:lang="en-US" emma:confidence="0.5">
                  <emma:literal>(200.0)</emma:literal>
                </emma:interpretation>
                <emma:interpretation id="interp1" emma:lang="en-US" emma:confidence="0">
                  <emma:literal>(200.0°)</emma:literal>
                </emma:interpretation>
                <emma:interpretation id="interp2" emma:lang="en-US" emma:confidence="0">
                  <emma:literal>(200.0))</emma:literal>
                </emma:interpretation>
                <emma:interpretation id="interp3" emma:lang="en-US" emma:confidence="0">
                  <emma:literal>(200.0%)</emma:literal>
                </emma:interpretation>
                <emma:interpretation id="interp4" emma:lang="en-US" emma:confidence="0">
                  <emma:literal>(20.0)</emma:literal>
                </emma:interpretation>
              </emma:one-of>
            </emma:emma>
          </inkml:annotationXML>
          <inkml:trace contextRef="#ctx0" brushRef="#br0">-5056 1177 278 0,'0'0'362'0,"0"0"-71"16,0 0-28-16,1-8-32 0,-1 8-9 0,0 0-24 0,0 0-11 15,0 0-27-15,-6-7-5 0,6 7-17 0,0 0-6 16,-10-3-13-16,10 3 5 0,0 0-11 0,-15 0 0 16,15 0-5-16,-15 3-4 0,15-3-2 0,-17 6-8 15,8-2 2-15,-3 3-1 0,1 2-3 0,-4-1 6 16,2 6-7-16,-3 1-9 0,-1 3-9 0,0 2-5 16,3 1 0-16,-3 1-14 0,1 1-1 0,3 1-9 15,-2 1-7-15,3 1-4 0,1-1-8 0,0 1-2 16,4 1-8-16,0 0 1 0,1-2 14 0,2-1-22 15,-1 0 14-15,5 0-20 0,3 0 14 0,-1-2-25 16,4-1 6-16,3 2-38 0,-1-2-23 0,4 0-64 0,3-4-57 16,-2 2-64-16,3-5-64 0,-2-1-60 15,1-2-61-15,2-1-457 0,0-3-453 0</inkml:trace>
          <inkml:trace contextRef="#ctx0" brushRef="#br0" timeOffset="712.1747">-4857 1440 20 0,'0'0'285'0,"0"0"-54"0,-9-3-25 0,9 3-37 16,0 0 1-16,-6-8-28 0,6 8-3 0,0 0-24 15,-10-5 11-15,10 5-28 0,-7-6 25 0,7 6-31 16,-10-5 23-16,10 5 3 0,-7-6-11 0,7 6-8 16,-11-5-11-16,11 5-12 0,-8-5-7 0,8 5-13 15,-7-8 3-15,7 8-10 0,-5-6-7 0,5 6-7 16,-4-7-4-16,4 7-3 0,-1-9-6 0,1 9 0 15,0-10-4-15,0 10-6 0,5-11-3 0,-5 11 12 16,8-10-17-16,-8 10-1 0,10-7 0 0,-3 0-3 0,-7 7 3 16,13-5-3-16,-13 5-6 0,15-5 7 0,-15 5 1 15,16-1 1-15,-16 1 0 0,14 0 0 16,-14 0-4-16,13 4-4 0,-13-4 9 0,14 9 0 16,-9-3 2-16,1 0-2 0,-4 3 2 0,3 0-3 0,-1 0-6 15,-1 2 13-15,-3-1 2 0,0 3-1 0,0-3 1 16,0 4 9-16,-1-1-3 0,-3 1 1 0,1-1 9 15,-2 1 7-15,0 3 6 0,-2-3 3 0,-3 1 0 16,2 2-2-16,-2-2 3 0,-2 0-1 0,0-1 8 16,-3 2 1-16,3-1-2 0,-5 2-1 0,3-4-10 15,-1 2-3-15,-2-3 8 0,4-1-17 0,0 2 6 16,-1-2-17-16,1-1 7 0,1-3-13 0,2 2 1 16,2-2-10-16,-1 0 16 0,2 0-11 0,1-4 9 15,6-3-17-15,-10 11 18 0,10-11-12 0,-7 8 10 16,7-8-12-16,0 0 12 0,8 7-15 0,-8-7 9 15,15 1-11-15,-15-1 11 0,24 0-16 0,-9-1 16 16,2-3-11-16,0 4 10 0,2-3-17 0,3-2 14 16,0 2-9-16,-1-1 12 0,1 0-13 0,1-1 2 0,-1 4-1 15,-2-6-3-15,2 4 7 0,-5 0-2 0,-1 1 1 16,1-2 0-16,-4 0 1 0,-1 4-2 16,2-3-7-16,-14 3 9 0,18-5-6 0,-18 5 4 15,17-4-3-15,-17 4-5 0,14-2-11 0,-14 2-16 0,0 0-25 16,15-2-33-16,-15 2-38 0,0 0-23 0,0 0-27 15,12-4-36-15,-12 4-47 0,0 0-61 16,0 0-457-16,7-4-305 0</inkml:trace>
          <inkml:trace contextRef="#ctx0" brushRef="#br0" timeOffset="1206.3246">-4448 1426 275 0,'0'0'396'0,"-5"-11"-118"16,5 11-27-16,-4-11-45 0,4 11 6 0,-5-7-26 16,5 7-16-16,-2-8-31 0,2 8-25 0,0 0-23 15,-4-8-19-15,4 8-6 0,0 0 0 0,0 0 10 16,0 0-4-16,0 0-5 0,-15 5 0 0,15-5 0 16,-5 6 1-16,5-6 8 0,-6 12 4 0,6-12-2 15,-5 11-9-15,1-2-3 0,2-2 3 0,0 1-5 16,1 2-4-16,-1-1 2 0,1 3 5 0,-3-1 0 0,4 1-13 15,-1-3-3-15,1 3-8 0,0-2-9 16,0 0 4-16,0 1-1 0,1 1-2 0,-1-1-5 0,4 0 1 16,-1-3-4-16,-2 3-3 0,3-1 3 15,1-2-3-15,-1 0 2 0,-2 0-1 0,4-1 0 0,0-1-4 16,3-2-6-16,-2 3 4 0,-7-7 0 0,19 5-4 16,-19-5-8-16,18 4 1 0,-18-4-1 0,22 0-7 15,-22 0 6-15,23-4 1 0,-12 1-4 0,-1-3-2 16,2 2 2-16,-4-4-3 0,3 2-9 0,-4-3 12 15,2 0-1-15,-3-1 0 0,1-3-3 0,-1 0 1 16,-1-2 0-16,-1-1-1 0,-3 0 0 0,3-1-1 16,-4-2 2-16,0 1-4 0,-4 0 2 0,3-1 1 15,-3 1-2-15,3 1 0 0,-4 4-1 0,0-1 2 16,2 1-5-16,-2 2-5 0,0 0-8 0,0 1 2 16,-2 3-5-16,2 0-5 0,-2 0-10 0,7 7-16 15,-15-6-26-15,15 6-35 0,-12-3-19 0,12 3-25 16,0 0-18-16,-19 3-18 0,19-3-37 0,-9 4-40 15,9-4-44-15,-7 7-124 0,7-7-194 0,0 0-144 0</inkml:trace>
          <inkml:trace contextRef="#ctx0" brushRef="#br0" timeOffset="1696.1476">-4049 1276 61 0,'0'0'456'16,"8"-3"-140"-16,-8 3-22 0,0 0-69 0,0 0 1 16,0 0-16-16,0 0-22 0,0 0-30 0,0 0-19 15,0 0-19-15,0 0-12 0,-1 8-9 0,1-8-10 16,-3 7 0-16,3-7 11 0,-5 12 13 0,1-4-3 16,4-8 0-16,-5 14-16 0,2-6-19 0,-1 3 16 15,3-2-4-15,-3 1 0 0,4 0-3 0,-1 3-3 16,-3-2-6-16,3 2-6 0,1 0-5 0,-2-2-14 15,2 3-2-15,0-2-10 0,0 1-4 0,2-1-2 16,-2 2-2-16,3-4-2 0,-1 1-5 0,-1 1 2 16,3-1-1-16,1-2-3 0,-2-1-1 0,2 0-2 15,0 1-1-15,0-3-5 0,2 0 6 0,-7-6-3 16,13 9-4-16,-13-9-1 0,16 5 0 0,-16-5-4 16,19 1-4-16,-19-1 2 0,20-3 1 0,-20 3-1 0,18-6 1 15,-7 3-2-15,-1-4-2 0,-2 2-4 16,2-4 5-16,-2 1 0 0,-2-2 0 0,2 1-2 15,-1-5 0-15,-5 3 0 0,3-5-4 0,-3 1 5 0,0 2 2 16,0-4-3-16,-2 1 3 0,-2 1-3 0,0-2 0 16,0 2-10-16,0 0 13 0,-3 0-3 0,1 3 0 15,-1-2 0-15,-1 2-3 0,0 2 0 0,0 1-2 16,0 1-4-16,-1-1 1 0,0 3-8 0,-2 2-7 16,3 0-15-16,6 4-18 0,-17-7-32 0,17 7-38 15,-16-1-30-15,16 1-33 0,-13 1-23 0,13-1-10 16,-13 4-47-16,13-4-57 0,-9 3-83 0,9-3-345 15,0 0-264-15</inkml:trace>
          <inkml:trace contextRef="#ctx0" brushRef="#br0" timeOffset="2752.1758">-3700 1758 183 0,'0'0'650'0,"0"0"-180"0,12-3-140 0,-12 3-67 16,0 0-94-16,0 0-141 0,0 0-84 15,14 3-132-15,-14-3-390 0,0 0-92 0</inkml:trace>
          <inkml:trace contextRef="#ctx0" brushRef="#br0" timeOffset="2206.1047">-3671 1237 128 0,'0'0'439'0,"0"0"-96"16,8-4-42-16,-8 4-51 0,0 0-22 0,0 0-33 16,0 0-29-16,0 0-22 0,0 0-23 0,0 0-24 0,0 0-6 15,0 0-12-15,0 0 2 0,0 0 3 0,0 10 3 16,0-10 11-16,-4 9 3 0,4-9 1 16,-3 14-7-16,-1-6 0 0,4 2 2 0,-2-1-4 0,-2 2-3 15,3-1-2-15,-3 4-10 0,4-5-1 0,-3 6-10 16,1-4-9-16,0 3-3 0,2-2-7 0,0 1-3 15,0-2-7-15,0 1-1 0,0 0-10 0,0-1 2 16,4-1-2-16,-4 1-2 0,3-3 0 0,-3 1 1 16,5 1-2-16,-1-3-7 0,-2 0 4 0,4 0-1 15,-1-1-4-15,1 0-2 0,3-2-2 0,-1 1 0 16,-8-5-9-16,17 3 7 0,-17-3-4 0,18 3-1 16,-18-3-1-16,23-3 0 0,-11 0-1 0,0-1-4 15,-2 1 4-15,2-4-1 0,-2 0 0 0,-2 0-2 16,3 0 1-16,-4 0 1 0,2-4-5 0,-3 1 8 15,1-1-2-15,-2-1 0 0,-1 0-3 0,-2 0 4 16,-2-1 0-16,2 0-5 0,-4 0 4 0,2-2 1 16,-2-2-1-16,-3 5-2 0,-1-1-1 0,0-2 2 15,-4 2-15-15,2-1 18 0,-1 4-1 0,1-2-2 0,-2 4-1 16,-1-1 17-16,0 1-21 0,0 2-3 16,2 1-3-16,-2-2-7 0,2 3-5 0,9 4-20 15,-19-5-33-15,19 5-33 0,-16-2-34 0,16 2-25 0,-16-1-34 16,16 1-4-16,0 0-29 0,-14 1-29 0,14-1-48 15,0 0-83-15,0 0-367 0,0 0-273 0</inkml:trace>
          <inkml:trace contextRef="#ctx0" brushRef="#br0" timeOffset="2579.9212">-3495 1004 373 0,'0'0'376'0,"-7"-10"-36"16,7 10-44-16,-2-7-38 0,2 7-37 0,0 0-10 15,-5-7-24-15,5 7-34 0,0 0-26 0,-4-7-22 16,4 7-13-16,0 0-2 0,0 0 7 0,0 0-6 16,0 0 1-16,4-8 15 0,-4 8-1 0,0 0-1 15,0 0 0-15,19 2-22 0,-19-2 11 0,18 7 1 16,-6-1-3-16,0-1 5 0,3 4 8 0,2 1-30 15,-2-1 12-15,4 6-4 0,0-1-12 0,-2 5-8 0,3-4 0 16,-4 6-4-16,0-1-10 0,2 1 1 16,-4 0-4-16,0 2-3 0,-2-1-3 0,-1 2-3 15,0 2-5-15,-3-2-3 0,-1 2-3 0,-3-6-3 0,0 2-4 16,-4 2-1-16,-1 0-5 0,-3-2 0 0,-3 4-3 16,-4 0 1-16,-2-1-6 0,-4 2 15 0,-5-2-17 15,0 1 5-15,-4-2-34 0,0 0-27 16,-4-1-73-16,2-2-54 0,0-1-88 0,-1-1-75 0,-2-3-76 15,0-1-160-15,0-2-390 0,6 0-561 0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52.3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0 15 0,'0'0'619'0,"0"8"-207"16,0-8-68-16,0 13-93 0,0-13-12 0,0 7-29 16,0-7-35-16,0 11-35 0,0-11-31 0,0 8-22 15,0-8-19-15,0 8-12 0,0-8-12 0,0 9-11 16,0-9-9-16,0 8-33 0,0-8-38 0,0 0-117 15,0 13-74-15,0-13-514 0,0 0-263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04.4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EDE8C3-20B9-4D55-9525-E124690BFBD8}" emma:medium="tactile" emma:mode="ink">
          <msink:context xmlns:msink="http://schemas.microsoft.com/ink/2010/main" type="inkDrawing" rotatedBoundingBox="9240,8475 20538,9307 20529,9440 9230,8609" shapeName="Other"/>
        </emma:interpretation>
      </emma:emma>
    </inkml:annotationXML>
    <inkml:trace contextRef="#ctx0" brushRef="#br0">10 6 13 0,'0'0'296'0,"0"0"-69"16,0 0-54-16,0 0-37 0,-11-3-28 0,11 3-9 16,0 0-9-16,0 0-1 0,0 0-16 15,0 0 4-15,0 0-13 0,0 0 5 0,0 0-21 0,0 0 1 16,0 0-15-16,0 0 8 0,0 0-14 0,0 0 17 15,0 0-24-15,0 0 20 0,0 0-20 0,0 0 12 16,0 0-17-16,0 0 4 0,0 0-9 16,0 0 11-16,0 0-19 0,0 0 18 0,0 0-16 0,0 0 17 15,0 0-19-15,0 0 21 0,11-1-24 0,-11 1 23 16,0 0-21-16,17-1 17 0,-17 1-19 0,0 0 16 16,22 1-17-16,-22-1 21 0,18 0-28 0,-18 0 32 15,19 0-24-15,-19 0 20 0,23 0-20 0,-23 0 28 16,21 1-33-16,-21-1 20 0,23 0-18 0,-23 0 21 15,24 2-23-15,-11-1 20 0,-13-1-22 0,26 0 24 16,-26 0-29-16,26 2 32 0,-10-2-20 0,-1 0 23 16,-2 0-26-16,5 0 30 0,-1-2-28 0,0 2 22 15,1 0-24-15,-1-1 28 0,4-1-31 0,-3 2 22 16,1-1-24-16,-2 1 27 0,4-1-36 0,-2 1 34 0,2-2-27 16,-3 2 29-16,1-2-31 0,3 2 26 15,2 0-28-15,-1-2 26 0,0 2-30 0,0 0 35 16,1 0-29-16,2 0 27 0,-3 0-26 0,2 0 28 15,-2 0-37-15,0-1 40 0,3 1-29 0,-3 0 23 0,1 0-27 16,-1 1 26-16,0-1-28 0,0 0 28 0,-4 0-25 16,3 0 29-16,-3 0-34 0,3 0 32 15,1 2-30-15,1-2 31 0,-2 2-29 0,0-2 29 0,1 2-27 16,0-2 22-16,2 1-22 0,-2-1 22 0,0 1-26 16,3-1 31-16,-1 2-28 0,-1-1 27 0,2 1-26 15,-1-1 25-15,2-1-29 0,-2 2 23 16,2-1-19-16,-3 1 19 0,5 0-18 0,-4 0 20 0,3-2-20 15,-2 1 23-15,0 1-30 0,2 0 32 0,-2 0-34 16,0-1 39-16,2 0-34 0,0 1 29 0,0 1-25 16,-2-2 24-16,2 1-27 0,1-1 23 0,-2 1-24 15,-1-2 28-15,1 2-24 0,2 0 23 0,-2-1-25 16,-1-1 28-16,2 2-35 0,-2 0 34 0,0 0-26 16,2-1 25-16,-2 0-34 0,0 1 37 0,-1-1-31 15,2 1 25-15,0 0-22 0,-2-1 30 0,2 0-31 16,-1 1 31-16,1-2-25 0,0 2 23 0,-1 0-32 15,2-1 34-15,0-1-26 0,-1 3 25 0,-1-2-26 16,2 1 31-16,1 0-36 0,3 0 34 0,-1 1-29 16,-1-1 33-16,2 0-32 0,-6-2 5 0,8 4-3 15,-7-1 31-15,3-3-39 0,-2 4 36 0,-1-2-34 16,4 0 34-16,-3 1-32 0,-3 1 24 0,3-3-31 16,0 2 34-16,-1-1-29 0,-2 1 32 0,2 0-33 0,-1-2 31 15,1 3-30-15,0-2 29 0,-1 1-29 0,0 0 30 16,0 0-34-16,1-3 38 0,-2 3-32 15,3-1 31-15,-3 1-36 0,2-1 38 0,5 1-38 0,-1 1 45 16,-1-1-38-16,3-2 37 0,-4 2-37 0,4 0 37 16,-4 1-41-16,1-3 28 0,3 3-27 0,-2-3 34 15,-3 3-35-15,4-1 31 0,-2 1-29 0,1-2 40 16,-2 1-41-16,-1-1 43 0,5 0-39 0,-4 1 37 16,1 1-38-16,2-2 40 0,-2 1-44 0,-1 0 32 15,2-2-31-15,-3 3 44 0,5-1-40 0,-2 0 38 16,-4 0-36-16,1-1 25 0,-2 0-33 0,8 0 43 15,-4-1-39-15,3 2 38 0,-6-3-45 0,4 1 47 16,-2 1-40-16,3 2 28 0,-2-3-30 0,4 2 39 16,-3-2-44-16,2 1 45 0,0 0-48 0,-2 0 41 15,2 0-39-15,-1 0 43 0,1 0-44 0,0-2 44 16,0 1-49-16,-2 1 48 0,2 0-44 0,-2 1 39 16,1 0-39-16,-4-1 44 0,1-1-41 0,-3 1 41 15,2-1-44-15,1 0 42 0,-2 1-34 0,1 0 39 0,-2 0-39 16,3-2 40-16,-3 1-40 0,0 1 23 15,2 0-21-15,-1 0 37 0,2-1-39 0,-1-1 36 16,1 3-36-16,-2-1 34 0,6-2-36 0,1 1 26 16,-5 1-28-16,4-1 37 0,1-1-41 0,-3 1 43 0,4 1-38 15,-1 0 35-15,-1-2-37 0,1 1 35 0,-3 1-39 16,4-2 36-16,-2 4-35 0,1-2 42 0,0-1-41 16,-3-1 30-16,4 5-29 0,-3-4 36 0,-1 2-33 15,4-1 29-15,-3-1-32 0,2 2 31 0,-3-2-24 16,4 2 27-16,-3 2-36 0,-2-5 41 0,4 5-4 15,0-4-42-15,-3 2 34 0,2 0-1 0,1 0-30 16,-3 1 35-16,3-2-36 0,-1 3 39 0,1-3-35 16,-2 0 30-16,2 1-28 0,1 0 30 0,-1 0-31 15,0 1 32-15,1-1-34 0,-1 3 36 0,1-4-42 16,3 1 43-16,-4 0-30 0,-1 2 28 0,0-3-29 16,2 4 27-16,-1-2 1 0,1-1-7 0,-1 0-4 15,-1 1 6-15,-2 0-3 0,3-1-1 0,-2 1-2 16,-2 0 1-16,0-2-5 0,2 2-2 0,-6-3 8 15,1 3-2-15,-1-2 0 0,5 1-2 0,-5 1 1 16,1-2-8-16,1 0 3 0,-3-2 6 0,3 3 1 16,-1 0 3-16,-1-3 5 0,1 0-3 0,1 1-18 15,-2 3 28-15,3-2 3 0,3-1-4 0,-4 3-3 0,4-3-3 16,0 2-1-16,-1-2-6 0,1 0 0 16,-6 1 0-16,8-1-3 0,-2 2 5 0,-1-2-2 15,2 3-1-15,-2-2-6 0,1 1 6 0,-2 0-3 0,2-2 1 16,-6 1 1-16,3-1-2 0,-2 1 3 0,-1 0-10 15,1 0 10-15,1 0-6 0,-1 0 3 0,3 3 2 16,-4-1-1-16,6-3-2 0,-2 3-5 16,3-2 4-16,-2 0-2 0,-2 1 3 0,4 2 3 0,-4-2-3 15,5 2 3-15,-4-2-5 0,2 0 7 0,-1-1 1 16,2 1-1-16,-2 0 7 0,-2 2 4 0,3-1 1 16,-1-3-6-16,-4 2 5 0,-1 0 1 0,1-2-4 15,0 2 2-15,1-2-3 0,-2 2 2 0,3-3-6 16,-3 5 10-16,5-3 0 0,-3 1 3 0,2-3 1 15,2 4 1-15,-1-2-2 0,-3 0-7 0,1 1 2 16,4 0-2-16,-7 0-10 0,2 1 9 0,1-1 0 16,-2 0-2-16,-1-2-7 0,1 2 3 0,0 0 1 15,-1 1 3-15,1-1 2 0,0 1 3 0,4-1 4 16,-2 0 0-16,1 0 2 0,1-1-2 0,-2 4 0 0,-4-3-3 16,7-1 6-16,-2 3 6 0,0-4 4 15,2 2 2-15,-2 1-5 0,1-1 6 0,1 1-4 16,-1 0 4-16,2-2 1 0,-3 1-5 0,3 0-5 0,-3 0-2 15,4-1 6-15,-5 1-2 0,4 1 4 0,-2 0 2 16,1-2-2-16,-2 1-6 0,0-1 1 0,-2 0 0 16,-1 0-1-16,2 0 3 0,-3-2-1 15,6 5 0-15,-6-3-2 0,2 2 3 0,-2-3 2 0,0 1-3 16,0 0-3-16,0 0 1 0,-3-1-4 0,1 0-1 16,-1 1-3-16,1-2-1 0,0 1-1 0,-1 1 2 15,-2-1 3-15,1 1-3 0,1-1-1 0,-1 1 3 16,-4 0 0-16,5 0 1 0,-6-2 0 0,1 1 0 15,2-1 2-15,-6 0 0 0,3 0 6 0,-2 2 0 16,-15-2-2-16,29 2 1 0,-29-2 1 0,23 0 0 16,-23 0-13-16,20 0 10 0,-20 0-2 0,20 2 4 15,-20-2-6-15,15 0-4 0,-15 0-2 0,14 1-1 16,-14-1-4-16,0 0 0 0,14 0-3 0,-14 0 7 16,0 0-7-16,0 0-9 0,17 1 0 0,-17-1 3 15,0 0-1-15,0 0 2 0,0 0-5 0,0 0 7 16,0 0-6-16,15 0-2 0,-15 0 3 0,0 0-8 15,0 0-30-15,0 0 2 0,0 0-32 0,0 0-30 16,0 0-35-16,-10-2-35 0,10 2-38 0,0 0-47 16,0 0-65-16,-18-2-76 0,18 2-13 0,0 0-52 15,-16-4-116-15,16 4-302 0,-7-5-430 0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2:30.80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86FCF9F-14B0-472F-95FF-857E53FA514E}" emma:medium="tactile" emma:mode="ink">
          <msink:context xmlns:msink="http://schemas.microsoft.com/ink/2010/main" type="writingRegion" rotatedBoundingBox="8784,10701 13900,9950 14149,11648 9033,12399"/>
        </emma:interpretation>
      </emma:emma>
    </inkml:annotationXML>
    <inkml:traceGroup>
      <inkml:annotationXML>
        <emma:emma xmlns:emma="http://www.w3.org/2003/04/emma" version="1.0">
          <emma:interpretation id="{0E7404E4-20E2-4770-A9E9-07C783FF6505}" emma:medium="tactile" emma:mode="ink">
            <msink:context xmlns:msink="http://schemas.microsoft.com/ink/2010/main" type="paragraph" rotatedBoundingBox="8784,10701 13900,9950 14149,11648 9033,12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32C8FE-35FE-485C-8EE3-95BE94D66E8C}" emma:medium="tactile" emma:mode="ink">
              <msink:context xmlns:msink="http://schemas.microsoft.com/ink/2010/main" type="line" rotatedBoundingBox="8784,10701 13900,9950 14149,11648 9033,12399"/>
            </emma:interpretation>
          </emma:emma>
        </inkml:annotationXML>
        <inkml:traceGroup>
          <inkml:annotationXML>
            <emma:emma xmlns:emma="http://www.w3.org/2003/04/emma" version="1.0">
              <emma:interpretation id="{F097BF70-BEB7-4F3D-AE96-CC6076421431}" emma:medium="tactile" emma:mode="ink">
                <msink:context xmlns:msink="http://schemas.microsoft.com/ink/2010/main" type="inkWord" rotatedBoundingBox="8784,10701 10290,10480 10539,12178 9033,12399">
                  <msink:destinationLink direction="with" ref="{3C196DB0-C635-49A2-BCAC-0B3940C62C4A}"/>
                </msink:context>
              </emma:interpretation>
              <emma:one-of disjunction-type="recognition" id="oneOf0">
                <emma:interpretation id="interp0" emma:lang="en-US" emma:confidence="0.5">
                  <emma:literal>£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€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&amp;</emma:literal>
                </emma:interpretation>
              </emma:one-of>
            </emma:emma>
          </inkml:annotationXML>
          <inkml:trace contextRef="#ctx0" brushRef="#br0">-1651 677 304 0,'0'0'273'0,"0"0"-41"0,0 0-28 0,0 0-23 16,0 0-24-16,0 0-18 0,3 10-10 0,-3-10-9 0,-6 6-14 15,6-6-6-15,-7 11-8 0,1-4 0 0,-1-1 1 16,-2 2-8-16,1 4-2 0,-1-4 0 16,-5 4-9-16,-2 1-4 0,-2 4-8 0,-4 1 7 0,-2 2-5 15,-5 1 2-15,0 3-5 0,-10 0 5 0,0 0-6 16,-4 1 3-16,-1 1 0 0,-4 1-7 0,2-1 5 15,-3 1-17-15,-3 0 3 0,4 0-11 16,-3 0 12-16,5 0-10 0,-2-1 6 0,3 0-18 0,1-1 5 16,3 1-12-16,1-2 5 0,4 0-17 0,4-4 7 15,3 1-10-15,1-1 7 0,7-3-12 0,0-1 8 16,2 0-14-16,1 0 12 0,1 0-7 0,2-2 8 16,3-3-11-16,-1 2 6 0,3-2-10 0,-1-1 5 15,5-3-18-15,-2 2-9 0,0-3-37 0,4 0-14 16,4-6-26-16,-10 10-33 0,10-10-20 0,-4 7-40 15,4-7-57-15,0 0-71 0,0 0-400 0,0 0-232 16</inkml:trace>
          <inkml:trace contextRef="#ctx0" brushRef="#br0" timeOffset="713.3043">-2000 1333 38 0,'0'0'405'0,"0"0"-94"0,-10-1-49 0,10 1-22 16,0 0-47-16,0 0-24 0,0 0-21 0,-6-10-20 15,6 10-48-15,0 0 13 0,0 0-50 0,4-11 28 16,-4 11-12-16,6-5-11 0,-6 5-9 0,6-6-2 16,-6 6-10-16,10-7 14 0,-10 7-30 0,12-9 28 15,-12 9-29-15,13-6 21 0,-13 6-20 0,15-7 4 16,-15 7-13-16,15-5 25 0,-15 5-26 0,17-6 22 15,-17 6-23-15,15-2 23 0,-15 2 6 0,13-2-17 16,-13 2 7-16,13 2 15 0,-13-2-2 0,14 4-3 16,-14-4-3-16,12 8-3 0,-12-8-2 0,10 8 8 15,-10-8 7-15,8 13-13 0,-8-13 8 0,6 13-20 0,-6-13 20 16,0 15-3-16,0-15 10 0,0 16-9 16,0-6 15-16,-1-3-13 0,-4 6 8 0,1-4-1 15,1 2 13-15,-3-2-6 0,0 2 3 0,-2 1-16 16,1-3 10-16,-4 3-6 0,4-2 10 0,-4 0-12 0,0 1 5 15,0 1-13-15,3-4 6 0,-3 2-12 0,4-2 6 16,-2-1-15-16,-2 2 13 0,5-2-20 0,-1-1 10 16,7-6-14-16,-10 9 12 0,10-9-7 0,-7 10 12 15,7-10-11-15,-7 6 11 0,7-6-13 0,0 0 13 16,-4 8-14-16,4-8 13 0,0 0-18 0,0 0 13 16,11 4-12-16,-11-4 10 0,16-2-14 0,-16 2 10 15,18-5-12-15,-6 3 18 0,-1-1-15 0,1 0 11 16,0-1-16-16,3 1 17 0,-2-3-14 0,-1 3 16 15,3-2-16-15,-3 1 13 0,1-1-13 0,-1 2 12 16,-1-2-13-16,1 1 13 0,-2 0-13 0,1 1 14 16,-11 3-15-16,14-6 16 0,-14 6-22 0,14-6 14 15,-14 6-16-15,12-5 2 0,-12 5-33 0,7-6-19 16,-7 6-25-16,7-5-11 0,-7 5-33 0,5-7-18 0,-5 7 1 16,0 0-70-16,7-6 4 0,-7 6-89 15,0 0-83-15,3-10-234 0,-3 10-136 0</inkml:trace>
          <inkml:trace contextRef="#ctx0" brushRef="#br0" timeOffset="1491.4809">-1555 1178 275 0,'-1'-9'274'0,"1"9"-30"15,0 0-26-15,-3-9-27 0,3 9-33 0,0 0-16 16,0 0-28-16,-4-9-17 0,4 9-15 0,0 0-16 16,0 0 1-16,0 0 6 0,-7-6 13 0,7 6-7 15,0 0-6-15,0 0-2 0,-11 5-6 0,11-5-18 16,0 0 20-16,-9 7-6 0,9-7 2 0,-6 4-10 16,6-4-1-16,-5 7-3 0,5-7-3 0,-7 9 10 15,7-9-9-15,-2 8 18 0,2-8-14 0,-6 13 6 16,6-13-7-16,-5 11 5 0,5-11-11 0,-4 13 3 15,4-13-8-15,-6 12 9 0,6-12-9 0,-1 15 2 16,1-15-16-16,-2 11 13 0,2-11-11 0,-2 14 12 0,2-14-8 16,0 13 10-16,0-13-14 0,0 11 8 15,0-11-15-15,0 10 10 0,0-10-11 0,2 13 8 16,-2-13-12-16,2 9 11 0,-2-9-21 0,1 9 16 0,-1-9-13 16,5 10 14-16,-5-10-21 0,4 7 18 0,-4-7-17 15,2 9 14-15,-2-9-16 0,6 5 16 0,-6-5-16 16,0 0 14-16,5 8-14 0,-5-8 14 0,5 8-20 15,-5-8 20-15,0 0-21 0,8 6 23 0,-8-6-20 16,0 0 17-16,11 4-16 0,-11-4 13 0,0 0-14 16,15 2 15-16,-15-2-19 0,0 0 19 0,14 2-18 15,-14-2 14-15,0 0-14 0,0 0 16 0,18 0-19 16,-18 0 20-16,0 0-17 0,14-3 17 0,-14 3-22 16,0 0 22-16,14-4-18 0,-14 4 19 0,10-4-18 15,-10 4 16-15,7-6-17 0,-7 6 13 0,11-7-13 16,-11 7 17-16,7-4-22 0,-7 4 23 0,11-7-18 15,-11 7 16-15,9-8-19 0,-9 8 19 0,8-8-15 16,-8 8 15-16,6-8-13 0,-6 8 17 0,7-9-19 16,-7 9 15-16,5-10-12 0,-5 10 16 0,5-11-15 0,-5 11 12 15,6-10-14-15,-6 10 17 0,4-10-18 16,-4 10 14-16,2-13-18 0,-2 13 23 0,3-15-19 16,-3 15 20-16,0-11-18 0,0 11 17 0,3-14-15 0,-3 14 20 15,-1-12-21-15,1 12 19 0,-4-12-20 0,4 12 18 16,-1-12-16-16,1 12 17 0,-6-11-18 0,6 11 19 15,-6-10-15-15,6 10 21 0,-5-8-25 16,5 8 21-16,-8-11-21 0,8 11 18 0,-10-5-18 0,10 5 13 16,-13-6-15-16,13 6 13 0,-12-6-17 0,12 6 19 15,-16-5-32-15,16 5 36 0,-15-2-21 0,15 2 18 16,-14-1-24-16,14 1 22 0,-16 0-18 0,16 0 15 16,-18 0-25-16,18 0 6 0,-17 1-35 0,17-1-23 15,-14 0-21-15,14 0-20 0,-16 0-37 0,16 0-19 16,0 0-12-16,-22 2-36 0,22-2-58 0,0 0-70 15,-18 2-452-15,18-2-321 0</inkml:trace>
          <inkml:trace contextRef="#ctx0" brushRef="#br0" timeOffset="-1196.4221">-2238-115 425 0,'0'0'314'0,"0"0"-40"16,9-6-49-16,-9 6-24 0,0 0-26 0,6-4-28 16,-6 4-21-16,0 0-22 0,0 0-26 0,11-4-15 0,-11 4-5 15,0 0 3-15,0 0-1 0,0 0-4 16,0 0 9-16,0 0 5 0,0 0 11 0,4 7-1 16,-4-7-7-16,-4 12-8 0,-1-5 12 0,-1 2 2 0,0 0 4 15,-2 2 9-15,-2 4 10 0,-2-2 7 0,-5 6-5 16,0-1 4-16,-1 2-3 0,-5 4-12 15,-2-2 17-15,-2 2-27 0,0 2 15 0,-4 1-22 16,-1 3 11-16,-1-1-22 0,1 0 2 0,-2-2-26 0,3 2 13 16,3-5-10-16,1 2-28 0,-1-4 18 0,4 2-27 15,1-4 15-15,3-1-20 0,-1 1 16 0,5-4-20 16,1-4 15-16,1 2-18 0,1-2 18 0,3-1-20 16,2-3 20-16,-2 0-19 0,3 1 21 0,1-3-19 15,-1-2 19-15,2 3-23 0,5-7 24 0,-9 9-19 16,9-9 19-16,-9 5-21 0,9-5 19 0,0 0-22 15,-10 8 17-15,10-8-17 0,0 0 16 0,0 0-24 16,0 0 9-16,0 0-23 0,0 0-6 0,0 0-60 16,0 0-24-16,0 0-57 0,-9-6-25 0,9 6-24 15,0 0-58-15,9-7-1 0,-9 7-102 0,11-11-90 16,-3 5-258-16,-1 0-239 0</inkml:trace>
          <inkml:trace contextRef="#ctx0" brushRef="#br0" timeOffset="-710.4666">-1877-103 394 0,'0'0'341'16,"0"0"-49"-16,0 0-62 0,5-5-21 0,-5 5-23 15,0 0-18-15,0 0-24 0,0 0-6 0,0 0-10 16,0 0-13-16,5-7-8 0,-5 7-12 0,0 0-13 16,0 0 10-16,0 0 7 0,0 0 7 0,0 0-4 15,0 0-6-15,0 0 7 0,0 0 3 0,7 7-9 16,-7-7-4-16,0 0-3 0,2 10 3 0,-2-10 1 15,3 12-5-15,-3-12-12 0,0 12-9 0,3-2 10 16,-3-1-4-16,1 0 0 0,-1 2-10 0,1 1-8 16,-1 0-7-16,0 0-9 0,1 2 3 0,2-1-5 15,-2-1-2-15,1 4-4 0,0-5 14 0,-2 5-29 0,1-5 0 16,1 2-5-16,-1-2 17 0,2 2-24 0,-2-2 16 16,0 0-22-16,2-4 19 0,-2 4-19 0,0-3 16 15,-1-8-29-15,2 14 30 0,-2-14-18 16,2 12 19-16,-2-12-26 0,2 11 22 0,-2-11-21 0,3 7 15 15,-3-7-20-15,0 0 14 0,2 10-34 0,-2-10-26 16,0 0-71-16,0 0-35 0,0 0-64 0,0 0-16 16,0 0-26-16,0 0-43 0,0 0-71 0,0 0-122 15,0 0-275-15,0 0-301 0</inkml:trace>
        </inkml:traceGroup>
        <inkml:traceGroup>
          <inkml:annotationXML>
            <emma:emma xmlns:emma="http://www.w3.org/2003/04/emma" version="1.0">
              <emma:interpretation id="{397BEE68-CE05-4DE5-B7FF-1153E0251C34}" emma:medium="tactile" emma:mode="ink">
                <msink:context xmlns:msink="http://schemas.microsoft.com/ink/2010/main" type="inkWord" rotatedBoundingBox="11869,10737 13970,10428 14106,11353 12005,11662"/>
              </emma:interpretation>
              <emma:one-of disjunction-type="recognition" id="oneOf1">
                <emma:interpretation id="interp5" emma:lang="en-US" emma:confidence="0.5">
                  <emma:literal>8000</emma:literal>
                </emma:interpretation>
                <emma:interpretation id="interp6" emma:lang="en-US" emma:confidence="0">
                  <emma:literal>800</emma:literal>
                </emma:interpretation>
                <emma:interpretation id="interp7" emma:lang="en-US" emma:confidence="0">
                  <emma:literal>80000</emma:literal>
                </emma:interpretation>
                <emma:interpretation id="interp8" emma:lang="en-US" emma:confidence="0">
                  <emma:literal>80</emma:literal>
                </emma:interpretation>
                <emma:interpretation id="interp9" emma:lang="en-US" emma:confidence="0">
                  <emma:literal>0008</emma:literal>
                </emma:interpretation>
              </emma:one-of>
            </emma:emma>
          </inkml:annotationXML>
          <inkml:trace contextRef="#ctx0" brushRef="#br0" timeOffset="-37976.6303">674 197 256 0,'0'0'369'0,"6"-5"-66"0,-6 5-33 0,5-8-44 16,-5 8-32-16,0 0-30 0,7-8-15 0,-7 8-46 0,0 0 20 16,5-5-34-16,-5 5 10 0,0 0-31 0,0 0-3 15,0 0-11-15,3-7 1 0,-3 7-16 16,0 0 13-16,0 0 12 0,0 0-17 0,0 0 18 0,-3 11-15 16,3-11 11-16,-4 11-2 0,4-11-7 0,-5 14 9 15,4-6-10-15,-1 2 9 0,0 3-1 16,-1 0-3-16,-1-1 1 0,4 1-3 0,-2 1 5 0,-1 3-7 15,2-3-7-15,-1 3-15 0,-1-2 26 0,3 4 3 16,-2-1-6-16,0 3 6 0,0-4-10 0,2 0-7 16,-1 0-1-16,0 1-6 0,-2 0-2 0,2-2-7 15,1 1-1-15,-2 0-4 0,2-2-9 0,-2 2 5 16,1-3-4-16,1 1-1 0,0-2 13 0,0 0-18 16,0-1 16-16,0-1-22 0,0-2 18 0,0 2-18 15,0-3 18-15,0-8-21 0,0 17 25 0,1-10-22 16,-1-7 21-16,4 14-19 0,-4-14 17 0,4 11-17 15,-4-11 16-15,6 9-23 0,-6-9 19 0,8 7-20 16,-8-7 21-16,12 1-20 0,-12-1 12 0,12 3-13 16,-12-3 16-16,15-3-24 0,-15 3 26 0,16-1-21 15,-16 1 22-15,14-6-24 0,-3 5 22 0,-3-5-22 16,2 0-1-16,-1 1 25 0,0-2-22 0,2 0 4 16,-3 0-3-16,2 0 2 0,-1-1 2 0,-1-3-5 0,1 3 5 15,0-2 3-15,-4 0-1 0,5 0 0 0,-4-2 0 16,-1 1 0-16,2 0-7 0,-2-3 9 0,-2 2-1 15,2-1 1-15,-1 0-3 0,-2-2 2 0,1 2 0 16,-2-4-10-16,1 2 14 0,-2 0-3 0,0-1 15 16,0-1-21-16,0 2 19 0,-2-1-18 0,1-1 17 15,-3 0-19-15,-1-1 18 0,2-2-20 0,-2 4 17 16,-3-1-16-16,2 0 15 0,-1 1-18 0,1 1 18 16,-2 2-18-16,-1 1 18 0,3 0-19 0,-1 3 16 15,0-2-27-15,-2 3 20 0,2 2-21 0,0-1 7 16,-3 4-35-16,10 3-6 0,-16-9-36 0,16 9-17 15,-19 0-42-15,19 0-24 0,-18 0-13 0,18 0-41 16,-18 6 13-16,18-6-49 0,-16 6-50 0,16-6-125 16,-12 5-204-16,12-5-155 0</inkml:trace>
          <inkml:trace contextRef="#ctx0" brushRef="#br0" timeOffset="-8908.7588">1257 245 233 0,'0'0'385'0,"0"0"-87"15,0 0-28-15,6-8-42 0,-6 8-35 0,0 0-26 0,1-7-25 16,-1 7-10-16,0 0-16 0,4-8-2 0,-4 8-4 16,0 0-15-16,0 0 6 0,0 0-4 15,0 0 1-15,1-8 4 0,-1 8 9 0,0 0 7 16,0 0-12-16,0 0 0 0,0 0-37 0,0 0 18 0,0 0-22 16,0 0-1-16,0 0 1 0,0 0 29 0,0 0-16 15,-10 7 3-15,10-7-25 0,-5 7 5 0,5-7-21 16,-7 12 13-16,7-12-12 0,-5 12 17 0,0-3-16 15,3 0 17-15,0-1-26 0,-3 4 19 0,1-3-23 16,0 3 27-16,3-1 1 0,-6 2 0 0,6-2-1 16,-3 2-6-16,1-2-4 0,0 4-13 0,-1-4-20 15,1 3 1-15,2 0 14 0,-2-3-20 0,1 3 17 16,-2 0-19-16,2 0 8 0,2-1-1 0,-1 0 16 16,1 0-23-16,-2 0 17 0,2-2-26 0,2 0 25 15,-2-2-24-15,1 4 25 0,-1-5-24 0,2 2 19 16,2-2-20-16,-2 1 18 0,1 1-19 0,-1-3 20 15,2 0-20-15,-1 2 17 0,-3-9-17 0,9 11 16 16,-4-4-22-16,-5-7 23 0,12 11-19 0,-12-11 17 0,9 10-19 16,-9-10 19-16,11 9-19 0,-11-9 20 15,15 5-22-15,-15-5 22 0,13 6-21 0,-13-6 20 16,13 4-20-16,-13-4 21 0,14 2-24 0,-14-2 15 0,0 0-13 16,19 0 22-16,-19 0-19 0,13-2 15 0,-13 2-15 15,14-6 18-15,-14 6-23 0,12-8 23 0,-12 8-22 16,13-8 22-16,-8 2-21 0,2 0 20 0,-4 1-2 15,5-2-10-15,-3-2 10 0,1 2-4 0,-1-1-2 16,0-1-6-16,0 1 8 0,-1-3 0 0,0 3-2 16,2-2-1-16,0-1 0 0,-3 1-1 0,0-1-1 15,1 1 0-15,-3-3-3 0,6 3 4 0,-5-2 0 16,1 0 0-16,-3 0-21 0,4 4 5 0,-3-5 19 16,0 4-4-16,2-4 4 0,-3 3-1 0,2 0-18 15,-2-1 21-15,0 2-18 0,0-2 13 0,0 1-12 0,0-1 20 16,0 2-20-16,-1-1 22 0,0-1-22 15,-2 2 19-15,1-3-16 0,-3 4 8 0,1-5-9 16,-2 4 17-16,0-4-12 0,0 5 11 0,-1-3-20 16,-3-1 22-16,-1 2-18 0,2 0 17 0,0 2-21 15,-2-2 19-15,-1 2-17 0,0 2 15 0,1-1-23 16,0 0 11-16,2 1-34 0,-2 2-20 0,0-1-63 0,0 3-57 16,11 2-47-16,-19-4-48 0,19 4-27 0,-15 0-71 15,15 0-124-15,-13 2-435 0,13-2-511 0</inkml:trace>
          <inkml:trace contextRef="#ctx0" brushRef="#br0" timeOffset="-7890.9416">1984 214 301 0,'6'-8'365'0,"-6"8"-73"0,0 0-28 0,0 0-52 16,4-7-39-16,-4 7-29 0,0 0-29 15,0 0 0-15,0 0-11 0,0-10-10 0,0 10-11 0,0 0-5 16,-3-7-4-16,3 7-5 0,0 0 4 0,0 0 3 15,-1-8-3-15,1 8 1 0,0 0 5 0,0 0 3 16,-5-8 0-16,5 8 2 0,0 0-7 0,-7-4-13 16,7 4-6-16,0 0-12 0,0 0-13 0,0 0-2 15,-11-4 2-15,11 4 1 0,0 0 4 0,-13 4-4 16,13-4-2-16,-12 4 1 0,12-4 0 0,-10 8 15 16,10-8-11-16,-12 8 20 0,6 0-4 0,0-1 11 15,0 1-17-15,1 0 10 0,-2 2-18 0,2 0 26 16,-1 0-24-16,2 1 14 0,-3 1-26 0,2 0 20 15,0 0-21-15,-1 0 19 0,3 3 3 0,-2-2 5 16,1 2-3-16,-1-1-9 0,2-1-4 0,-1 2-20 16,-1-1 9-16,4 1-14 0,-3 0 23 0,3 0-20 15,-3-1 1-15,2 1 0 0,2-3 21 0,-1 3-28 0,1-3 22 16,-1 3-22-16,2-4 20 0,-1 3-21 0,1-1 15 16,-1-5-18-16,0 5 17 0,4-3-16 15,-2-3 18-15,1 5-19 0,0-6 16 0,-2 3-17 0,3 1 13 16,3-4-13-16,-3 0 21 0,1 3-24 0,-5-9 17 15,9 9-20-15,-9-9 18 0,11 10-19 0,-11-10 17 16,16 7-21-16,-16-7 23 0,17 4-20 0,-17-4 16 16,17 1-28-16,-17-1 23 0,18 0-15 0,-18 0 20 15,18-1-18-15,-18 1 18 0,17-3-20 0,-17 3 18 16,20-7-19-16,-20 7 25 0,17-7-27 0,-8 4 18 16,3-1-18-16,-3 0 16 0,-1-3-14 0,2 1 7 15,-3 2-7-15,3-2 19 0,-2 0-20 0,-3-1 20 16,1 1-4-16,1 2 2 0,-2-2-1 0,0-1-7 15,0 0 5-15,2 3-5 0,-3-3 3 0,-2 0-3 16,3 0-6-16,-2 0 9 0,0-2-2 0,1 2 2 16,-2-1-1-16,1 1-2 0,-1 0-2 0,-2-3-8 15,2 2 12-15,0 0-4 0,-1-1 3 0,-1 0-4 16,2 2 0-16,0-3 1 0,-2 0-8 0,0 10 9 0,2-18-15 16,-2 11 19-16,0-4-19 0,0 2 18 15,0 0-15-15,-2-2 11 0,2 3-9 0,0-3 17 16,-2 2-17-16,0 0 18 0,2-2-19 0,0 4 21 15,-1-2-13-15,-1 1 14 0,0 0-11 0,1-1 16 0,-3 2-16 16,3-1 12-16,-4 1-13 0,3 0 15 0,-2 1-17 16,4 6 14-16,-7-12-18 0,7 12 18 15,-11-11-19-15,11 11 9 0,-13-8-5 0,13 8 14 0,-15-8-19 16,15 8 22-16,-14-5-21 0,14 5 14 0,-21-2-13 16,21 2 9-16,-18-2-19 0,18 2 5 0,-23 0-38 15,23 0-24-15,-24 0-74 0,24 0-57 0,-27 0-92 16,14 1-94-16,-2 0-114 0,3-1-621 0,-2 2-740 15</inkml:trace>
          <inkml:trace contextRef="#ctx0" brushRef="#br0" timeOffset="-38698.6303">336 136 215 0,'0'0'283'0,"2"-8"-49"0,-2 8-39 0,0 0-27 0,6-11-14 16,-6 11-23-16,1-9-21 0,-1 9-1 0,3-9-4 15,-3 9-17-15,0-8-12 0,0 8-43 0,0-12 47 16,0 12-46-16,-3-12 43 0,3 12-48 0,-5-9 39 16,5 9-41-16,-4-11 39 0,4 11-34 0,-8-11 21 15,8 11-19-15,-7-10 23 0,7 10-24 0,-11-8 22 16,11 8-18-16,-12-7 14 0,12 7-12 0,-14-7 3 15,14 7-1-15,-16-3-1 0,16 3 0 0,-21 0-6 16,21 0 4-16,-18 0-9 0,18 0 2 0,-22 3-8 16,10-1 3-16,0 1-9 0,0 2 6 0,3 0-9 15,-3 2 5-15,1-3-14 0,0 4 27 0,1 1-10 16,-2-3 6-16,2 3-12 0,0 2 7 0,1-2-16 16,2 1 15-16,-3 1-1 0,3 0 6 0,0-2-8 15,-1 4 0-15,4-2-9 0,-4 1 8 0,6 0-8 0,-3 1 2 16,-1-3-5-16,5 1 1 0,-3 0 5 0,2 1-9 15,-1-1 0-15,2-3 4 0,1 2-1 16,-2 1 1-16,2-3-2 0,0 1 0 0,0-9-6 16,0 15 3-16,2-7 5 0,-2-8 0 0,0 12 1 0,0-12-2 15,4 12 3-15,-4-12-5 0,2 9 6 16,-2-9 4-16,5 8 0 0,-5-8-4 0,7 6 1 0,-7-6-1 16,0 0-9-16,10 4 5 0,-10-4-1 0,0 0 2 15,16 0-3-15,-16 0 1 0,0 0-2 0,14-1 0 16,-14 1-2-16,0 0 1 0,16-3 0 0,-16 3 0 15,10-3 1-15,-10 3-3 0,14-4-2 0,-14 4 1 16,13-7-1-16,-13 7 3 0,11-4 0 0,-11 4-2 16,15-4-3-16,-15 4 6 0,14-2-6 0,-14 2 3 15,14-4 3-15,-14 4 0 0,15 0-1 0,-15 0-6 16,17 0 6-16,-17 0-1 0,15 4-1 0,-15-4 7 16,15 4-5-16,-15-4 3 0,15 6-3 0,-7-3 11 15,1 2-1-15,-1-1-3 0,-8-4 5 0,17 10 1 16,-8-3 0-16,-1 0-4 0,-1 1 6 0,3 0 1 0,-3 3-3 15,-1-4 4-15,3 3-3 0,-3 2 5 16,0-4-5-16,-1 5 6 0,-1-4-3 0,1 2 0 16,1 0 6-16,-2 1 5 0,-3 1 2 0,3 1 0 15,-2-3 2-15,-2 3-3 0,3-1-6 0,-3-2-2 0,0 3-1 16,0 0-2-16,-3-1-3 0,3-1 3 0,-2 2-1 16,-2-2-4-16,0 1 20 0,3-3-24 0,-6 4 18 15,2-4-26-15,-2 1 21 0,2-1-28 0,0-2 24 16,-3 4-20-16,-1-4 17 0,2 0-22 0,-3 0 22 15,1 0-21-15,0-1 16 0,0 0-18 0,-4-3 21 16,3 0-22-16,0 2 17 0,-2-5-19 0,12-1 22 16,-19 6-25-16,19-6 24 0,-23 0-20 0,23 0 19 15,-20-1-21-15,10-4 20 0,-3 1-20 0,4-1 17 16,-1-1-19-16,-1-1 3 0,4-2 0 0,-3 1-1 16,4-1 5-16,-1 0-2 0,2-1-5 0,-1-1 7 15,0 2-1-15,5-2 1 0,0 0 0 0,-2 1 1 16,3-1 1-16,0-1-16 0,3 1 18 0,-2-1-2 15,2-1 0-15,1 1-2 0,2-2 2 0,-1 3 0 16,2-3-1-16,2-2 1 0,-1 3 1 0,2-2-3 16,2 0 2-16,-2-1 1 0,2 1 1 0,0 0-2 15,0 0 0-15,1 0 0 0,-1-1 2 0,-1 2-5 16,1-2 4-16,0 1-6 0,0 0 3 0,-3 0 20 0,0 1-18 16,1-1 10-16,-1 1-18 0,-2 1 16 0,-1-2-24 15,0 3 21-15,-1-1-18 0,-3 2 10 16,2-3-31-16,-2 1 16 0,-1 1-20 0,2 2 7 0,-3-1-31 15,-3-1 20-15,2 4-19 0,-1 0-7 0,-2-1-13 16,4 9-1-16,-6-14-15 0,6 14-11 0,-5-8-7 16,5 8-26-16,-12-5 12 0,12 5-49 0,-12-3-16 15,12 3-12-15,0 0-60 0,-15 3-127 0,15-3-177 16,-10 6-87-16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12.16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E5FA04-05E6-4E03-97A8-C09C537C464C}" emma:medium="tactile" emma:mode="ink">
          <msink:context xmlns:msink="http://schemas.microsoft.com/ink/2010/main" type="inkDrawing" rotatedBoundingBox="15983,8541 21406,11416 21341,11538 15918,8664" semanticType="callout" shapeName="Other">
            <msink:sourceLink direction="with" ref="{50E21779-07D1-4D97-96D6-357CBA4403AB}"/>
            <msink:sourceLink direction="with" ref="{DF9AC847-11A1-4466-940A-9E099208F268}"/>
          </msink:context>
        </emma:interpretation>
      </emma:emma>
    </inkml:annotationXML>
    <inkml:trace contextRef="#ctx0" brushRef="#br0">27 60 197 0,'0'0'305'15,"0"0"-33"-15,-4-7-58 0,4 7 11 0,0 0-54 16,-5-7 13-16,5 7-47 0,0 0 19 0,-2-8-44 15,2 8 24-15,0 0-39 0,-4-6 34 0,4 6-15 16,0 0-45-16,-4-7 45 0,4 7-33 0,0 0 51 16,0 0-10-16,-3-9 23 0,3 9-11 0,0 0 6 15,0 0-15-15,0 0-3 0,-4-8-7 0,4 8-4 16,0 0-4-16,0 0-3 0,0 0-4 0,0 0-4 16,0 0-1-16,0-7-11 0,0 7-6 0,0 0-3 15,0 0-5-15,0 0-6 0,0 0-2 0,0 0-5 16,0 0-1-16,0 0-7 0,0 0-5 0,0 0-4 15,0 0-7-15,0 0 0 0,0 0-7 0,0 0-2 0,0 0-4 16,0 0-2-16,0 0-4 0,0 0-2 16,0 0-1-16,0 0 3 0,0 0 20 0,11-6 14 15,-11 6 1-15,15 6-3 0,-3-4-10 0,0 1 0 0,2 2-15 16,0-2 0-16,0 2-3 0,-1-1-4 16,3 2-3-16,2 0 6 0,-1-1-8 0,-1 1 6 15,3 1-6-15,-3 0 0 0,1 0-1 0,4 1-1 0,-6 0 1 16,5 0 4-16,-2 0-7 0,0 0-5 0,0 0 3 15,-1 0 3-15,1 3 2 0,0-3 12 0,2 1-8 16,-1 0 8-16,-2 1 1 0,6 2 0 16,-5-3 0-16,3 2-3 0,-2 0 12 0,0-1-20 0,3 2-22 15,-4-1 27-15,1-3-27 0,1 5 30 0,-2-4-26 16,2 1 24-16,-1 1-25 0,-1-3 25 0,2 3-20 16,0 0 29-16,0 0-34 0,0-1 35 0,3 2-34 15,-1-2 30-15,0 3-27 0,-1-3 28 0,1-1-27 16,1 3 33-16,-1-1-34 0,0 0 26 0,1-2-26 15,-1 4 28-15,2-4-27 0,-4 3 32 0,5-2-36 16,-4 1 6-16,1-2 2 0,1 1 1 0,0 2 30 16,-1-2-33-16,0 0 35 0,2 1-35 0,-2 1 33 15,-3-4-34-15,2 1 36 0,-1 0-39 0,-1 0 39 16,3 2-36-16,-2-2 37 0,4 2-40 0,-2-1 39 16,-3-2-38-16,2 2 37 0,-3-1-43 0,1 2 44 15,2-2-41-15,-2-1 35 0,0 2-38 0,1-2 35 16,0 3-34-16,-4-2 35 0,5 0-38 0,-1 2 35 0,-4-3-31 15,3 3 28-15,-3-2-35 0,5 0 39 0,-3 2-44 16,-1-3 44-16,1 3-2 0,0-2-34 0,0 2 38 16,-1-2-33-16,1 1 36 0,2 1-7 0,-5-4 10 15,2 4-18-15,0-2-5 0,0 0-4 0,-2 1 1 16,-1-3 1-16,2 2-3 0,0-1-1 0,-2 0-1 16,0 2 0-16,0-1 0 0,-2-1-1 0,3 1 3 15,0 0 1-15,0-1-5 0,1 2 2 0,-2-2-2 16,1 2 1-16,-2-2 2 0,4 3-2 0,0-1 0 15,0-2 3-15,0 3-4 0,2-1-2 0,-2 0 3 16,1 0 0-16,1 1-1 0,2 0 2 0,0 1 10 16,-2-1-15-16,3 2-2 0,-4-2 2 0,1-1 5 15,3 1-3-15,-2 0 0 0,0 1 2 0,3-2-2 16,-6 1-34-16,6-1 42 0,-1 4-35 0,0-4 42 16,1 3-39-16,-1-2 38 0,-1-1-32 0,1 1 32 15,1 2-36-15,-1-3 38 0,0 2-34 0,-2 0 37 16,3-1-38-16,-2 0 5 0,-2 0 10 0,-2-3-4 15,1 0 2-15,0 3-3 0,2-2 1 0,-2 1 4 0,0 0 4 16,0-1 3-16,0 1-6 0,3-1 3 0,-3 1-1 16,5 1 31-16,-2 0-38 0,0 0 36 15,1-1-40-15,1 2 38 0,-2-1-37 0,-1 1 34 0,5-2-40 16,-4 1 38-16,1 1-37 0,1 0 41 0,-2-1-43 16,-1 0 36-16,2 0-39 0,-3-1 38 0,1 1 0 15,0-2 0-15,-4 2-6 0,3-1-4 0,1 0 0 16,-3 0 0-16,3 1 2 0,-4-3-7 0,3 4 2 15,0-1-1-15,-1-1-1 0,1 2-1 0,2-1-1 16,-1 2 0-16,2-2 0 0,-3 2 3 0,3-2-1 16,-1 2 4-16,-2-1-3 0,3-1-3 0,-4 2 0 15,4 0 0-15,-4-3 2 0,3 2-3 0,-2 0 2 16,0 0 2-16,-3-3-4 0,1 3-1 0,1-1 4 16,-1 0 2-16,1-1 2 0,-1 1-7 0,0-1 2 15,0 1-2-15,0 0 2 0,-1-2 1 0,1 3 4 16,1-3-3-16,-1 4 4 0,1-3 4 0,0 0 0 15,-1 1 2-15,1 0 8 0,3 0-6 0,-4 1-1 0,2-2-4 16,-2 1 3-16,1 0-5 0,-1-2 0 16,1 3-2-16,2-2 3 0,-2 1-34 0,0 0 35 15,0 0-36-15,3 1 43 0,-3-3-33 0,1 2 42 16,2 0-39-16,-2 0 39 0,5 0-35 0,-1 0 36 0,-1-2-36 16,-1 2 35-16,5 2-35 0,-4 0 37 0,1-4-37 15,0 4 35-15,0-4-37 0,3 3 5 0,-1-1 4 16,-1 0 0-16,0 0 0 0,-2-1 5 15,1 2 27-15,0 0-36 0,1-2 39 0,-1 1-39 0,-6-2 39 16,5 0-40-16,-4 2 41 0,-1-4-41 0,3 3 42 16,-1 0-38-16,-3-3 39 0,2 3-36 0,1 0 37 15,-1-3-36-15,-1 3 37 0,1-3-45 0,-2 0 44 16,0 3-47-16,-2-3 38 0,0-2-42 0,-1 2 41 16,3-2-43-16,-7 0 41 0,1 1-43 0,1-3 41 15,-4 4-39-15,-7-7 40 0,15 7-41 0,-15-7 38 16,13 6-38-16,-13-6 48 0,13 8-50 0,-13-8 43 15,11 6-36-15,-11-6 43 0,12 6-38 0,-12-6 54 16,15 5-41-16,-15-5 54 0,13 10-54 0,-13-10 59 16,16 7-60-16,-16-7 62 0,13 6-68 0,-4-2 68 15,-9-4-72-15,14 7 63 0,-14-7-72 0,16 6 65 16,-16-6-64-16,15 7 72 0,-15-7-77 0,13 6 63 16,-13-6-66-16,13 7 74 0,-13-7-75 0,12 4 73 15,-12-4-77-15,11 4 79 0,-11-4-84 0,9 3 79 0,-9-3-79 16,0 0 73-16,10 6-73 0,-10-6 75 15,0 0-80-15,0 0 82 0,10 3-80 0,-10-3 73 16,0 0-78-16,0 0 78 0,0 0-78 0,10 5 74 16,-10-5-70-16,0 0 71 0,0 0-74 0,0 0 64 0,0 0-85 15,0 0 42-15,0 0-81 0,0 0 13 0,0 0-73 16,0 0-10-16,0 0-46 0,0 0-66 0,0 0-2 16,8 3-20-16,-8-3-28 0,0 0-26 0,0 0-27 15,0 0-25-15,0 0 0 0,0 0-17 0,0 0-76 16,0 0-144-16,0 0-296 0,0 0-521 0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22.09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9BE3C2-BFBD-4AF0-8E86-E355EA8F1D92}" emma:medium="tactile" emma:mode="ink">
          <msink:context xmlns:msink="http://schemas.microsoft.com/ink/2010/main" type="inkDrawing" rotatedBoundingBox="15244,10425 21506,12797 21351,13206 15089,10834" semanticType="callout" shapeName="Other">
            <msink:sourceLink direction="with" ref="{773041B1-C530-4E0A-B171-53C233A8494B}"/>
            <msink:sourceLink direction="with" ref="{1AC3EFB3-F354-4FBE-98A5-DB0766A5E21E}"/>
          </msink:context>
        </emma:interpretation>
      </emma:emma>
    </inkml:annotationXML>
    <inkml:trace contextRef="#ctx0" brushRef="#br0">9 40 244 0,'0'0'321'0,"0"0"-45"0,0 0-46 0,-3-8-3 16,3 8-48-16,0 0 11 0,0 0-41 0,0-8 18 16,0 8-41-16,0 0 27 0,0 0-55 0,0 0 27 15,0-9-46-15,0 9 24 0,0 0-43 0,0 0 38 16,0 0-30-16,0 0 16 0,-1-8-37 0,1 8 20 15,0 0-24-15,0 0 15 0,0 0-22 0,0 0 16 16,0 0-22-16,0 0 9 0,0 0-15 0,0 0 17 16,0 0-21-16,0 0 16 0,0 0-23 0,0 0 20 15,0 0-23-15,0 0 9 0,0 0 0 0,0 0 12 16,0 0-9-16,0 0 19 0,0 0-16 0,0 0 16 0,0 0-5 16,0 0 14-16,0 0-14 0,0 0 14 0,0 0-10 15,0 0 15-15,0 0-5 0,0 0 7 0,0 0-10 16,0 0-2-16,0 0 3 0,0 0 3 15,-5-7-11-15,5 7 2 0,0 0-11 0,0 0 3 0,0 0-6 16,0 0-2-16,0 0-5 0,0 0 0 0,0 0-3 16,0 0 14-16,0 0 30 0,0 0 5 0,11 5-1 15,-11-5-2-15,12 4-10 0,-12-4-6 0,16 5-9 16,-9-3-4-16,4 2-8 0,-1 0-3 0,-1-1-2 16,2 1-7-16,0 0 3 0,3-1-6 0,-2 1 1 15,0 0-3-15,2 1-3 0,-2-1 1 0,2 0 1 16,0 1 0-16,-2 1 0 0,3-3 7 0,-2 1-2 15,0-1 5-15,1 4-4 0,-1-3-4 0,0 1 5 16,1-2-4-16,-1 2 4 0,-1-1-3 0,4 2 0 16,-5-1 0-16,2-3-1 0,0 4 0 0,1-1-4 15,1-1 5-15,-1 3-4 0,0-3-2 0,0 1-2 16,1 1 4-16,1 2 0 0,1-3-2 0,1 1 1 16,-1 1-2-16,4 2 0 0,-3-4 1 0,1 3 0 0,2-1-3 15,-1 1-1-15,0-1 4 0,0 1-4 0,-2-1 0 16,2 1 2-16,0 1-1 0,-3-2-3 15,3-2 1-15,-1 4 3 0,0-3-4 0,-2 1 1 16,3 1 1-16,-1-1 1 0,-1 0 2 0,0 1 2 0,0 0 15 16,3-2-19-16,-3 3 13 0,2-1-3 0,0-2 9 15,2 2-9-15,-4-1 15 0,5 0-27 0,-2 1 30 16,0 0-20-16,1 0 9 0,1-3-14 0,-1 4 15 16,3-2-21-16,-3 3 14 0,0-3-4 0,0 0-2 15,-2 1-16-15,2 0 15 0,0-1-8 0,-2 0-2 16,2 1 3-16,0-1 2 0,-4 0-3 0,5 0-3 15,-5 3 2-15,4-4 2 0,-4 4 3 0,4-3-1 16,-1-1 0-16,-1 3 8 0,2-3-11 0,-3 2 23 16,3-1-24-16,0 1 13 0,-3-2-14 0,3 0 16 15,0 3-22-15,0-3 24 0,-2 0-19 0,3 1 22 16,-2 1-19-16,-2-2 25 0,4 0-25 0,-2 2 22 16,-1-1-26-16,3-3 28 0,0 3-27 0,-2 2 26 15,2-4-24-15,-1 3 27 0,-1 0-31 0,6-3 36 16,-2 2-34-16,1 2 30 0,-2-2-32 0,3 0 28 15,-6 1-31-15,4-2 33 0,-6 0 1 0,4 1-16 16,1 2 3-16,-4-4-4 0,0 1 4 0,3 3-4 0,-2-4-5 16,-2 2 2-16,3 0-2 0,-4 2 0 0,3-5 0 15,-2 3-1-15,0 0-33 0,1 0 45 0,-2-1-7 16,0 2 0-16,3-3-3 0,-3 1 0 16,0 1 0-16,1 2 0 0,-3-2-29 0,2-1 32 0,1 2-1 15,0-1-1-15,-1-1-1 0,2 3 0 0,-1-2 5 16,-1 0-4-16,0-1-5 0,0 3 3 0,0-2-3 15,-1-1 3-15,1 3 2 0,2-4-8 0,-2 3 6 16,-1 0 2-16,1 0 1 0,0-2-1 0,0 1 0 16,-1 1 4-16,4-1 15 0,-3 2-18 0,1-1 3 15,2-1 3-15,-2 2-2 0,3 0-2 0,-4-1 5 16,8 2-1-16,-2-2 1 0,-1 3-5 0,0-1-1 16,0-2 2-16,1 2 0 0,0-1-2 0,-3-2 17 15,-2 2-21-15,3-1 0 0,-2 0 0 0,1 0-1 0,-3-2 3 16,2 2-3-16,-1 1 1 0,0-4 3 15,-2 2-1-15,1 2 2 0,-1-2-2 0,1-2-30 16,1 3 45-16,-3-1-35 0,1-2 38 0,2 2-31 16,-5 1 35-16,3-2-37 0,1-1 40 0,-1 2-38 0,-1 0 33 15,0-1-42-15,1 0 44 0,-3 1-39 0,1-2 36 16,-1 0-38-16,3 0 38 0,-4 2-37 16,2-1 33-16,1 0-35 0,-2-1 38 0,0 1-37 0,0-1 36 15,-1 0-33-15,3 1 34 0,1-1-36 0,-2 2 38 16,-1-3-33-16,-2 2 37 0,4-2-37 0,-3 3 35 15,2-3-39-15,-2 2 40 0,3-5-39 0,-3 6 37 16,-1-1-38-16,3-2 35 0,-2 2-34 0,0-3 35 16,1 4-35-16,-1-1 33 0,0-1-33 0,2-1 37 15,-2 3-36-15,4-1 32 0,0 1-32 0,0-3 36 16,0 3-34-16,-1 1 35 0,2-3-30 0,-1 1 27 16,3 3-36-16,-3-4 36 0,1 1-35 0,-2 0 34 15,1 1-30-15,0-2 33 0,0 1-41 0,0 0 39 16,0 1-40-16,-3-2 36 0,3 1-38 0,-2-1 41 15,-2 1-41-15,3-2 37 0,-3 2-38 0,3-2 40 16,-3 2-35-16,3 1 33 0,-3-3-32 0,1 0 33 16,0 3-35-16,2-1 41 0,-3 0-41 0,2-2 36 15,-2 3-1-15,3-2-2 0,-2 2-1 0,0-2-5 0,0 0 1 16,1 2-6-16,-2-2-30 0,0 1 36 16,2 0 1-16,-2 1-4 0,3-2 3 0,-2 1-4 15,3 0-3-15,-2 2 1 0,-1-1 2 0,3-1 1 0,0 2-4 16,-3-3 1-16,1 1 2 0,-4 1-5 0,5 1 4 15,-3-3-4-15,-2-1 3 0,1 3-2 0,3 0-1 16,-3-1 4-16,1-2-4 0,-1 3-1 0,-1-1 2 16,4 0 0-16,-4 0-2 0,1-2 0 0,1 4 0 15,-2-2 2-15,2-2 2 0,-1 2 6 0,2 0 3 16,1 2 3-16,-1-3 9 0,0 2 21 0,3 0-9 16,0-1 10-16,-2 1-9 0,-1-2-2 0,3 3-5 15,1-2-2-15,-1 0-8 0,-1 1-1 0,2 0-4 16,-1-1-2-16,0 1-3 0,-1 0 1 0,1 0 0 15,-1-1 3-15,3 0-1 0,-5 1-2 0,3-2 1 16,0 2 5-16,1-1 12 0,-1 1-1 0,0-1-56 16,0 1 82-16,1-2-72 0,-3 1 90 0,-2 0-85 15,4-2 76-15,-1 2-75 0,-2-1 65 0,1 1-62 16,-2-1 8-16,3 1-4 0,-3-1 0 0,0 0 0 0,1-1 0 16,0 0 0-16,-2 1 0 0,2-1 0 15,0 3 0-15,0-3 0 0,1 0 0 0,0 3 0 16,-2-1 0-16,5-3 0 0,-1 4 0 0,0 0 0 15,1 0 0-15,1-1 0 0,0 1 0 0,-1 0 0 0,-1 0 0 16,1-1 0-16,0 1 0 0,-3-1 0 16,2 1 0-16,-3-3 0 0,1 3 0 0,-4-3 0 15,2 1 0-15,-1 0 0 0,0-1 0 0,-2 0 0 0,-10-4 0 16,17 8 0-16,-17-8 0 0,14 5 0 0,-14-5 0 16,12 3 0-16,-12-3 0 0,14 7 0 0,-14-7 0 15,11 7 0-15,-11-7 0 0,12 3 0 0,-12-3 0 16,12 4 0-16,-12-4 0 0,13 6 0 0,-13-6 0 15,10 5 0-15,-10-5 0 0,10 3 0 0,-10-3 0 16,0 0 0-16,13 5 0 0,-13-5 0 0,0 0 0 16,11 3 0-16,-11-3 0 0,0 0 0 0,0 0 0 15,9 5 0-15,-9-5 0 0,0 0 0 0,0 0 0 16,0 0 0-16,0 0 0 0,10 4 0 0,-10-4 0 16,0 0 0-16,0 0 0 0,0 0 0 0,0 0 0 15,0 0 0-15,0 0 0 0,0 0 0 0,0 0 0 16,0 0 0-16,0 0 0 0,0 0 0 0,0 0 0 15,0 0 0-15,0 0 0 0,0 0 0 0,0 0 0 0,0 0 0 16,0 0 0-16,0 0 0 0,-4-7 0 16,4 7 0-16,0 0 0 0,-6-10 0 0,6 10 0 15,-7-8 0-15,7 8 0 0,-5-10 0 0,5 10-78 16,-8-11 58-16,8 11-55 0,-5-11 55 0,0 3-47 0,5 8 65 16,-5-12-54-16,0 5 62 0,5 7-7 0,-7-13 3 15,5 7-4-15,-4-1 0 0,3 1 6 0,-3-1-8 16,1 1 2-16,5 6-2 0,-6-11 1 0,-1 6 3 15,7 5 0-15,-6-9 0 0,6 9 5 0,-9-10-9 16,9 10 2-16,-7-8-1 0,7 8 6 0,-2-6-7 16,2 6 0-16,0 0 0 0,-7-8-2 0,7 8 3 15,0 0 0-15,-5-7-1 0,5 7 2 0,0 0-4 16,0 0-1-16,-6-6 3 0,6 6-2 0,0 0-5 16,0 0 11-16,0 0-3 0,0 0-2 0,0 0 2 15,0 0-2-15,0 0 2 0,0 0 2 0,0 0 4 16,0 0 5-16,0 0 1 0,0 0-5 0,0 0 1 15,0 0 3-15,-3 8 1 0,3-8 0 0,5 7 5 16,-5-7-48-16,5 9 54 0,-5-9-51 0,7 11 60 16,-7-11-55-16,11 11 58 0,-11-11-57 0,9 12 57 15,-2-8-57-15,-7-4 59 0,10 12-57 0,-10-12 57 16,9 11-57-16,-9-11 58 0,12 9-61 0,-12-9 65 16,9 11-67-16,-9-11 61 0,8 10-63 0,-8-10 62 0,5 8-63 15,-5-8 67-15,9 8-69 0,-9-8 63 16,4 9-61-16,-4-9 57 0,5 7-53 0,-5-7 60 15,5 7-58-15,-5-7 58 0,0 0-59 0,7 9 59 16,-7-9-60-16,0 0 66 0,4 8-56 0,-4-8 72 0,0 0-59 16,0 0 67-16,0 0-68 0,2 7 79 0,-2-7-84 15,0 0 82-15,0 0-86 0,0 0 61 0,0 0-51 16,0 0 8-16,0 0-4 0,5 7 0 0,-5-7 0 16,0 0 0-16,0 0 0 0,0 0 0 0,0 0 0 15,0 0 0-15,0 0 0 0,0 0 0 0,0 0 0 16,0 0 0-16,0 0 0 0,-6 5 0 0,6-5 0 15,-14 4 0-15,14-4 0 0,-21 4 0 0,9-1 0 16,1-1 0-16,-2 1 0 0,-3 1 0 0,-1-2 0 16,4 2 0-16,-3 0 0 0,-2 1 0 0,-1-1 0 15,0 1 0-15,1-1 0 0,1 1 0 0,0 1 0 16,3-4 0-16,-2 4 0 0,3-1 0 0,1-2 0 16,-3 2 0-16,4-2 0 0,-1 2 0 0,0-1 0 15,-1 0 0-15,3-2 0 0,-2 3 0 0,2-3 0 0,1 2 0 16,-3 0-34-16,2-1-37 0,10-3-24 15,-16 5-26-15,16-5-46 0,-16 6-43 0,16-6-26 16,-15 4-7-16,15-4-48 0,-11 6 2 0,11-6-49 0,0 0-92 16,-21 0-48-16,21 0-41 0,-14-9-108 15,5 2-651-15,-3-1-885 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24.33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0 541 0,'0'0'390'16,"0"0"-22"-16,-1 11-82 0,1-11 26 0,0 0-52 16,0 0 3-16,0 8-54 0,0-8-19 0,0 0-41 0,0 0-9 15,0 0-37-15,0 0-4 0,0 11-29 16,0-11 1-16,0 0-30 0,0 0 6 0,0 0-22 15,0 0 2-15,0 0-19 0,0 0 8 0,0 0-33 16,0 0 5-16,0 0-79 0,0 10-12 0,0-10-93 0,0 0-79 16,0 0-157-16,0 0-357 0,0 0-310 0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6:30.39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94621C-6AD1-4CC3-9AE7-E1C5F0B9EAB3}" emma:medium="tactile" emma:mode="ink">
          <msink:context xmlns:msink="http://schemas.microsoft.com/ink/2010/main" type="writingRegion" rotatedBoundingBox="12993,3487 17832,3052 18011,5052 13173,5486"/>
        </emma:interpretation>
      </emma:emma>
    </inkml:annotationXML>
    <inkml:traceGroup>
      <inkml:annotationXML>
        <emma:emma xmlns:emma="http://www.w3.org/2003/04/emma" version="1.0">
          <emma:interpretation id="{FE2A0106-CA77-4B7F-8C66-2D46D5585B3B}" emma:medium="tactile" emma:mode="ink">
            <msink:context xmlns:msink="http://schemas.microsoft.com/ink/2010/main" type="paragraph" rotatedBoundingBox="13818,3413 16264,3195 16331,3943 13884,41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9C9EF05-F987-40DE-AA77-CE992D5085A9}" emma:medium="tactile" emma:mode="ink">
              <msink:context xmlns:msink="http://schemas.microsoft.com/ink/2010/main" type="line" rotatedBoundingBox="13818,3413 16264,3195 16331,3943 13884,4161"/>
            </emma:interpretation>
          </emma:emma>
        </inkml:annotationXML>
        <inkml:traceGroup>
          <inkml:annotationXML>
            <emma:emma xmlns:emma="http://www.w3.org/2003/04/emma" version="1.0">
              <emma:interpretation id="{87D478C0-83D1-4489-B17E-C6E103377848}" emma:medium="tactile" emma:mode="ink">
                <msink:context xmlns:msink="http://schemas.microsoft.com/ink/2010/main" type="inkWord" rotatedBoundingBox="13818,3413 16264,3195 16331,3943 13884,4161"/>
              </emma:interpretation>
              <emma:one-of disjunction-type="recognition" id="oneOf0">
                <emma:interpretation id="interp0" emma:lang="en-US" emma:confidence="0.5">
                  <emma:literal>(1999)</emma:literal>
                </emma:interpretation>
                <emma:interpretation id="interp1" emma:lang="en-US" emma:confidence="0">
                  <emma:literal>(19997</emma:literal>
                </emma:interpretation>
                <emma:interpretation id="interp2" emma:lang="en-US" emma:confidence="0">
                  <emma:literal>(999)</emma:literal>
                </emma:interpretation>
                <emma:interpretation id="interp3" emma:lang="en-US" emma:confidence="0">
                  <emma:literal>(199)</emma:literal>
                </emma:interpretation>
                <emma:interpretation id="interp4" emma:lang="en-US" emma:confidence="0">
                  <emma:literal>(1999</emma:literal>
                </emma:interpretation>
              </emma:one-of>
            </emma:emma>
          </inkml:annotationXML>
          <inkml:trace contextRef="#ctx0" brushRef="#br0">2340-849 448 0,'0'0'345'0,"-6"-5"-73"0,6 5-20 16,0 0-66-16,0 0 2 0,0 0-19 0,-5-5-12 16,5 5 1-16,0 0-7 0,0 0-29 0,-3 8 2 0,3-8-5 15,0 11 7-15,0-11 2 0,3 15-2 0,-3-4-13 16,0-1 27-16,4 4-1 0,-3-1 8 15,3 2-27-15,-2 0 1 0,2 3-20 0,-2 0 0 16,4 2-21-16,-5-1 1 0,3 1-18 0,3 0-4 0,-3-1-15 16,-2 0-6-16,3-1-10 0,-1 2 1 0,-2-2-5 15,3-1-4-15,-4-2-7 0,3 0 1 0,-3 1-4 16,1-3-2-16,0 2-10 0,-1-2-29 16,-1-2-48-16,2 0-59 0,-2-3-70 0,0-8-45 0,0 16-72 15,0-16-125-15,-2 7-513 0,2-7-551 0</inkml:trace>
          <inkml:trace contextRef="#ctx0" brushRef="#br0" timeOffset="764.455">2720-803 112 0,'11'-1'282'16,"-11"1"-78"-16,0 0-46 0,0 0-3 0,0 0-11 16,7-7-18-16,-7 7-28 0,0 0 4 0,1-8-7 15,-1 8 9-15,0 0-19 0,3-9 20 0,-3 9 1 16,0 0-19-16,0-10-11 0,0 10 7 0,0 0-7 15,-4-11-8-15,4 11-1 0,-5-6-9 0,5 6-10 16,-7-7 6-16,7 7-6 0,-8-7-13 0,8 7 5 16,-11-4-6-16,11 4 2 0,-14-2-3 0,14 2 2 15,-15 0-6-15,15 0 2 0,-15 2 3 0,15-2-4 16,-18 4 0-16,7 0-1 0,1-1 2 0,1 5-2 16,0-3-12-16,0 1 9 0,0 2-6 0,1 0 8 0,-1 2-32 15,2 0 37-15,2 2-35 0,3-1 33 16,-4-1-28-16,3 1 26 0,3-3-25 0,-2 1 27 15,2 2-28-15,2-2 27 0,-2 1-26 0,3-2 23 16,-1 1-30-16,2-1 25 0,-2 0-24 0,3-1 26 0,2 1-30 16,-7-8 33-16,10 10-30 0,-3-4 22 0,-7-6-24 15,13 6 25-15,-13-6-29 0,15 3 28 0,-15-3-6 16,18-2-1-16,-18 2-2 0,17-5-2 16,-7 2-9-16,1-2 9 0,-11 5-2 0,18-9-3 0,-8 2-1 15,-1 0 2-15,-2 0-5 0,3-3 3 0,-5 0 3 16,3 2-3-16,0-2-1 0,-2 0-6 0,0-1 7 15,0-1-5-15,-1 0 7 0,0 2-7 0,-2 1 8 16,2-2-4-16,-1 1 0 0,-1-2-25 0,-2 5 24 16,3-1 4-16,-3-1 5 0,-1 9 2 0,5-15 17 15,-5 15 8-15,3-11 2 0,-3 11-5 0,2-9-9 16,-2 9 5-16,0-9-3 0,0 9 0 0,0 0 16 16,0 0 8-16,0 0 8 0,0 0 2 0,0 0 1 15,9 9 9-15,-9-9-5 0,2 11 4 0,-2-11 11 16,1 19-7-16,0-10-11 0,2 4 10 0,0 0 1 15,-3 1-3-15,3 2-10 0,-1 0-11 0,-2-1-3 16,4 2-5-16,-3 2-5 0,-1-2-6 0,4 2-8 16,-2 1-2-16,-2-4-4 0,4 3-6 0,-2-5 2 15,-1 3-3-15,3-2 0 0,-3 0-3 0,2 1 2 16,-2-3-1-16,0 1-4 0,3 0-5 0,-3-4-17 16,1 1-24-16,0 0-36 0,0-2-33 0,-1-2-34 15,0 1-35-15,-1-8-48 0,5 13-30 0,-5-13-54 16,0 9-109-16,0-9-572 0,0 0-591 0</inkml:trace>
          <inkml:trace contextRef="#ctx0" brushRef="#br0" timeOffset="1580.263">3292-816 165 0,'0'0'272'0,"4"-8"-4"0,-4 8-58 16,0 0-18-16,0 0-51 0,3-7-13 0,-3 7-32 15,0 0 7-15,0 0-23 0,3-7 12 0,-3 7-28 16,0 0 16-16,0 0-53 0,5-10 44 0,-5 10-23 16,0 0 11-16,4-7-34 0,-4 7 28 0,3-7-30 15,-3 7 38-15,0 0-1 0,5-9-9 0,-5 9-7 16,0 0-5-16,4-8-5 0,-4 8 4 0,2-7 0 0,-2 7-4 15,0 0-16-15,0-11 3 0,0 11 5 0,-2-7 2 16,2 7-1-16,0 0 0 0,-5-12-7 16,5 12-4-16,-7-5-1 0,7 5-5 0,-9-6-1 15,9 6 4-15,-12-7 9 0,12 7-7 0,-11-3 1 16,11 3-1-16,-17-3 2 0,17 3 7 0,-18 0-10 0,18 0 11 16,-18 3 6-16,18-3-2 0,-22 5 3 0,11-1 2 15,2 0-1-15,-1 0-8 0,0 0 5 16,-1 2 2-16,2 2-1 0,0-1-4 0,1 2 7 15,2 1-1-15,-3-1-1 0,2 0-3 0,2 1-6 0,0 0 11 16,0 0 0-16,2 1-1 0,-1-1-27 0,4-1 20 16,-2 1-23-16,2-1 22 0,-3-1-22 0,6 3 21 15,-3-11-18-15,1 14 19 0,0-4-20 0,-1-10 19 16,6 13-22-16,-6-13 19 0,6 11-18 16,-6-11 18-16,10 7-21 0,-10-7 17 0,11 7-5 0,-11-7-17 15,13 4 17-15,-13-4-18 0,0 0 17 0,20-2-18 16,-20 2 18-16,15-3-15 0,-15 3 9 0,16-9-12 15,-7 6 17-15,1-2-3 0,-1-2 1 16,-2 1-7-16,2 0 6 0,-2-1-4 0,1-1-5 0,-2 1 4 16,2-4 0-16,-2 3 0 0,1 0 0 0,-2-1-1 15,0-2-5-15,-1 3 5 0,0-3-1 0,2 3-2 16,-2-2 3-16,-2 2-3 0,3-1 2 0,-4 2 0 16,3-1 0-16,-4 8-7 0,6-13 7 0,-6 13-1 15,4-14 0-15,-4 14 2 0,3-11-1 0,-3 11 0 16,4-10 0-16,-4 10 0 0,2-9 0 0,-2 9-3 15,4-5 2-15,-4 5-1 0,0 0 2 0,0 0 0 16,2-9 0-16,-2 9 2 0,0 0-4 0,0 0 7 16,0 0 7-16,0 0 1 0,1 12 20 0,-1-12 3 15,0 12 8-15,0-12 8 0,2 18 1 0,-2-9 1 16,0 2 11-16,0 2 1 0,0 2-10 0,2 1 0 16,-2-2-3-16,0 3-14 0,0 0 1 0,0 2-9 15,0-4-2-15,0 2-12 0,0 2 0 0,0 0-5 16,0-3 4-16,0 2-8 0,0-2 3 0,0 1-5 15,0-1 2-15,0 0-4 0,0-3-1 0,1 0-4 16,2 1-2-16,-3-4-21 0,1 1-9 0,0-2-42 16,-1 0-24-16,0-9-66 0,5 12-72 0,-5-12-60 15,6 8-73-15,-6-8-120 0,0 0-400 0,0 0-450 16</inkml:trace>
          <inkml:trace contextRef="#ctx0" brushRef="#br0" timeOffset="3294.2617">2167-883 185 0,'0'-10'304'0,"0"1"-49"0,0 1-22 0,0-3-20 16,0 2 12-16,-1 2-55 0,1 7 32 0,-4-17-41 15,4 17 33-15,-1-14-65 0,1 14 15 0,-4-10-66 16,4 10 41-16,-8-4-26 0,8 4 40 0,-12 2-12 16,2 4 15-16,0 3 4 0,-2 5-10 0,-1 3-15 15,-3 6-8-15,0 5-23 0,1 3 2 0,0 2-22 16,-2 3-6-16,0 5-14 0,4-4 2 0,2 1-18 16,0 1 8-16,5 0-16 0,-1-2 5 0,3-5 0 15,3 0-5-15,5-4-5 0,1 1-4 0,3-2-8 16,2-2-8-16,3-3-19 0,4-2-23 0,3-2 10 15,7 1-60-15,5-4-85 0,3-4-58 0,0-2-126 16,0-2-182-16,0-4-275 0,0-2-359 0</inkml:trace>
          <inkml:trace contextRef="#ctx0" brushRef="#br0" timeOffset="2400.4169">3716-827 207 0,'0'0'291'0,"4"-7"-63"0,-4 7-56 15,0 0-23-15,0 0-36 0,0 0-9 0,5-6-11 16,-5 6 5-16,0 0-15 0,0 0 9 0,4-7-15 15,-4 7 22-15,0 0-29 0,5-5 28 0,-5 5 1 16,6-7 1-16,-6 7-9 0,0 0-11 16,3-13-11-16,-3 13-10 0,2-7-5 0,-2 7-8 0,0-10-5 15,0 10 5-15,0-10-6 0,0 10-5 0,-2-11-8 16,2 11-6-16,-3-10-7 0,3 10-2 0,-7-10-5 16,7 10 3-16,-5-11 11 0,5 11-3 0,-7-7 1 15,7 7-4-15,-7-8-1 0,7 8-8 0,-12-3 4 16,12 3 3-16,-12-5 0 0,12 5 3 0,-14 1 6 15,14-1 1-15,-14 5 4 0,5 1-2 0,1-2-1 16,-1 2 5-16,1 1 5 0,-1 1-2 0,3-1-3 16,-2 3 1-16,1 1 7 0,0 1 1 0,3-3-5 15,-4 4-19-15,5 0 17 0,-2-1-22 0,0 1 21 16,1 0-23-16,3 0 20 0,-2 1-25 0,-1-3 20 16,4 2-24-16,-1-1 22 0,1-1-18 0,0-2 18 15,1 0-28-15,-1 1 27 0,4-3-24 0,-4-7 22 16,7 13-22-16,-7-13 21 0,8 8-19 0,-8-8 19 15,11 5-22-15,-11-5 19 0,0 0-20 0,21 0 20 16,-21 0-23-16,13-6 24 0,-13 6-10 0,17-7 4 16,-10 0-4-16,3-1 2 0,-4 3-2 0,0-5-1 15,4 1-1-15,-4 1 2 0,2-3-7 0,-3 2 5 16,4-3 0-16,-6 3 0 0,6-3-2 0,-7 1 3 16,3 2-2-16,1-3 2 0,-4 3-4 0,2-1-7 15,1 1 8-15,-1-1 1 0,-1 3-3 0,-2 0 1 16,4-3 2-16,-2 3 0 0,-3 7-1 0,2-11-5 15,-2 11 2-15,6-13 6 0,-6 13-1 0,3-9 0 16,-3 9 8-16,3-8 2 0,-3 8 0 0,0 0 0 16,1-8-4-16,-1 8 15 0,0 0 13 0,0 0 12 15,0 0 2-15,0 0 0 0,0 0 8 0,0 0 11 16,8 8 7-16,-8-8-3 0,0 13-3 0,0-13-5 16,1 17-3-16,-1-9-7 0,2 2 3 0,-2 1-2 15,0 0-4-15,0 2-2 0,0 3-2 0,-2-4-3 16,2 5-14-16,0-1 4 0,0 0-2 0,-1 1-7 15,1 0-3-15,0 0-5 0,0-2 0 0,0 2-3 0,0-2-3 16,0 1-4-16,1 1 2 0,-1-2-9 16,0-2 8-16,2 2-2 0,-2-2 0 0,0 0-2 15,0-2 1-15,0 0-3 0,0-3-2 0,0-8 2 16,0 16-2-16,0-9 2 0,0-7 1 0,0 13-1 16,0-13-6-16,1 11-4 0,-1-11-17 0,0 0-28 0,3 10-47 15,-3-10-41-15,0 0-54 0,0 0-61 16,0 0-71-16,0 0-5 0,1-8-76 0,-1 8-148 15,1-13-273-15,-1 13-364 0</inkml:trace>
          <inkml:trace contextRef="#ctx0" brushRef="#br0" timeOffset="2726.1474">3992-1063 250 0,'-4'-5'410'0,"4"5"-39"0,-4-11-83 16,4 11-15-16,-2-8-81 0,2 8 10 0,-3-11-63 15,3 11 29-15,0 0-64 0,8-7 38 0,-8 7-51 16,0 0 33-16,17 2-27 0,-17-2 32 0,18 5-12 16,-4-1 23-16,0 0-17 0,2 2 6 0,0 3-3 15,4 0 23-15,3 0 1 0,0 5-20 0,3-2-16 16,3 7-11-16,-1-2-13 0,-2 3-13 0,1 1-11 15,-2 1-10-15,-4 2-6 0,-5-2-14 0,-3 2-4 16,-1 3-5-16,-5-2-4 0,-2 2-4 0,-7-1-5 16,-3 2-3-16,-5 3-20 0,-7 3-45 0,-6 1-41 15,-7 0-56-15,-2-3-38 0,-6 0-84 0,-1-3 24 16,-5-3-59-16,0 0-79 0,-1-3-153 0,-5-4-254 16,-1 0-318-16</inkml:trace>
        </inkml:traceGroup>
      </inkml:traceGroup>
    </inkml:traceGroup>
    <inkml:traceGroup>
      <inkml:annotationXML>
        <emma:emma xmlns:emma="http://www.w3.org/2003/04/emma" version="1.0">
          <emma:interpretation id="{98F3D0EF-F262-4DCF-9C61-C32BADEAA31F}" emma:medium="tactile" emma:mode="ink">
            <msink:context xmlns:msink="http://schemas.microsoft.com/ink/2010/main" type="paragraph" rotatedBoundingBox="13096,4629 17935,4194 18011,5052 13173,54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B019E7-0199-43DC-A08A-904BE7C98013}" emma:medium="tactile" emma:mode="ink">
              <msink:context xmlns:msink="http://schemas.microsoft.com/ink/2010/main" type="line" rotatedBoundingBox="13096,4629 17935,4194 18011,5052 13173,5486">
                <msink:destinationLink direction="with" ref="{A198CE9C-C27B-4B56-8EB4-74B0B242502C}"/>
                <msink:destinationLink direction="with" ref="{76541A1C-9A01-4D2A-9861-901993EADB2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20C444D-7D3C-48CD-AE36-EE1395897798}" emma:medium="tactile" emma:mode="ink">
                <msink:context xmlns:msink="http://schemas.microsoft.com/ink/2010/main" type="inkWord" rotatedBoundingBox="13096,4629 16616,4313 16683,5063 13163,5379">
                  <msink:destinationLink direction="with" ref="{A7A53212-034A-46A7-84EB-79D8B03E9284}"/>
                </msink:context>
              </emma:interpretation>
              <emma:one-of disjunction-type="recognition" id="oneOf1">
                <emma:interpretation id="interp5" emma:lang="en-US" emma:confidence="0.5">
                  <emma:literal>10,000</emma:literal>
                </emma:interpretation>
                <emma:interpretation id="interp6" emma:lang="en-US" emma:confidence="0">
                  <emma:literal>10.000</emma:literal>
                </emma:interpretation>
                <emma:interpretation id="interp7" emma:lang="en-US" emma:confidence="0">
                  <emma:literal>101000</emma:literal>
                </emma:interpretation>
                <emma:interpretation id="interp8" emma:lang="en-US" emma:confidence="0">
                  <emma:literal>100000</emma:literal>
                </emma:interpretation>
                <emma:interpretation id="interp9" emma:lang="en-US" emma:confidence="0">
                  <emma:literal>10-000</emma:literal>
                </emma:interpretation>
              </emma:one-of>
            </emma:emma>
          </inkml:annotationXML>
          <inkml:trace contextRef="#ctx0" brushRef="#br0" timeOffset="-466786.5568">1185 313 13 0,'0'0'467'16,"0"-11"-66"-16,0 11-78 0,0 0-3 0,-3-13-76 16,3 13 9-16,0 0-55 0,3-12 33 0,-3 12-5 0,0 0-4 15,-3-12-17-15,3 12-29 0,0 0-25 0,0 0-16 16,0-9-23-16,0 9-19 0,0 0-7 15,0 0-16-15,0 0-6 0,0 0 0 0,0 0 21 0,0 0 10 16,0 0 15-16,5 9 0 0,-5 0 1 0,6-1-9 16,-3 7 0-16,0-4-8 0,2 5-9 0,-1 2 5 15,-1-1 1-15,2 4-6 0,1-3-7 0,-2 4-3 16,-1-1-10-16,1 3-10 0,0-1 0 16,-2-1-12-16,2 0-15 0,-1 0 7 0,0 1-21 0,-1-3 14 15,2 0-18-15,-3 0 11 0,0 0-16 0,3 0 13 16,-3-2-16-16,1-4 17 0,2 2-21 0,-4 0 17 15,3-4-15-15,-1 1 8 0,-1 0-16 0,-1-3-8 16,3-2-15-16,-2 4-25 0,0-5-13 0,-1-7-31 16,0 14-6-16,0-14-45 0,5 12-39 0,-5-12-107 15,4 6-64-15,-4-6-84 0,0 0-16 0,15-3-96 16,-15 3-365-16,16-8-493 0</inkml:trace>
          <inkml:trace contextRef="#ctx0" brushRef="#br0" timeOffset="-466261.9391">1674 444 395 0,'0'0'333'0,"-3"-11"-90"0,3 11 2 0,-1-11-44 16,1 11 8-16,-1-7-39 0,1 7 21 16,-4-8-59-16,4 8 11 0,0 0-18 0,-1-9-30 15,1 9-6-15,0 0-40 0,0 0 53 0,0 0-34 16,0 0 50-16,-9-4-1 0,9 4-22 0,0 0 25 0,-7 4 2 15,7-4-1-15,-6 6-9 0,6-6 2 0,-8 10-3 16,8-10 4-16,-8 11 8 0,6-5-8 16,-2 4-12-16,-2-3-15 0,4 4-7 0,-2-1 5 15,1 2 1-15,0-1-12 0,1 3-2 0,-2-3 0 0,4 4 0 16,-2-3-6-16,2 2-8 0,-3 1-2 0,3-2-4 16,3 3 11-16,-2-3-13 0,0 1 6 0,1-1 0 15,2 0-9-15,2 3-1 0,-2-5-8 0,4 2 1 16,-3-1-9-16,1-2 0 0,3 1-5 0,-1-2 9 15,1 0-14-15,0-2 34 0,2 1-39 0,0-3 16 16,1 1-19-16,3-2 15 0,-2-1-21 0,3-2 18 16,-3 1-28-16,-13-2 26 0,30-2-24 0,-15 1 19 15,-2-2-21-15,3-1 17 0,-3-2-27 0,-2-1 31 16,2 0-5-16,-1-1-2 0,2-3-1 0,-4 2-7 16,-1-6-1-16,0 2 0 0,-1-3-1 0,-3 0 4 15,2 0-9-15,-7-2 3 0,2 1-1 0,-2-1-2 16,-2 1 3-16,-1-3-3 0,-4 0 8 0,0 2-10 15,1 3 2-15,-5-2 2 0,2 1-5 0,0 3 4 16,-3-1-1-16,1 4-3 0,-1-1-2 0,1 5-20 16,0 0-9-16,0-1-15 0,1 6-20 0,10 1-16 0,-22-3-16 15,22 3-28-15,-20 3-25 0,11 0-23 16,0 4-30-16,-2-1-60 0,5-1-62 0,-1 3 24 16,2 0-41-16,4-1-21 0,0 0-72 0,1-7-429 0,2 15-425 15</inkml:trace>
          <inkml:trace contextRef="#ctx0" brushRef="#br0" timeOffset="-465969.4894">2334 624 417 0,'0'0'433'15,"0"0"-35"-15,0 0-118 0,16-1 1 0,-16 1-71 16,0 0 37-16,0 0-39 0,0 0-2 0,0 0-53 15,0 0-6-15,15 0-49 0,-15 0 25 0,0 0 41 16,0 0 22-16,7 6-15 0,-7-6-14 0,2 7-14 16,-2-7-13-16,3 12-14 0,-3-12-11 0,-3 13-15 15,2-3-17-15,1-1-8 0,-1 4-12 0,-3-4-9 16,1 3-10-16,-1 2-6 0,-1-1-8 0,4-1-1 16,-3 1-5-16,-3 1 14 0,6 0-22 0,-3-2 7 15,2 2-33-15,-2-1-10 0,1-1-54 0,1-1-38 16,0-1-69-16,1-1-46 0,2 2-42 0,-1-11-90 15,4 13-43-15,-4-13-563 0,9 9-565 0</inkml:trace>
          <inkml:trace contextRef="#ctx0" brushRef="#br0" timeOffset="-465417.3888">2862 481 208 0,'0'0'419'0,"-4"-15"-38"0,4 15-95 16,-1-14 2-16,1 14-67 0,-5-10 14 0,5 10-66 15,-3-11 26-15,3 11-61 0,-4-9 15 16,4 9-47-16,-2-5 27 0,2 5-13 0,0 0 33 0,-9-6-14 16,9 6 15-16,0 0-11 0,0 0 2 0,-17 3 0 15,17-3-9-15,-8 6-19 0,8-6-9 0,-10 9-1 16,4-2-9-16,1 1-10 0,-1 0-7 0,1 3-4 15,-1-2-4-15,3 2-5 0,-1 0-2 0,-1 2-6 16,3 0-6-16,-2 1 6 0,-1-2 1 0,4 2-5 16,0-1-5-16,1 2-11 0,0-1-2 0,1 0-3 15,-1 0-4-15,6 1-3 0,-6-2 2 0,6 1-2 16,0-2 2-16,-2 2-2 0,4-3-9 0,-3 2 3 16,4-4-4-16,-1 1-3 0,-1-2 0 0,4 0 1 15,0 1 2-15,1-2-4 0,-2-1 0 0,2-2-1 16,4 2 1-16,-5-5-3 0,3 1 4 0,1 0-4 15,-1-4 4-15,1 0-15 0,-2 1 8 0,3-3-2 16,-3-1-3-16,-1-2 0 0,0 2 1 0,3-2 3 16,-4-5-2-16,1 4 1 0,-2-5-2 0,-1-1 1 15,0 1-2-15,-3-3-1 0,-2 0 6 0,-1 0-5 16,-3-1 0-16,0 0 2 0,-1-1-2 0,-3-1-2 16,-1-1-2-16,-1 1 3 0,-1 0 13 0,-3 3-16 15,2 0 1-15,-4 0-2 0,2 3 3 0,-2-1-2 16,2 4-2-16,-2 2 5 0,1 1 10 0,-2 1-23 15,0 2-10-15,-1 1-11 0,2 1-12 0,12 2-20 16,-23 0-18-16,23 0-24 0,-22 5-28 0,13-2-31 16,0 1-31-16,-3 3-56 0,5-4-15 0,2 4-40 15,5-7 13-15,-5 11-64 0,5-11-59 0,0 11-452 0,0-11-424 16</inkml:trace>
          <inkml:trace contextRef="#ctx0" brushRef="#br0" timeOffset="-464867.5736">3447 465 205 0,'0'0'433'0,"9"-5"-64"0,-9 5-72 0,0 0-3 16,0 0-68-16,5-7 19 0,-5 7-75 0,0 0-7 15,0 0-46-15,0 0 23 0,0 0-29 0,0 0 26 16,0 0-12-16,0 0 31 0,-8-4-13 0,8 4 7 15,0 0-12-15,-11 6 8 0,11-6-17 0,-9 7-1 16,9-7-16-16,-12 8-5 0,12-8-11 0,-10 13-11 16,6-8-9-16,-4 1-3 0,4 5 1 0,-1-3-3 15,0 2-8-15,1 1-7 0,-1-1-9 0,2 0-5 16,-1 1-5-16,4 2-3 0,-1-3-4 0,0 3 2 16,1-4-7-16,1 5-4 0,0-4 1 0,3 4-3 0,-2-4-1 15,3 3 0-15,-1-3 0 0,-2 2 0 16,5-4 3-16,-2 0 1 0,4 3-3 0,-1-5 0 15,-1 1-2-15,4 1 0 0,0-3-2 0,0-2 0 16,0 0 3-16,1 0-4 0,-12-3-7 0,25 1 3 0,-25-1-4 16,27-1-2-16,-12-2-1 0,0 0 2 15,-4 0-4-15,4-2 2 0,-1-3 1 0,-3 1-4 16,1 1 0-16,2-5 2 0,-2 2-1 0,-4-1 0 16,3-2-3-16,0-2 7 0,-5 0-3 0,1-2-3 0,-2 1 2 15,0 1-1-15,-4-3-2 0,-1 0 0 0,0 2 3 16,0-3-3-16,-2 2 0 0,-3 0 2 15,1-2 0-15,-4 2-2 0,1-1 1 0,-2 4 3 0,-1-1-4 16,2 4-2-16,-2-3 2 0,2 5 0 0,-2 1 0 16,-1 0 0-16,-2 1 14 0,1 2-16 0,0 1 0 15,-2 3-4-15,14 0-11 0,-26 0-13 0,12 0-15 16,2 3-28-16,0 0-19 0,1 1-30 0,-1 3-40 16,4-1-33-16,-1-1-71 0,1 1-5 0,3 2-37 15,5-8 19-15,-5 10-70 0,5-10-87 0,1 13-408 16,-1-13-403-16</inkml:trace>
          <inkml:trace contextRef="#ctx0" brushRef="#br0" timeOffset="-464213.7447">4088 405 334 0,'0'0'354'0,"10"-1"-71"0,-10 1 1 0,8-7-61 0,-8 7 30 16,6-4-60-16,-6 4 29 0,5-6-65 16,-5 6 18-16,0 0-44 0,0-10 32 0,0 10-32 15,0 0 32-15,-1-11-7 0,1 11 11 0,-6-7-21 0,6 7 7 16,-9-6-15-16,9 6 1 0,-8-5-19 0,8 5-3 16,-11-6-13-16,11 6-11 0,-11-5-15 15,11 5 1-15,-11 0-8 0,11 0 0 0,0 0-4 16,-20 0-1-16,20 0-6 0,-14 5-4 0,14-5 2 15,-15 6-3-15,6-2-4 0,1 2-3 0,-1 2-4 0,3-1-10 16,-2 0 5-16,-1 3-7 0,4-2 0 0,-2 3 3 16,2 0-1-16,-1 0 3 0,1 2-1 15,-2-2 1-15,2 3 0 0,2 0-4 0,0-1-1 16,-1 1-10-16,2-1 11 0,2 1-17 0,-1 0 14 0,1-1-13 16,1 1 15-16,-1-3-24 0,4 2 24 0,-2-2-23 15,4 2 22-15,-1-5-25 0,2 3 30 0,-2-2-23 16,4-2 36-16,0 3-37 0,0-3 32 15,0-1-33-15,4 0 31 0,-1-1-32 0,2 0 30 0,-2-3-5 16,3 0-10-16,-2-1-4 0,3 1-4 0,-2-2 3 16,3-2-7-16,-3 1-2 0,0-1-2 0,2 0 1 15,-2-2 4-15,1-2-6 0,1 1-2 0,-2 0-1 16,-2-1 1-16,3-4 9 0,-2 3-18 0,-1 0 3 16,2-4 2-16,-2 1-2 0,-3-2 2 0,1 3 0 15,-1-2 0-15,-2-1-1 0,0 0 1 0,0 0 1 16,-2-2 3-16,-1 3 9 0,1-3 1 0,-2 0-1 15,-3 0-7-15,0 1 0 0,0 0-2 0,0-2 0 16,-3 4-3-16,-1-2 1 0,-1 2-3 0,0 0 2 16,-2 1-2-16,2 0-3 0,-2 0 2 0,-3 3-2 15,3-2 9-15,-4 1-10 0,0 3 2 0,0-1 0 16,-2 1-4-16,2 2-5 0,-1-2-6 0,-3 4 0 16,2-1-27-16,0 1-17 0,13 1-27 0,-27-1-25 15,27 1-18-15,-20 0-18 0,20 0-17 0,-21 0-35 16,21 0-42-16,-16 1-56 0,16-1-75 0,-15 0 36 15,15 0-58-15,0 0-44 0,0 0-168 0,-15 1-259 16,15-1-414-16</inkml:trace>
          <inkml:trace contextRef="#ctx0" brushRef="#br0" timeOffset="-464042.3575">4653 302 521 0,'0'0'647'0,"22"0"-164"0,-22 0-110 0,17-1-69 16,-17 1-74-16,0 0-43 0,17-1-39 0,-17 1-33 16,0 0-22-16,13 1-36 0,-13-1-61 0,0 0-84 15,10 4-138-15,-10-4-178 0,0 0-369 0,0 0-289 16</inkml:trace>
        </inkml:traceGroup>
        <inkml:traceGroup>
          <inkml:annotationXML>
            <emma:emma xmlns:emma="http://www.w3.org/2003/04/emma" version="1.0">
              <emma:interpretation id="{EF65F035-4D48-46AF-BDA4-F69C22A7A340}" emma:medium="tactile" emma:mode="ink">
                <msink:context xmlns:msink="http://schemas.microsoft.com/ink/2010/main" type="inkWord" rotatedBoundingBox="16845,4305 17936,4207 18011,5052 16921,5150"/>
              </emma:interpretation>
              <emma:one-of disjunction-type="recognition" id="oneOf2">
                <emma:interpretation id="interp10" emma:lang="en-US" emma:confidence="0.5">
                  <emma:literal>(P)</emma:literal>
                </emma:interpretation>
                <emma:interpretation id="interp11" emma:lang="en-US" emma:confidence="0">
                  <emma:literal>(p)</emma:literal>
                </emma:interpretation>
                <emma:interpretation id="interp12" emma:lang="en-US" emma:confidence="0">
                  <emma:literal>(P</emma:literal>
                </emma:interpretation>
                <emma:interpretation id="interp13" emma:lang="en-US" emma:confidence="0">
                  <emma:literal>(1)</emma:literal>
                </emma:interpretation>
                <emma:interpretation id="interp14" emma:lang="en-US" emma:confidence="0">
                  <emma:literal>(B)</emma:literal>
                </emma:interpretation>
              </emma:one-of>
            </emma:emma>
          </inkml:annotationXML>
          <inkml:trace contextRef="#ctx0" brushRef="#br0" timeOffset="133659.6853">5181-49 207 0,'0'0'500'0,"-4"-10"-130"0,4 10 3 0,-2-7-64 16,2 7 8-16,-3-7 2 0,3 7-36 16,0 0-1-16,-6-8-14 0,6 8-34 0,0 0-29 15,-3-8-34-15,3 8-32 0,0 0-29 0,0 0-25 0,0 0 15 16,0 0 42-16,-14 6 4 0,7 2-12 0,2 3-8 15,-5 2 2-15,1 2-18 0,0 3 2 0,-3 2 17 16,0 2-35-16,1 2 8 0,-1 2-31 0,1 1 11 16,0 0-30-16,2 2 14 0,0-1-37 0,-3 1 23 15,7-2-30-15,-3 5 17 0,2-4-29 0,1 0 22 16,1-1-27-16,1-2 20 0,-1-1-33 0,4 0 43 16,0 0-44-16,4 0 26 0,-1-1-40 0,1 0 11 15,1-3-48-15,1 1-39 0,2-3-33 0,1 2-62 16,-1-5-56-16,4 1-64 0,-1 1-63 0,4-7-53 15,-1 2-91-15,1-3-142 0,0-3-260 0,0-3-493 16</inkml:trace>
          <inkml:trace contextRef="#ctx0" brushRef="#br0" timeOffset="133978.1171">5459 262 180 0,'-2'-12'498'0,"-2"0"-63"16,3 3-58-16,-3-1-72 0,3 1-4 0,-3 4-37 16,4 5-36-16,-3-15-26 0,3 15-30 0,-4-11-33 15,4 11-41-15,-1-11 0 0,1 11-15 0,0 0-4 16,-4-8 20-16,4 8 42 0,0 0 14 0,0 0 0 16,0 0-7-16,-5 8-17 0,5-8-17 0,-1 16-5 15,1-8 6-15,0 3-9 0,0 2-15 0,0 1-11 0,0-1-17 16,0 2-1-16,0 4-13 0,1-5-10 15,1 5-5-15,-2 0-3 0,3 1-7 0,-3 1-5 16,3-1-3-16,-2 1 1 0,0-3-6 0,3 2-3 16,-1 0-3-16,-3 0-19 0,2-3-15 0,1-1-38 15,-3-1-43-15,4 2-44 0,-3-4-58 0,0 2-72 0,2-5-45 16,-1 0-53-16,-2 0-58 0,2-3-154 16,-2-7-247-16,2 10-383 0</inkml:trace>
          <inkml:trace contextRef="#ctx0" brushRef="#br0" timeOffset="134402.6108">5475 261 279 0,'-4'-11'418'0,"-1"1"-98"0,2-1-19 0,-1 4-105 15,4 7 5-15,-2-17-32 0,2 10-23 0,-4 0-22 16,4 7-20-16,0-14-9 0,0 14-12 15,0-16-7-15,4 9-2 0,-4 7-16 0,2-13 7 16,-2 13-2-16,6-14-1 0,-6 14-1 0,9-11-9 0,-9 11-2 16,11-13-3-16,-11 13 6 0,15-10-2 0,-15 10-2 15,15-5-3-15,-4 2 2 0,-11 3-4 0,18-3-8 16,-18 3 6-16,19 0 0 0,-19 0-2 16,26 3 6-16,-14 0 9 0,1 0-3 0,-1-1-3 0,0 3-1 15,2 1-7-15,-2 1 0 0,0-2 3 0,-1 1-3 16,1 2 2-16,-3-2-5 0,1 1 1 0,-1 2 5 15,-1-2 4-15,-1 1 5 0,-2 2-1 0,1-3 1 16,-2 1-2-16,-3 2 8 0,1-3 1 0,-2 2 1 16,-2 2-13-16,1-3-3 0,-3 3-7 0,-2-4-6 15,-1 2-6-15,-3 0-3 0,2-1-4 0,-2-1-4 16,0 4-1-16,-5-5-7 0,0 4 1 0,-2-2-4 16,0 0-8-16,-1-3-11 0,1 3-17 0,0-4-26 15,-1 3-21-15,1-5-43 0,4 3-22 16,-2-2-81-16,3-3-9 0,-1 3-53 0,13-3-25 0,-22 1-99 15,22-1-490-15,-15-5-466 0</inkml:trace>
          <inkml:trace contextRef="#ctx0" brushRef="#br0" timeOffset="134686.1164">5742-3 406 0,'5'-10'505'0,"4"1"-79"0,-3 1-74 16,2 1-44-16,-1 1-42 0,-2 0-40 0,-5 6-22 16,15-8-17-16,-15 8 10 0,17-6 5 0,-17 6-11 15,20 1-6-15,-8 2-4 0,3 5-6 0,-1-3-7 16,1 4 15-16,2 1-32 0,-1 2-9 0,-1 5-26 16,2-1-16-16,0 3-12 0,-1 3-14 0,-4-1 0 15,1 3-13-15,2 1-11 0,-5 3-7 0,-1-1-5 16,-4 3-6-16,-1 1-6 0,-3 1-3 0,-2 1-3 15,-3-1-20-15,-6 6-31 0,1-1-46 0,-7-2-58 16,-1 5-78-16,-6 0-72 0,1-2-57 0,-2-2-106 16,-5-3-164-16,-1 0-404 0,1-3-624 0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16.143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1074 468 420 0,'0'0'443'0,"12"-11"-86"0,-6 3-61 0,-1 0-35 16,2 0-39-16,-2-3-36 0,2 3-20 16,-2-2-31-16,0-1-16 0,-1 2-5 0,-2-3-7 15,4 2 2-15,-3-1-1 0,0 0 1 0,-3 2-11 0,3-2-10 16,-3 1 0-16,-3-3-8 0,2 3-9 0,-4-2-5 15,-1 0-12-15,-1 0 6 0,-4 1-3 0,-2-2-2 16,-2 2 6-16,-2 0-22 0,-1 1 11 0,-5-3-16 16,-2 3 30-16,-4 1-15 0,1 0 19 0,-4 2-25 15,-3 1 17-15,-2 2-28 0,-7 0 12 0,-2 4-15 16,-5 0 6-16,5 3 2 0,-2 0-1 0,-1 2 0 16,2 1-3-16,1 1-9 0,0 4 4 0,4-1-5 15,0 3-1-15,2-1-3 0,2 4-1 0,2-2-2 16,3 3-4-16,3 3 3 0,1-3-4 0,2 3-1 15,8-2 3-15,-3 6-7 0,5-4 5 0,4-1-2 16,1 3 6-16,2-2-2 0,5-1 14 0,2 1-18 16,1 2 17-16,2-4-22 0,4 5 21 0,1-5-19 15,2 4 20-15,5-1-18 0,2-2 17 0,2 0-24 16,5 1 23-16,1-2-21 0,3 1 20 0,7-4 5 16,-1-2-10-16,4-1-6 0,2 0-6 0,1-5 0 15,-5-2 3-15,2 1-1 0,4-4-2 0,1-2-2 16,5-2-1-16,3-4-21 0,-1 1 18 0,11-4-11 0,-1-2 15 15,1 0-12-15,-1-2 12 0,2-2-14 0,-4-2 16 16,-2 1-13-16,-1 1-1 0,0-4 2 0,-11 0 2 16,4-2 3-16,-10 4-2 0,-2 1 2 15,-3-4-1-15,-6 0 2 0,-2 4 3 0,-5-3-2 0,1 2 4 16,-6-3-6-16,-1 1 4 0,-5 3 0 0,-1-3-1 16,-1-1 0-16,-7 3 14 0,2-3-15 0,-6 0 11 15,-3-1-15-15,-2 0 11 0,-3 1-13 0,-3-1 17 16,-6-1-17-16,-2 3 13 0,-2-1-20 0,-4 3 24 15,1 1-22-15,-7 1 23 0,0 3-22 0,-2 0 20 16,-4 5-2-16,2-2-23 0,-6 4 14 0,0 2-8 16,0 2 15-16,-4 1-15 0,0 3 15 0,-8 3-17 15,0 5 18-15,2-2-19 0,2 6 18 0,-1 2-16 16,4-1 2-16,3 4 1 0,3 3 3 0,2 1 0 16,7 1-1-16,1 3 3 0,3 3 0 0,4 0-1 15,11-2 2-15,-2 3 14 0,8-1-16 0,2 0 8 16,2 0-10-16,6-3 19 0,0-4-21 0,7 3 20 15,3-2-22-15,4 1 24 0,6 0-14 0,7-2 9 0,1-2 2 16,5 0-4-16,4-4-1 0,2-3-5 0,5-4 4 16,1 1-1-16,6-5-1 0,-2-3 2 15,2-1-7-15,4-3 1 0,10-3-17 0,0-3 15 16,3-4-11-16,0-1 18 0,1-3-16 0,9-3 16 0,-3-4-15 16,1-2-4-16,-3-2 7 0,-3 0 1 0,-4-6 0 15,-10 3 0-15,-5 0 4 0,-2-1-3 0,-5-3-1 16,-3 0 11-16,-9 0 12 0,-2-3-17 0,-8 6 14 15,-8-1-16-15,-4 1 12 0,-7 4-14 0,-5-2 6 16,-7 0-7-16,-5-1 14 0,-13-2-17 0,-6 2 11 16,-8 3-14-16,-1 2 18 0,-7 4-16 0,-2 2 14 15,-3 3-2-15,0 4-14 0,-4 3-15 0,3 6-16 16,5 1-47-16,1 1-25 0,-5 6-60 0,-1 2-44 16,6 5-57-16,4 0-49 0,3 5-63 0,10-1-138 15,5 2-434-15,4 1-543 0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17.352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845 198 39 0,'-6'-9'417'15,"-5"2"-76"-15,0-4-64 0,-6 2-10 0,0 0-73 16,-5-1 18-16,-3 3-52 0,-3-3 23 0,-7 3-54 16,1 2 25-16,-7 1-54 0,2 0 30 0,2 3-3 15,-4 2-12-15,-3 1-6 0,4 0-2 0,-2 3-3 16,-2 3-6-16,4 3-5 0,2-2 8 0,0 6-8 15,3-2-13-15,4 2-13 0,3 2-2 0,5-3-1 16,1 3-12-16,5 1-2 0,1-2 6 0,5 1-18 16,3 0 14-16,4 1-11 0,4-3 14 0,4 4-22 15,2-2 18-15,7 3-17 0,4-3 22 0,4 0-14 0,7 1 18 16,7 1-21-16,8-2 9 0,6-2-20 0,3 1 11 16,2-7-23-16,5 0 10 0,3-1-19 15,1-3 18-15,0-1-21 0,1-4 16 0,3 0-19 0,-2-2 19 16,-2-2-23-16,1 0 20 0,-1-3-18 0,-2-2 17 15,-5 1-15-15,1-5 23 0,-6 2-17 0,-1-3 32 16,-10 4 0-16,-4-4 30 0,-2 1 13 0,-5-4 1 16,-5 3-20-16,-1 0-6 0,-6-5-14 0,-2 1-11 15,-7 2 0-15,1 0-9 0,-8-3-5 0,-2 1-7 16,-8-2 0-16,-3-1-2 0,-4 3-7 0,-8-5 5 16,-4 3-3-16,-7-1-2 0,-7 1-1 0,-3 3 3 15,-5 2-4-15,-2 0 0 0,-3 7 1 0,0 2-2 16,-5-2 1-16,-2 7-1 0,9-1 1 0,-3 4-3 15,-7 1 0-15,1 3 5 0,2 1-8 0,2 0 10 16,3 4-2-16,5-2-1 0,6 2-2 0,4 1 2 16,7 0 2-16,-2 2 6 0,10-1-10 0,2 1 8 15,2 4-7-15,3-1 9 0,6-2 7 0,5 2-3 0,3 1-7 16,4 1 15-16,5-1 2 0,5 2 7 0,7 1-10 16,6 2-2-16,3-1 3 0,14 2-4 15,0-1-1-15,4-3-4 0,3 0 1 0,1-3-9 16,4-2 11-16,-1-1-6 0,1-3-5 0,0 0-1 0,-2-5 3 15,-2-1-4-15,4-3 1 0,-3 0-8 0,-1-2 5 16,3-2 3-16,-4-2 1 0,3-2-8 0,-4-1 3 16,-3-2 8-16,1-2 3 0,-4-2-4 0,-2-1 4 15,-1-2 18-15,-2-4-23 0,-5 0 29 0,-3-1-26 16,-5-3 23-16,-3-1-32 0,-7 2 14 0,0-5-3 16,-7 4-2-16,-6 0 2 0,-5-3-9 0,-4-2-3 15,-7 0 0-15,-6 2 1 0,-7-1 1 0,-6 2-13 16,-3 2 13-16,-2 2-18 0,-8 2 7 0,-3 5-16 15,0 3-5-15,-2 3-10 0,-3 2-22 0,6 5-16 16,-1 4-24-16,1-2-32 0,-6 8-43 0,2 3-50 16,1-2-40-16,5 6-29 0,4 0-29 0,-1 5-79 15,13-2-144-15,2 1-418 0,0 1-556 0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20.179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1478 269 108 0,'14'-2'326'0,"2"-3"-76"0,-5 1-32 0,1-1-14 16,0 0-7-16,1 0-20 0,-3 0-7 0,2-1-14 16,-1 1-39-16,-4-1 29 0,2 2-27 0,-1 0 11 15,-3-2-16-15,-5 6-4 0,11-11-27 0,-11 11 16 16,6-12 0-16,-6 12-8 0,-2-15-6 0,2 15-25 16,-9-14-2-16,3 5-21 0,-6 1 13 0,0-1-6 15,-4 1 13-15,-4 0-8 0,-3-4 4 0,-3 3-5 0,-4-1 9 16,-5 0-6-16,-4-2 8 0,-2 2-7 0,0 3 10 15,-3-4 2-15,-11 4-1 0,0-1-1 16,-2 3 0-16,5 1 0 0,-1 1-7 0,0 3 14 0,-3 0-23 16,-3 3 12-16,-2 1-25 0,3 3 17 0,1-1-26 15,4 3 14-15,-1 1-16 0,4 2 15 0,9 0-23 16,0 0 15-16,3 1-20 0,3 3 16 16,4-1-22-16,0 1 18 0,7 1-20 0,2-2 13 0,4 2-16 15,4-1 18-15,2-1-20 0,3 2 1 0,3-1 2 16,4-1-6-16,4 1 11 0,3 1 1 0,1-2-3 15,7 2 2-15,4-2 2 0,5 2-1 0,5 2 18 16,4-5-21-16,4 1-3 0,5-4 0 0,1 1-2 16,4-2 4-16,11-3 0 0,-9-1 0 0,12 0 0 15,-8-5 0-15,13 1 0 0,-2-2-3 0,1-3 3 16,1-1 0-16,-1-1 1 0,1-1 0 0,-1-2 17 16,-1-1-22-16,2 0-2 0,-5 0 6 0,3-1-1 15,-4 0 1-15,-1-3 14 0,-4 2-16 0,-3-2 20 16,-9 2-27-16,-5 0 31 0,-6 1-14 0,-3 0 35 15,0 0-15-15,-5-3 19 0,-7 4-23 0,0-3 16 16,-4 0-24-16,-8 0 14 0,0 0-24 0,-7-1 16 16,-4-2-21-16,-7 0 14 0,-3-1-18 0,-9-1 6 0,-8 1-8 15,-7-4 18-15,-7 3-22 0,-3 2 16 16,-1 0-19-16,-6 3 20 0,-5 0-19 0,-2 3 19 16,-4 1-19-16,-3 2 18 0,-3 2-16 0,0 1 16 15,0 3-16-15,-2 0 15 0,2 2-15 0,-1 1 15 0,4 1-15 16,-1 3 18-16,5 1-21 0,5 0 15 0,4 2-10 15,4-1 16-15,11 0-17 0,6 0 12 0,9 0-15 16,2 1 19-16,5 1-22 0,3 2 24 0,5-2-19 16,4 3 18-16,8-1-16 0,3 0 17 0,2 1-18 15,8 2 10-15,7 0-6 0,5 1 15 0,8 2-20 16,11 1 22-16,5-2-20 0,6-1 19 0,1-4-23 16,9-1 6-16,0 0 2 0,4-1 0 0,1-4 0 15,3-1-3-15,0-1 5 0,2-2-2 0,0 0 18 16,0-3-20-16,-2 0 17 0,1 0-16 0,-2-4 16 15,-2 0-18-15,-4-1 10 0,1-1-10 0,-6 1 14 16,-5-5-14-16,-9 3 18 0,-4 0-17 0,-9-3 17 16,-2 1-13-16,-5-2 17 0,-2 0-18 0,-6-3 17 15,-6 2-19-15,-3-1 16 0,-6-1-19 0,-6-1 10 0,-3-2-12 16,-9-1 18-16,-9-2-19 0,-3-3 16 16,-13 1-14-16,-8 0 13 0,-5 2-19 0,-5 1 19 15,-15-2-14-15,-7 6 13 0,-1 0-13 0,-6 4 15 16,1 4-16-16,-3 1 15 0,11 4-13 0,0 4 14 0,-13 1-16 15,1 5 14-15,6 2-17 0,0 2 19 0,17 2-16 16,6 0 21-16,2 3-21 0,6 1 16 0,7 2-17 16,7 2 19-16,9-3-20 0,8 3 22 0,8-3-20 15,8 1 4-15,4 0-1 0,9 0 1 0,5 2 2 16,10 4 1-16,7-2 1 0,13 1 1 0,2-1 16 16,8-3-17-16,3 1 17 0,5-7-24 0,3 1 5 15,3-3 2-15,6-2-2 0,-6-3 2 0,6-1 1 16,-1-4-4-16,1 1 1 0,1-4 1 0,-5-2 4 15,1 0 1-15,-2-3 14 0,-2-1-19 0,-2-3 16 16,-7 0-20-16,2-2 12 0,-7-2-9 0,-6 1 15 16,-7-1-18-16,-1-4 16 0,-3 0-17 0,-6-1 20 15,-5 1-17-15,-7-1 15 0,1-5-21 0,-9 6 19 16,-5-3 0-16,-3 1-21 0,-7-3 19 0,-7-1-19 16,-5-1 16-16,-6 2-19 0,-13-3 20 0,-3 4-17 15,-6-2 13-15,-8 6-15 0,-1 2 3 0,-5 1 4 16,-2 4 14-16,-2 2-14 0,-2 2 14 0,3 6-16 15,-3 0 17-15,2 3-17 0,4 5 12 0,-1 2-10 0,2 2 19 16,7 0-19-16,-1 7 17 0,8 0-16 16,3 2 16-16,5 1-19 0,10-2 16 0,4 3-15 15,8-3 16-15,6 0-16 0,7 1-1 0,5 1 8 16,4-4 0-16,5 5 0 0,6 0 0 0,10-1 20 0,6-1-22 16,7 2-2-16,7-2 5 0,7-3-1 0,-1-5 2 15,6 0-2-15,2-3 1 0,4-3 0 0,0-2-3 16,1-3 3-16,3-2 2 0,-2-2-1 0,2-3 0 15,-2-1 15-15,-2-2-18 0,-2 1 16 0,-3-4-20 16,-3 0 19-16,-3-3-19 0,-12 4 20 0,0-7-19 16,-7 2 16-16,-4-2-21 0,-7 0 14 0,-4 0-12 15,-5-1 20-15,-7 0-20 0,-2-1 13 0,-9 1-1 16,-3-2-29-16,-7-1 20 0,-10-2-28 0,-7 2 19 16,-11-1-33-16,-6 0 6 0,-3 3-37 0,-7 3-23 15,-2 3-10-15,-3 0-20 0,1 4-24 0,0 4-42 16,-1 1-30-16,12 4-24 0,1 2-20 0,4 3-74 15,2 0-142-15,3 4-328 0,6 1-349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21.800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1336 222 175 0,'0'-14'307'0,"-3"5"-57"0,-2 3-20 0,-4-1-53 0,1-4 3 16,-2 4-38-16,-7-1 7 0,0-2-9 0,-1 3-10 15,-4-2-12-15,-3 1-31 0,-3 0 5 0,-1-1-8 16,-2 3-12-16,-4 1-1 0,0 2 2 0,-9-1 0 16,-1 1-3-16,-1 2 1 0,-2 1-1 0,-3 1 0 15,-7 5 3-15,-4-2-6 0,4 5-5 0,-5 0 0 16,1 1-4-16,3 4-7 0,-1-1 4 0,3 2 1 16,2 1-2-16,4-1-5 0,5 3-4 0,11-3-8 15,0-2-7-15,6 4 1 0,5-4-4 0,3 1-5 16,7 1-1-16,3-2-18 0,6 1 21 0,0 1-14 15,5-3 19-15,5 4-17 0,7-3 15 0,5 6-17 16,5 0 13-16,7 2 0 0,13-3-1 0,2 4-10 16,4-5 3-16,4-1-5 0,2 1 2 0,4-2-1 15,2 1-10-15,4-4 7 0,4 0-4 0,2-1-2 16,-1-3 3-16,5-1-3 0,1 0 0 0,3-1-4 16,0-2 4-16,-3-1 0 0,2-1-4 0,-2-2 5 15,0-2-2-15,-3 0 0 0,0-2-16 0,-2-1 20 16,-5-4-15-16,-2 2 14 0,-5-6-11 0,-2 2 23 15,-6-3 0-15,-9 1 28 0,-4-3-12 0,-5 3 11 16,-3-5-5-16,-6 1 10 0,-3 1-14 0,-5 0 7 0,-3 0-14 16,-6-1 3-16,-2 2-2 0,-6 0-13 0,-5-3 2 15,-3-1-4-15,-7 4-1 0,-2-4-6 16,-10 0 0-16,-5 2 1 0,-2 2-7 0,-10-1 6 0,-7-1-1 16,-3 6-2-16,-6-2 1 0,-4 6-2 0,-7-1 1 15,-2 1-4-15,-5 3 3 0,0 4 3 16,-1 0 11-16,-16 2 17 0,4 0 8 0,4 3 2 0,11 2 0 15,-8 0 10-15,14 0-1 0,4 3-7 0,4-3-5 16,6 3-8-16,6 0-3 0,8-2-9 0,13 0-2 16,-1 0-5-16,7-1-2 0,5 2 3 0,5-1 0 15,4-1 0-15,6 4 8 0,1-4 0 0,10 3-4 16,5 0 0-16,7-2-3 0,8 5-1 0,6-3-1 16,8 3-7-16,5-5 0 0,11 3 0 0,3-2 0 15,2-2-5-15,4 1 2 0,2-3 2 0,-1 1-7 16,4-2-4-16,1-1 8 0,-1 0 3 0,0-3-4 15,-1 0 2-15,-5 0-2 0,4-5 3 0,-7 2-4 16,-1-1 3-16,-3-1 0 0,-9-2-3 0,-4-2 4 16,-4 1 4-16,-2-5 10 0,-10 4 5 0,-4-5 3 15,-2 2-4-15,-7-3-5 0,-7 1-3 0,-2-3-4 16,-6 0 0-16,-6-1-10 0,-7-2 16 0,-5-2-14 16,-8-1 8-16,-11-2-20 0,-6-1-2 0,-6 4-37 15,-3 1-13-15,-4-1-52 0,-1 5-21 0,0-1-55 0,-1 2-54 16,1 3-53-16,-1-2-39 0,4 5-94 15,2-3-625-15,6 3-672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22.549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1289 138 223 0,'3'-12'437'0,"-3"12"-109"16,-5-10-59-16,1 3-60 0,-5 0-21 0,-4 1-22 15,-4-1-19-15,-5 2 0 0,-3-4-11 0,-4 1-11 16,-5 1-12-16,-5-1-22 0,-4 2-5 0,-2 1 9 16,-4-2-2-16,0 4 15 0,-6 2-3 0,-4-2-2 15,-3 2 5-15,7 1-3 0,-7 1-6 0,0 0 5 0,4 2-10 16,7 0-11-16,-7 4-5 0,10 0-7 0,2-1-5 16,0 0-8-16,2 2 5 0,4 3-25 15,5-1 7-15,7 0-20 0,2 0-7 0,3 3-4 16,6-3 1-16,3 2-6 0,2 0 6 0,6 1 3 0,4 1 1 15,4-2-5-15,7 2-1 0,4 1 1 0,5 1-3 16,5-1 0-16,11 1-6 0,2 0 4 0,10 0 1 16,5 0-2-16,5-3-6 0,2-2-3 15,1-2 9-15,7 0-10 0,0-2 6 0,3-1-6 0,6-4 5 16,-5-2-7-16,2 0 9 0,0-1 0 0,-5-3 1 16,-2 0-3-16,-5-2-1 0,-3-4 2 0,-5 0 1 15,-9 1 5-15,-4-3 25 0,-4 0 5 0,-10 0 5 16,1-4-4-16,-6-1 8 0,-3 1-22 15,-6 0 10-15,-6-3-25 0,-1 0 1 0,-6 2-1 0,-2-3-3 16,-10-1-3-16,-3 2 1 0,-7-3-6 0,-4 3-2 16,-7 1 4-16,-12 2-1 0,1 2-2 0,-7 2 1 15,-4 4 0-15,-1 2-1 0,-6 5 3 0,1 1 2 16,-1 3 8-16,-2 2 18 0,3 2 19 0,-2 4-5 16,3 0 8-16,3 3-14 0,3 2 4 0,4-2-10 15,6 4-1-15,9-1-15 0,5-2 6 0,9 1-6 16,6 1 2-16,5-2 10 0,4 2 6 0,8-1 9 15,6-1 2-15,5 1-4 0,7 4-2 0,8-3-3 16,8 0-4-16,3 0-3 0,4-4 1 0,8 0 11 16,3-2 3-16,-1-1-14 0,0-6-1 0,-1-1-1 15,3-4-8-15,-2-1 1 0,-3-2-3 0,-2-3-8 16,-6-2-17-16,-1-1 21 0,-10 2-20 0,-5-5 18 16,0-2-25-16,-9 2 17 0,-3-4-33 0,-5 0-13 15,-7 3-45-15,0-1-43 0,-6-1-49 0,-6 0-52 16,-2-1-70-16,-8 5-67 0,-5 0-71 0,-3 5-180 15,-9-3-454-15,-6 8-687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24.095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1288 428 357 0,'0'0'358'0,"15"-9"-60"15,-4 4-36-15,-3 0-85 0,-2-2 18 0,4 0-18 16,-3 1-41-16,1-1 9 0,1-3-10 0,-3 3-26 16,1-2-2-16,-2 0-14 0,4-1-9 0,-7-1 1 15,4 2-1-15,-5-2-11 0,-1 1 0 0,0-2-4 16,-3 1 14-16,-1-4-6 0,-6 2 1 0,1-3-1 15,-8-1 7-15,-4-1-10 0,-2 0-8 0,-7-2 2 16,-3 3-6-16,-9-4-2 0,-4 3 2 0,-5 1 1 16,-3 1-1-16,-6 2 4 0,0 2 5 0,-8 4 2 15,0-1-3-15,-1 4 8 0,-3 2 2 0,-1 3-2 16,2 0-6-16,0 1-4 0,5 5-4 0,4-1-13 16,5 3-4-16,10-3-9 0,6 6-5 0,2-2-7 15,10 2-9-15,1 1 0 0,5 2-1 0,5 0 9 16,1 6 20-16,9-4-11 0,1-1 10 0,5 3-11 0,6 2 18 15,4 0-1-15,6 1-6 0,9 4-2 16,3-1-8-16,11 2-12 0,6 0 1 0,2-2-5 0,6-2 4 16,1-2-13-16,5 1 5 0,-2-6-7 0,5 3 6 15,-1-4-12-15,2-3 3 0,0 1 1 16,2-4 4-16,0 0-9 0,0-3 7 0,-1-1-8 16,2-2-5-16,-11-2 11 0,10-3 1 0,-2-1-6 0,-6 0 8 15,2-4-7-15,-5-3 7 0,-8 2-7 0,-2-2 2 16,-6-3 10-16,-1-3-1 0,-2 1-4 0,-4-5-9 15,-6 1-1-15,-6 0 2 0,-3-2-9 0,-5-1 10 16,-4 1 3-16,-5-1-4 0,-2-1-2 0,-7-2-6 16,-8-2 7-16,-6 1 0 0,-6-5-4 0,-8 5 4 15,-6 3-2-15,-4 0 5 0,-4 5-6 0,-4 4 8 16,-6 1-9-16,2 5 3 0,-8 4 0 0,2 2 2 16,-5 6 0-16,-2 2 1 0,6 4 18 0,-7 4-1 15,-3 3 7-15,3 3 2 0,12 1 2 0,4 1-4 16,3 2-10-16,10 1 1 0,4 0 6 0,4 2-3 15,11-3 7-15,6 2-16 0,7-2 19 0,4 0 7 16,7-1-1-16,6 1 19 0,6 1-29 0,8 3 25 16,4-1-33-16,11 1 38 0,7-2-40 0,5-2 30 0,4-2-35 15,2-3 30-15,1-4-34 0,4-1 31 16,1-3-34-16,-1-3 29 0,4-2-31 0,-8-5 30 0,9 0-34 16,-2-5 38-16,-2-2-39 0,0-1 36 0,-2-1-34 15,-4-5 37-15,-2 0-34 0,-7-2 6 0,-4-2-1 16,-6 1 11-16,-6-5-2 0,-1-1-5 15,-4-4 41-15,-9 5-56 0,-2-6 29 0,-9 3-38 0,-2 1 41 16,-8-6-9-16,-7-2-7 0,-5 1-6 0,-12-1 2 16,-5 4 0-16,-6 1-35 0,-9 6 38 0,-2 0-40 15,-7 3 41-15,-3 7-3 0,-2 2-3 0,-5 3 1 16,0 3-2-16,-3 3-3 0,-1 4 0 0,0-1-28 16,4 6 39-16,4-1-35 0,3 1 43 0,7 0-46 15,12-2 32-15,5 1-41 0,10-1 28 0,2 1-31 16,8-1 37-16,2 2-31 0,7-2 30 0,1 1-43 15,7-1 15-15,5 2-45 0,6-4-17 0,4 3-31 16,4 0-29-16,12-1-15 0,0 0-57 0,3-2-29 16,3 1-66-16,1 0-52 0,5-1-46 0,-4-1-120 15,3 1-577-15,-2-4-731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17.7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12B8A6-C29B-4F9D-8B3A-DB80F89C04B0}" emma:medium="tactile" emma:mode="ink">
          <msink:context xmlns:msink="http://schemas.microsoft.com/ink/2010/main" type="inkDrawing" rotatedBoundingBox="5549,18491 8397,17284 8420,17337 5571,18545" semanticType="strikethrough" shapeName="Other">
            <msink:sourceLink direction="with" ref="{C0F7BBE2-6255-4EB5-B13F-A5E82E030CFD}"/>
            <msink:sourceLink direction="with" ref="{A3C2DD49-9637-4898-A830-DB65024FB564}"/>
            <msink:sourceLink direction="with" ref="{1C4F6BD2-9B38-4E85-AC7D-72C1DC857A3C}"/>
          </msink:context>
        </emma:interpretation>
      </emma:emma>
    </inkml:annotationXML>
    <inkml:trace contextRef="#ctx0" brushRef="#br0">2860 10 20 0,'0'0'377'0,"0"0"-117"0,0-7-33 0,0 7-34 16,0 0-29-16,0 0-32 0,0 0-16 0,-5-7-21 0,5 7-24 16,0 0 5-16,0 0 0 0,-12 4 1 15,12-4 6-15,-11 2-5 0,11-2-3 0,-17 7-1 16,5-6 4-16,0 3-1 0,1 0-3 0,-5 4 0 15,1-5-2-15,-6 5-3 0,-1 1 18 0,-3 0 9 0,-4 3 6 16,-6 1 0-16,-4 3 8 0,-6 2-2 0,-7 1 10 16,0 4-12-16,-6-1 6 0,-12 8-1 15,-5 0-9-15,-4 2 3 0,-3 4-4 0,-4 0-16 0,-5 1 1 16,-6 3-15-16,-18 10 2 0,-3-1-10 0,-1 0-4 16,-3 2-7-16,6 1-1 0,-2-2 7 0,24-9-5 15,-2 0-1-15,3 0-7 0,6-1-2 0,2-5-8 16,7 2-6-16,4-3 1 0,7-4-13 0,15-5-1 15,3-2-3-15,5-4 1 0,10-3-8 0,1 0 2 16,8-5 4-16,2 0-10 0,6-2 1 0,0-4 1 16,0 5 1-16,6-5-3 0,-1 0 2 0,0-1 4 15,2 2-6-15,10-6-1 0,-14 7-1 0,14-7-3 16,-13 4-12-16,13-4-20 0,0 0-60 0,-14 2-64 16,14-2-54-16,-8-4-75 0,8 4-25 0,-4-9-17 0,4 9-39 15,1-13-108-15,3 6-375 0,3-3-398 16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25.34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969 290 370 0,'-4'-13'396'0,"4"13"-84"0,0-8-76 0,0 8-13 16,-2-9-58-16,2 9 13 0,-3-8-59 0,3 8 28 15,-2-13-27-15,2 13-8 0,-5-14-6 0,5 14-10 16,-3-15-10-16,1 7-8 0,-1 1 10 0,-2-4-5 16,-1 1-14-16,-2 0-15 0,1-1-6 0,-4-2-7 15,-1 2 17-15,-2-2 12 0,-7 0-1 0,2-1-5 16,-5 3-3-16,1-2 11 0,-4 1-1 0,0 3 9 0,-4-1 1 15,-2 1 2-15,-4 1-3 0,-2 1-3 16,-2 2-6-16,3 2 11 0,-2 2 1 0,2 2-1 0,-7 1-8 16,1 3 1-16,3 0-4 0,-1 3-2 0,3 3-4 15,1 0-10-15,5 2-5 0,1 0-7 16,3 0-9-16,6 1-7 0,4 2-2 0,-1 0-1 0,6 2-7 16,2-3 4-16,3 2-3 0,5 2 0 0,2-3-1 15,4 3 12-15,5 1-17 0,1 0 12 0,5 1-20 16,4 0 19-16,3-1-19 0,5 2 14 0,2-1-17 15,1-3 14-15,4 0-16 0,1-1 13 16,1 0-23-16,2-1 21 0,2-5-11 0,-1 0 14 0,2-1-17 16,0-7 18-16,-2 3-25 0,1-5 25 0,-1 2-22 15,3-6 12-15,4 2-6 0,-1-5 13 0,2 3-16 16,-4-5 14-16,3-3-13 0,-8 0-4 0,3-2 5 16,-3 0 3-16,-4-5 1 0,-3 1 3 0,-3-1 1 15,-6 0 4-15,-3-2-6 0,-3-1 5 0,-3 1 0 16,-5-1-3-16,-2 0 3 0,-4-2-4 0,-4 1 1 15,-1 0-2-15,-7 0 0 0,-1-1-1 0,-5 3-1 16,-8-1 1-16,1 0-3 0,-5 7 2 0,-4-2-5 16,-3 5 5-16,0 3-2 0,2 3 3 0,-3 2 1 15,0 3 4-15,-5 3 7 0,-2 3 11 0,1 3 8 0,4 3 10 16,1 1-3-16,3 1-6 0,0 3-2 16,6 1-3-16,4 2 2 0,3 2-4 0,3-3 11 15,7 2-16-15,3 1 14 0,4-1-10 0,4-2 16 16,4 3-20-16,4-4 31 0,4 6-29 0,7 0 25 0,5-2-31 15,3-1 22-15,5-1-26 0,1-1-7 0,4-2 9 16,-1-1-5-16,3-4-2 0,3 0 2 16,0-5-19-16,0 0 18 0,-4-3-7 0,-2-3 8 15,5-1-3-15,-4-1 23 0,-2-3-29 0,1-2 24 0,-4-1-25 16,0-2 26-16,-3 0-30 0,-4-4 30 0,-4 0-29 16,0-2 26-16,-5-1-32 0,-6-1 30 0,1-1-8 15,-7-2-4-15,-2 0-5 0,-1-4-3 0,-6 0-26 16,-2-1 29-16,-4 2-37 0,-2 1 39 0,-3 0-4 15,-2 3-42-15,0 1-38 0,0 5-21 0,-2-1-33 16,-1 3-37-16,2 3-39 0,3 2-38 0,-1 2-50 16,-2 2-61-16,7 2-81 0,-3 4-124 0,1-1-548 15,3 0-726-15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48.34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7178B8C-C7D0-4231-A241-5EC6B173FC9D}" emma:medium="tactile" emma:mode="ink">
          <msink:context xmlns:msink="http://schemas.microsoft.com/ink/2010/main" type="inkDrawing" rotatedBoundingBox="5591,14505 28050,14969 28045,15214 5586,14750" shapeName="Other">
            <msink:destinationLink direction="with" ref="{08F72D8A-0275-40D2-9E12-6D34B24B83B8}"/>
          </msink:context>
        </emma:interpretation>
      </emma:emma>
    </inkml:annotationXML>
    <inkml:trace contextRef="#ctx0" brushRef="#br0">666 0 106 0,'-36'5'261'0,"0"-1"-55"0,1 1-28 16,-2-1-26-16,0 2 4 0,2-1-26 0,-5-2-35 15,4 3-1-15,1-2-2 0,0 2-7 16,1-1-7-16,0-2 3 0,5 3 4 0,-1-2-39 0,1 3 17 16,6-1-32-16,1-3 13 0,0 2-28 0,5 0 14 15,0-2-22-15,6 3 21 0,-1-3-22 0,0 4 22 16,5-2-22-16,2 2 24 0,5-7-23 0,-4 13 25 15,6-8-37-15,5 3 36 0,2-1-32 0,6 1 30 16,6 1-28-16,5-2 28 0,8 1-34 0,7 2 29 16,11-2-28-16,9 1 28 0,3-2-29 0,6 0 24 15,22-1-27-15,8-1 25 0,7-1-36 0,3 0 35 16,9-1-31-16,4-1 32 0,9-1-31 0,9-1 32 16,29 2-34-16,7-1 28 0,0-1-28 0,5 0 34 15,1 2-32-15,11-1 35 0,3 2-37 0,4-2 31 16,3 2-29-16,11-2 28 0,5 3-32 0,5-1 30 0,6-1-32 15,5 1 36-15,12 1-35 0,-1 1 34 0,10-3-32 16,7-1 34-16,8 3-32 0,61-1 27 0,-60-1-23 16,67 1 28-16,-1 1-33 0,-3-1 11 15,3 0 20-15,2-1-31 0,0 2 32 0,4-1-5 0,1-1-34 16,1 1 37-16,-1 1-8 0,4-1-23 0,-1 0 28 16,2 1-1-16,1-1-30 0,-1-1 31 15,2 2 0-15,2 0-38 0,-3-1 43 0,0-2-5 0,0 1-31 16,-1-1 29-16,-2-1 2 0,2 1-30 0,-6-1 26 15,1 0-21-15,-1 1 31 0,-6-1-29 0,-2 2 39 16,-1 1-30-16,-63 0 35 0,61 0-38 0,-1 2 43 16,-66 0-43-16,3 2 35 0,-2 0-2 0,56 2-38 15,-70 0 36-15,0 2-38 0,-1 2 36 0,-6-2-33 16,-4 2 31-16,-5 1-43 0,-11-4 47 0,-9 5-39 16,-5-2 40-16,-10 2-50 0,-9-4 49 0,-10 3-36 15,-12-3 33-15,-12 1-39 0,-32-5 40 0,-7 1-38 16,-7 1 38-16,-7-2-43 0,-10 0 2 0,-5-1-1 15,-19-2 14-15,-7-1 1 0,-8 1 0 0,-12-3 9 16,-7 3 7-16,-4-2 7 0,-6-1 23 0,-6 0 48 16,0-1-10-16,-6 2 56 0,1-2-17 0,-1 0 0 15,-2 2-13-15,-15-2-18 0,24 0-14 0,-24 0-14 16,18 2-16-16,-18-2-6 0,18 0-8 0,-18 0-3 16,14 1-8-16,-14-1-5 0,13 2-3 0,-13-2 2 15,0 0-10-15,16 0 1 0,-16 0-2 0,0 0-4 16,0 0 2-16,14 0-6 0,-14 0-10 0,0 0-14 15,0 0-33-15,0 0-45 0,0 0 15 0,14 2-35 16,-14-2 67-16,0 0-30 0,7 9-30 0,-7-9-56 16,2 8-70-16,-2-8-127 0,3 5-334 0,-3-5-215 15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50.44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F72D8A-0275-40D2-9E12-6D34B24B83B8}" emma:medium="tactile" emma:mode="ink">
          <msink:context xmlns:msink="http://schemas.microsoft.com/ink/2010/main" type="inkDrawing" rotatedBoundingBox="8131,14380 8224,9829 8835,9841 8743,14393" semanticType="callout" shapeName="Other">
            <msink:sourceLink direction="with" ref="{07178B8C-C7D0-4231-A241-5EC6B173FC9D}"/>
            <msink:sourceLink direction="with" ref="{773041B1-C530-4E0A-B171-53C233A8494B}"/>
          </msink:context>
        </emma:interpretation>
      </emma:emma>
    </inkml:annotationXML>
    <inkml:trace contextRef="#ctx0" brushRef="#br0">127 10 265 0,'-2'-9'486'0,"2"9"-98"0,0 0-73 16,0 0-41-16,0 0-37 0,0 0-32 0,0 0-28 16,-7-5-28-16,7 5-25 0,0 0-5 0,0 0-3 15,0 0 0-15,0 0-8 0,0 0-6 0,0 0 2 16,0 0-5-16,0 0-5 0,0 0 4 0,0 0 0 15,0 0-3-15,0 0 9 0,0 0-11 0,0 0 10 16,0 0-22-16,0 0 16 0,0 0-27 0,0 0 12 16,0 0-6-16,0 0 53 0,0 0-14 0,-10 5-10 15,10-5-7-15,-4 11 1 0,4-11-27 0,-2 9 6 16,2-9-15-16,-4 13 13 0,4-13-4 0,-2 13-7 16,2-13-7-16,-5 14-6 0,5-4 3 0,-1-3 0 15,-2 4 2-15,2-1 3 0,1 0-1 0,0 0 3 0,0 4-3 16,-3-3 7-16,3 5 3 0,-2-2 19 15,2 0-23-15,-1 0 23 0,1 0-17 0,0 2 17 16,-2 1-13-16,4-1 2 0,-2 2 1 0,0 0-3 0,0 2 8 16,1 1 4-16,1-2-3 0,1 2-15 0,-3-2-6 15,0 3-9-15,0 0 2 0,0 1 16 0,1 0 24 16,-1 1 3-16,3 0-10 0,-3 0-10 0,0-1-18 16,0 1-9-16,0 3-6 0,1-3 2 0,-1 1 9 15,0 1 7-15,0-1-21 0,0 1 20 0,-1 0-41 16,1 0-22-16,0 2 0 0,0-2 0 15,-3-1 0-15,3 1 0 0,0 1 0 0,-1-1 0 0,1 1 0 16,0 0 0-16,0-2 0 0,0 3 0 0,0-2 0 16,0 0 0-16,0 1 0 0,0 1 0 0,0-3 0 15,0 4 0-15,0-4 0 0,0 2 0 0,0 2 0 16,0-2 0-16,1 1 0 0,-1-3 0 0,3 3 0 16,-3-1 0-16,1 1 0 0,-1-2 0 0,0 5 0 15,4-5 0-15,-4 0 0 0,3 0 0 0,-3-1 0 0,1 0 0 16,2 0 0-16,-2-1 0 0,-1 0 0 15,4 1 0-15,-3-1 0 0,0 0 0 0,2 0 0 16,-2 1 0-16,0-2 0 0,1 0 0 0,0-1 0 16,0 1 0-16,2 0 0 0,-3-3 0 0,0 2 0 0,3 0 0 15,-3 1 0-15,-1-1 0 0,4-1 0 0,-3 2 0 16,1-2 0-16,-2 2 0 0,1-2 0 16,2 0 0-16,-2 1 0 0,-1-1 0 0,0 1 0 0,1 2 0 15,-1-3 0-15,3 2 0 0,-3-1 0 0,0 1 0 16,1 1 0-16,-1-1 0 0,0-1 0 0,0 2 0 15,1 0 0-15,-1 0 0 0,0-1 0 0,0 0 0 16,-1 0 0-16,1 1 0 0,-1-1 0 0,1 0 0 16,0 1 0-16,0-1 0 0,-3-1 0 0,2 0 0 15,1 2 0-15,-1-2 0 0,-2 2 0 0,2-2 0 16,1-1 0-16,-3 2 0 0,1-2 0 0,0 0 0 16,1 0 0-16,-2 1 0 0,2-2 0 0,0 1 0 15,0-2 0-15,-3 2 0 0,2 1 0 0,0-1 0 16,-1-2 0-16,2 2 0 0,-2 1 0 0,1 0 0 15,-2-1 0-15,3 0 0 0,-3 0 0 0,4 1 0 16,-6 0 0-16,4-1 0 0,-1-2 0 0,2 2 0 0,0-1 0 16,-1 1 0-16,-1 0 0 0,3-3 0 0,-2 3 0 15,-2-2 0-15,4 3 0 0,-1-3 0 0,0 2 0 16,-2-1 0-16,2 0 0 0,0-1 0 0,-3 0 0 16,4 1 0-16,-2 0 0 0,1-2 0 0,-3 3 0 15,3-3 0-15,-2 2 0 0,2-1 0 0,1 1 0 16,-1-3 0-16,-2-1 0 0,2 0 0 0,1 3 0 15,0 0 0-15,-1-3 0 0,-1 2 0 0,2 1 0 16,-2-2 0-16,0-1 0 0,-1 4 0 0,3-1 0 16,-2-1 0-16,2 1 0 0,0-1 0 0,0 0 0 15,0 1 0-15,-1-3 0 0,0 0 0 0,1 2 0 16,0-2 0-16,0 1 0 0,0-1 0 0,-3 2 0 16,3-1 0-16,-1 0 0 0,1-1 0 0,0 1 0 15,0-1 0-15,-2 0 0 0,0 1 0 0,1 0 0 16,1-2 0-16,0 1 0 0,0-3 0 0,0 2 0 15,-2 0 0-15,1-4 0 0,1 2 0 0,-3-5 0 16,3 4 0-16,-1-4 0 0,1-8 0 0,0 16 0 0,0-16 0 16,0 11 0-16,0-11 0 0,0 11 0 0,0-11 0 15,0 0 0-15,0 11 0 0,0-11 0 0,0 0 0 16,0 0 0-16,0 0 0 0,0 0 0 0,0 0 0 16,0 0 0-16,0 0 0 0,0 0 0 0,0 0 0 15,0 0 0-15,4-9 0 0,-4 9 0 0,0-13 0 16,0 13 0-16,0-11 0 0,0 11-236 0,-3-16-349 15,3 16-38-15,-1-13-44 0,1 13-60 0,-6-10-57 16,6 10-667-16,-7-8-1066 0</inkml:trace>
    <inkml:trace contextRef="#ctx0" brushRef="#br0" timeOffset="534.199">-210 4382 61 0,'0'0'653'0,"0"0"-180"15,0 0-83-15,0-11-32 0,0 11-17 0,2-7-27 16,-2 7-8-16,4-7-5 0,-4 7-9 0,3-10-2 16,-3 10-2-16,5-6 11 0,-5 6-48 0,5-5 25 15,-5 5-52-15,0 0 28 0,7-9-45 0,-7 9 17 16,0 0-45-16,0 0 4 0,3-7-38 0,-3 7-10 15,0 0-28-15,0 0 36 0,0 0-8 0,0 0 13 16,0 0-30-16,0 0 9 0,12 5-20 0,-12-5-2 16,5 5 0-16,-5-5 0 0,7 10 1 0,-7-10 1 15,5 11 5-15,-4-4 1 0,-1-7-2 0,7 13-111 16,-6-6 0-16,3 1 0 0,-3-1 0 0,3 2 0 16,-3-1 0-16,3 1 0 0,-3 1 0 0,3-3 0 15,-1 2 0-15,-3 0 0 0,4-2 0 0,-3 1 0 0,4 1 0 16,-3-2 0-16,-2-7 0 0,5 15 0 15,-5-15 0-15,6 11 0 0,-6-11 0 0,5 11 0 16,-5-11 0-16,6 9 0 0,-6-9 0 0,6 8 0 16,-6-8 0-16,5 5 0 0,-5-5 0 0,0 0 0 0,12 2 0 15,-12-2 0-15,13-5 0 0,-13 5 0 0,15-13 0 16,-4 5 0-16,0-3 0 0,2 0 0 16,-1-2 0-16,6-3 0 0,-1-1 0 0,4-2 0 0,-2-1 0 15,-1 0 0-15,5-2 0 0,1 0 0 0,-2 3 0 16,0-2 0-16,-2 2 0 0,-1 1 0 0,0-2 0 15,-2 4 0-15,0 1 0 0,-2 1 0 0,-2 1 0 16,0 0 0-16,-1 2 0 0,-2-2 0 0,2 2 0 16,-6 0-74-16,6 2-455 0,-6-2-105 0,2 1-106 15,-2-1-152-15,0 1-791 0,-4-3-1355 0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35.87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21F89B-49EF-4E5C-99E9-DF2291E10A89}" emma:medium="tactile" emma:mode="ink">
          <msink:context xmlns:msink="http://schemas.microsoft.com/ink/2010/main" type="inkDrawing" rotatedBoundingBox="9183,8766 14383,10089 14369,10145 9168,8822" shapeName="Other"/>
        </emma:interpretation>
      </emma:emma>
    </inkml:annotationXML>
    <inkml:trace contextRef="#ctx0" brushRef="#br0">-11061 1122 83 0,'0'0'323'0,"0"0"-85"16,0 0-49-16,0 0-46 0,0 0-11 0,0 0-19 15,0 0 0-15,0 0-27 0,0 0 22 0,0 0-18 0,0 0 5 16,-5-5-24-16,5 5 28 0,0 0-28 0,0 0 31 16,0 0-39-16,0 0 36 0,0 0-2 15,0 0-13-15,0 0-13 0,-9-3 8 0,9 3 1 0,0 0-4 16,0 0 2-16,0 0 7 0,0 0 2 0,0 0 15 16,0 0 6-16,0 0 3 0,0 0 2 0,0 0-2 15,0 0 4-15,0 0-1 0,-14-1-8 16,14 1 4-16,0 0-2 0,0 0-3 0,0 0-1 0,0 0-4 15,0 0-10-15,0 0-4 0,0 0 5 0,0 0-8 16,0 0-7-16,0 0-9 0,0 0-5 0,0 0-7 16,0 0 6-16,0 0-16 0,0 0-6 0,0 0-4 15,0 0 0-15,0 0-6 0,0 0 0 0,0 0 0 16,0 0-4-16,0 0-1 0,0 0-4 0,0 0 3 16,0 0-5-16,0 0 3 0,0 0 1 0,0 0-5 15,0 0 1-15,0 0-4 0,0 0 1 0,0 0-7 16,0 0 1-16,0 0-9 0,0 0 8 0,0 0 0 15,0 0 1-15,0 0 2 0,0 0-9 0,0 0 8 16,0 0 6-16,0 0 6 0,15 1-4 0,-15-1 8 16,0 0-8-16,13 4 7 0,-13-4-18 0,0 0 7 15,18 3-9-15,-18-3 14 0,15 1-21 0,-15-1 10 16,11 4-12-16,-11-4 22 0,13 3-16 0,-13-3 8 0,17 4-9 16,-17-4 8-16,13 4-10 0,-13-4 10 0,17 2-10 15,-17-2 9-15,15 3-9 0,-15-3 8 16,15 3-14-16,-15-3 25 0,15 5-19 0,-15-5 13 0,18 3-14 15,-18-3 14-15,17 4-14 0,-17-4 18 0,17 5-18 16,-17-5 28-16,18 3-23 0,-18-3 18 0,22 4-20 16,-12-1 20-16,-10-3-25 0,20 5 22 0,-9 0-22 15,1-2 24-15,0-1-26 0,-2 0 25 0,2 2-31 16,-1-3 38-16,1 3-31 0,0-1 26 0,-1 0-26 16,1 0 23-16,0 0-23 0,-1-2 24 0,-11-1-26 15,21 6 23-15,-21-6-24 0,19 5 25 0,-19-5-18 16,19 7 21-16,-19-7-28 0,22 4 26 0,-22-4-25 15,20 4 29-15,-8-1-26 0,0-1 29 0,-3 2-32 16,2-1 36-16,1 1-33 0,1-3 26 0,-1 2-30 16,-1 0 32-16,1 0-33 0,-1-2 34 0,1 3-32 15,0-2 29-15,-1 3-29 0,2-2 29 0,-1 0-31 16,0-2 33-16,1 2-34 0,1 0 35 0,-3 1-41 16,2-4 36-16,-1 5-30 0,0-1 36 0,-1-2-41 0,4 1 40 15,-4-1-37-15,1 0 29 0,0 2-30 16,-1-2 33-16,1 1-34 0,-1 1 37 0,1-1-34 15,1-2 30-15,-1 2-31 0,-1 0 28 0,1 0-28 0,1-1 32 16,-1 0-30-16,2 4 30 0,-3-3-34 0,2-1 33 16,-1 0-30-16,2 2 31 0,-2-3-38 0,2 5 9 15,-2-5 4-15,-1 4-1 0,4-2 5 0,-2-1 5 16,0 1-3-16,-2 0-3 0,3 2 10 0,-2-2-2 16,1 1 6-16,0 0-6 0,-1-2 4 0,2 0 1 15,-1 1 0-15,0 1 3 0,-2 1-4 0,4-1 1 16,-4-2 3-16,2 1-2 0,0 0-6 0,-1 1 6 15,-1-1 2-15,4 2 3 0,-4-1 9 0,2-2 2 16,-1 1 1-16,0 0 1 0,3 1-1 0,-3-1-5 16,-1 2 4-16,2-1-7 0,-1-3-1 0,0 3 1 15,-1-1-3-15,1 0 1 0,0 1-7 0,1-2 3 16,1 3 4-16,-1-2 3 0,-2 0-1 0,5 0 1 16,-3-1 0-16,2 1-4 0,-2 2 5 0,4-2-5 0,-1 2-1 15,-2-2 4-15,1 0-2 0,-2-1-1 16,4 4 1-16,-1-3 1 0,-2 1-5 0,2-1-1 15,-2 0 2-15,1 0-4 0,-2-1-2 0,4 1 1 0,-5 3 0 16,3-4-1-16,-2 1 1 0,-1 0-3 0,3 0 2 16,-2 0-4-16,0 0 4 0,1 1 0 0,-1-1-2 15,3 1 0-15,-4-1-2 0,1 0 3 0,2 0-1 16,-2-1 0-16,-1 1-1 0,3 3 2 0,-2-4-1 16,-1 1 0-16,1 0 3 0,2 0 8 0,-2 0-7 15,-1 1 1-15,2 0 1 0,0 1-3 0,-2-3-2 16,2 0 7-16,-2 2-10 0,2-1 3 0,-2 0-3 15,2 2 5-15,0-1-5 0,-2-3-2 0,3 3 3 16,-2-1 0-16,-1 1-2 0,1-1 3 0,1 2-4 16,-1-1 39-16,0-3-43 0,3 3 47 0,-5-2-53 15,5 2 48-15,-3-1-49 0,2 0 50 0,-1 2-52 16,2-2 63-16,-3-1-72 0,2 2 56 0,-2-2-55 16,3 1 55-16,-3 1-58 0,0-2 60 0,2 4-63 0,-2-5 55 15,2 2-54-15,-1 0 58 0,1-1-56 16,-2 1 60-16,3 2-57 0,-3-2 53 0,0 2-58 15,2-2 60-15,-3 0-59 0,3-1 62 0,0 3-62 16,-4-1 63-16,3 0-60 0,1-1 64 0,-1 0-64 0,-1 1 62 16,0-1-66-16,0 2 68 0,1-1-68 0,-1-1 71 15,2-1-73-15,-2 3 74 0,3 0-75 0,-2 0 75 16,0-1-72-16,1-1 64 0,-1 2-68 0,0-2 78 16,2 2-73-16,-3-1 86 0,2 0-65 0,-1-1 10 15,2 2 69-15,-3-2-94 0,2 2 36 0,-2-1-21 16,3 0 0-16,-3-1 0 0,0 1 0 0,2-2 0 15,-3 3 0-15,3-2 0 0,0 1 0 0,-1-1 0 16,0 0 0-16,0 2 0 0,1-2 0 0,-2 2 0 16,2-1 0-16,-2 0 0 0,3-3 0 0,-4 3 0 15,4-1 0-15,0 2 0 0,-4-1 0 0,1 1 0 16,3-3 0-16,-2 1 0 0,2 2 0 0,-3-1 0 16,2 0 0-16,-2 0 0 0,3-1 0 0,-3-1 0 15,0 2 0-15,2-1 0 0,-3 2 0 0,3-1 0 16,-2-1 0-16,0 1 0 0,1-3 0 0,-1 4 0 15,0-1 0-15,2-1 0 0,-1 1 0 0,-3 1 0 16,5-2 0-16,-3-1 0 0,1 1 0 0,-1 3 0 0,0-2 0 16,1-1 0-16,0 0 0 0,-2 0 0 0,4 1 0 15,-3 0 0-15,0-1 0 0,2 1 0 0,-3-1 0 16,3-1 0-16,-1 2 0 0,-2-2 0 0,2 4 0 16,1-3 0-16,-1 1 0 0,0-1 0 0,-2-1 0 15,2 2 0-15,-1-2 0 0,0 1 0 0,0 1 0 16,2 0 0-16,-2-1 0 0,1 0 0 0,-1 0 0 15,3 1 0-15,-3-3 0 0,-1 4 0 0,3-2 0 16,-2-1 0-16,0 1 0 0,-1 0 0 0,2 0 0 16,-1 1 0-16,0-3 0 0,-2 3 0 0,1 0 0 15,0-2 0-15,2 1 0 0,-2 0 0 0,-1-2 0 16,1 3 0-16,-1-1 0 0,1 1 0 0,0-2 0 16,-1 1 0-16,1 0 0 0,-12-3 0 0,22 5 0 15,-13-1 0-15,-9-4 0 0,22 7 0 0,-10-5 0 16,-12-2 0-16,20 5 0 0,-8-3 0 0,0 1 0 15,-1 0 0-15,0-1 0 0,0 1 0 0,-1 1 0 16,0 0 0-16,2-1 0 0,-1-1 0 0,0 1 0 0,-1 0 0 16,2-1 0-16,-3 3 0 0,1-2 0 0,2 0 0 15,-12-3 0-15,16 5 0 0,-4-2 0 0,-2 0 0 16,-10-3 0-16,20 7 0 0,-11-4 0 0,-9-3 0 16,18 6 0-16,-18-6 0 0,17 4 0 0,-7 0 0 15,-10-4 0-15,16 5 0 0,-16-5 0 0,17 6 0 16,-17-6 0-16,16 6 0 0,-16-6 0 0,17 4 0 15,-17-4 0-15,16 6 0 0,-16-6 0 0,17 7 0 16,-17-7 0-16,16 6 0 0,-16-6 0 0,16 4 0 16,-16-4 0-16,19 5 0 0,-19-5 0 0,17 7 0 15,-17-7 0-15,16 5 0 0,-16-5 0 0,19 5 0 16,-19-5 0-16,18 6 0 0,-10-1 0 0,2-2 0 16,-10-3 0-16,18 6 0 0,-18-6 0 0,17 4 0 15,-17-4 0-15,17 7 0 0,-17-7 0 0,18 6 0 0,-6-3 0 16,-12-3 0-16,17 4 0 0,-7 0 0 15,-10-4 0-15,17 5 0 0,-17-5 0 0,17 6 0 16,-17-6 0-16,14 5 0 0,-14-5 0 0,15 3 0 0,-15-3 0 16,13 4 0-16,-13-4 0 0,12 5 0 0,-12-5 0 15,10 1 0-15,-10-1 0 0,11 4 0 0,-11-4 0 16,0 0 0-16,13 3 0 0,-13-3 0 0,0 0 0 16,11 6 0-16,-11-6 0 0,0 0 0 0,11 2 0 15,-11-2 0-15,0 0 0 0,0 0 0 0,11 3 0 16,-11-3 0-16,0 0 0 0,0 0 0 0,11 5 0 15,-11-5 0-15,0 0 0 0,0 0 0 0,11 1 0 16,-11-1 0-16,0 0 0 0,0 0 0 0,12 4 0 16,-12-4 0-16,0 0 0 0,0 0 0 0,8 3 0 15,-8-3 0-15,0 0 0 0,0 0 0 0,0 0 0 16,0 0 0-16,0 0 0 0,11 4 0 0,-11-4 0 16,0 0 0-16,0 0 0 0,0 0 0 0,0 0 0 15,0 0 0-15,0 0 0 0,0 0 0 0,0 0 0 0,0 0 0 16,0 0 0-16,0 0 0 0,0 0 0 15,0 0 0-15,0 0 0 0,0 0 0 0,0 0 0 16,0 0 0-16,-13 0 0 0,13 0 0 0,0 0 0 0,-18-4 0 16,18 4-388-16,-14-1-31 0,14 1 10 0,-12-7-15 15,12 7-57-15,-9-5-34 0,9 5 3 0,-9-9 12 16,9 9 40-16,-5-9-5 0,5 9-12 0,-5-10-43 16,5 10-308-16,-1-12-364 0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0:51.90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4E5AB57-D4D2-46AD-8AA9-739830CF4BD5}" emma:medium="tactile" emma:mode="ink">
          <msink:context xmlns:msink="http://schemas.microsoft.com/ink/2010/main" type="writingRegion" rotatedBoundingBox="7353,15302 9094,15262 9114,16148 7374,16188"/>
        </emma:interpretation>
      </emma:emma>
    </inkml:annotationXML>
    <inkml:traceGroup>
      <inkml:annotationXML>
        <emma:emma xmlns:emma="http://www.w3.org/2003/04/emma" version="1.0">
          <emma:interpretation id="{F8966831-63D0-4A65-9AB0-43B797086DEC}" emma:medium="tactile" emma:mode="ink">
            <msink:context xmlns:msink="http://schemas.microsoft.com/ink/2010/main" type="paragraph" rotatedBoundingBox="7353,15302 9094,15262 9114,16148 7374,16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40447D-0FA2-49CE-AE26-4D8CA20A2664}" emma:medium="tactile" emma:mode="ink">
              <msink:context xmlns:msink="http://schemas.microsoft.com/ink/2010/main" type="line" rotatedBoundingBox="7353,15302 9094,15262 9114,16148 7374,16188"/>
            </emma:interpretation>
          </emma:emma>
        </inkml:annotationXML>
        <inkml:traceGroup>
          <inkml:annotationXML>
            <emma:emma xmlns:emma="http://www.w3.org/2003/04/emma" version="1.0">
              <emma:interpretation id="{17E6AA56-5E10-41CC-87D1-6F8046152D80}" emma:medium="tactile" emma:mode="ink">
                <msink:context xmlns:msink="http://schemas.microsoft.com/ink/2010/main" type="inkWord" rotatedBoundingBox="7353,15302 9094,15262 9114,16148 7374,16188"/>
              </emma:interpretation>
              <emma:one-of disjunction-type="recognition" id="oneOf0">
                <emma:interpretation id="interp0" emma:lang="en-US" emma:confidence="0.5">
                  <emma:literal>1000</emma:literal>
                </emma:interpretation>
                <emma:interpretation id="interp1" emma:lang="en-US" emma:confidence="0.5">
                  <emma:literal>100 O</emma:literal>
                </emma:interpretation>
                <emma:interpretation id="interp2" emma:lang="en-US" emma:confidence="0">
                  <emma:literal>100 D</emma:literal>
                </emma:interpretation>
                <emma:interpretation id="interp3" emma:lang="en-US" emma:confidence="0">
                  <emma:literal>100 Q</emma:literal>
                </emma:interpretation>
                <emma:interpretation id="interp4" emma:lang="en-US" emma:confidence="0">
                  <emma:literal>1000°</emma:literal>
                </emma:interpretation>
              </emma:one-of>
            </emma:emma>
          </inkml:annotationXML>
          <inkml:trace contextRef="#ctx0" brushRef="#br0">-4488 11003 68 0,'0'0'504'0,"-1"-16"-97"0,1 16-45 0,-4-11-39 15,4 11-37-15,-1-13-18 0,1 13-16 0,-4-10-18 16,4 10-7-16,-1-8-4 0,1 8-14 0,0 0-16 0,-3-10-22 15,3 10-19-15,0 0-16 0,-3-7-21 0,3 7-11 16,0 0-18-16,0 0-21 0,0 0-13 0,0 0 29 16,0 0 66-16,-6 10-6 0,6-3-15 15,0 7 13-15,-1 1-12 0,1 2-13 0,0 5 46 0,-2 2-28 16,0 5 21-16,-1 1-40 0,1 0 26 0,0 1-49 16,1 1 39-16,-3 0-39 0,4 0 29 0,-2 1-45 15,-2-2-8-15,4 0-7 0,-2 0-9 0,0 0 26 16,1 3-49-16,1-5 32 0,-2 0-45 0,1-5 26 15,-2 4-40-15,3-2 32 0,-1-2-38 0,1-2 32 16,1 1-40-16,-2-2 39 0,2-1-36 0,-1-4 32 16,0 2-4-16,3-4-10 0,-3 1-35 0,0-3-21 15,1 0-23-15,-1-3-33 0,2 0-56 0,-2-9-26 16,0 13-57-16,0-13-98 0,5 7-80 0,-5-7-51 16,0 0-6-16,11-10-99 0,-4 2-638 0,2-3-826 15</inkml:trace>
          <inkml:trace contextRef="#ctx0" brushRef="#br0" timeOffset="517.7049">-4112 11222 490 0,'0'0'400'0,"3"-11"-23"0,-3 11-96 0,0-13 11 15,0 13-80-15,4-7 31 0,-4 7-44 0,0 0 11 16,2-10-34-16,-2 10 13 0,0 0-33 0,0-8-1 15,0 8-25-15,0 0-14 0,0 0-20 0,0 0 2 16,0 0 34-16,0 0 7 0,0 0-10 0,-7 4-13 16,7-4-11-16,-5 14 2 0,1-7-6 0,2 3-2 15,-2 1-4-15,-2 0-10 0,4 4 2 0,-3-1-3 16,1 3 5-16,-3 0-2 0,2 3-1 0,3-2 10 16,-4 4-16-16,3-1 23 0,-3-2-22 0,4 2 14 15,-2 1-34-15,3 0 27 0,-3-2-38 0,4 3 28 16,-2-3-43-16,2 0 30 0,0 0-42 0,2-4 46 15,0 3-39-15,0 2 34 0,0-4-6 0,2-1-9 16,1 0-4-16,0-3-13 0,1-2-4 0,0 5-2 16,2-8-1-16,-2 4-1 0,5-5 3 0,-1-2 0 15,0 3-4-15,2-4-2 0,0-3-5 0,-12-1-33 16,26-1 35-16,-11-2-34 0,-2-3 35 0,4-2-35 0,0-1 34 16,1-1-34-16,-3-2 38 0,-2-1-38 0,4-4 6 15,-4-1 1-15,1-1 32 0,-1-1-35 16,-1-2 35-16,-4-2-38 0,1 0 35 0,-4-2-40 15,0 4 39-15,-4-2-1 0,1 0-6 0,-4 0 0 0,1-1-7 16,-4-1-1-16,0 0 0 0,-4 2-5 0,1 2-5 16,0 3-3-16,-2 2-2 0,-1 0-8 0,0 3-10 15,-1 0-17-15,-1 4-16 0,-2-2-21 0,2 5-29 16,-3 1-18-16,3 1-14 0,0 3-22 0,-2 0-18 16,15 2-19-16,-29 2-35 0,18 0-29 0,-2 1-30 15,1 1-22-15,2 0-6 0,1 1-20 0,2-1-50 16,7-4-43-16,-9 10-508 0,9-10-528 0</inkml:trace>
          <inkml:trace contextRef="#ctx0" brushRef="#br0" timeOffset="1132.3672">-3609 11150 526 0,'0'0'477'16,"8"-4"-72"-16,-8 4-63 0,0 0-42 15,11-6-14-15,-11 6-39 0,0 0-31 0,7-6-19 16,-7 6-28-16,0 0-26 0,0 0-21 0,9-4-21 0,-9 4 13 16,0 0 27-16,0 0 4 0,0 11-15 0,0-11-7 15,-4 10-5-15,2-1-9 0,-2 1-6 0,-2-1 2 16,4 4-2-16,-2-1 7 0,-1 2 2 0,0 3 7 16,2-1-9-16,-1 2-14 0,-1 0 20 0,2 2-42 15,0-1 24-15,0 0-20 0,0 1 1 0,1 1 7 16,-1-1 1-16,2 1 4 0,1-2-5 0,0 1 16 15,0-2-47-15,4 3 24 0,-3-1-47 0,0-2 31 16,3 0-42-16,-1-2 28 0,1 0-40 0,1 0 32 16,0-5-36-16,2 3 34 0,-2-4-36 0,1 4 40 15,-1-6-33-15,3 1 60 0,-1-2-21 0,3-2 32 16,-1-2-44-16,-9-3 27 0,19 0-43 0,-19 0 34 16,22-3-47-16,-10-2 34 0,1-1-40 0,-1-4 29 15,-1 2-37-15,1-4 31 0,0 0-36 0,-1-5 37 16,0 1-38-16,-1 0 35 0,-2-4-32 0,-3-2 29 15,1-3-1-15,0 1-5 0,-3-4-5 0,-1 2-1 16,-2 0-1-16,0 1 18 0,-4-3-27 0,0 1 3 16,-1 0-6-16,-2 3-2 0,-2 0-6 0,-2 0-7 0,3 6-8 15,-4-1-10-15,2 3-10 0,-2 2-20 0,-3 0-26 16,3 4-24-16,-2 0-50 0,0 3 14 16,-1 2-25-16,1 0-23 0,0 2-14 0,0 1-17 0,14 2-27 15,-21 0-41-15,21 0-11 0,-21 4-6 0,21-4-9 16,-17 4-20-16,17-4-43 0,-11 6-33 0,11-6-501 15,0 0-494-15</inkml:trace>
          <inkml:trace contextRef="#ctx0" brushRef="#br0" timeOffset="1557.4056">-3115 11162 271 0,'0'0'522'16,"15"-2"-135"-16,-15 2-20 0,11-3-87 0,-11 3 20 15,0 0-52-15,12-4 9 0,-12 4-39 0,0 0 2 16,6-4-22-16,-6 4 5 0,0 0-14 0,0 0-8 16,10-5-22-16,-10 5-14 0,0 0-17 0,0 0-25 15,0 0-19-15,0 0-8 0,0 0 10 0,0 0 12 16,0 0-2-16,0 0-5 0,-6 13-17 0,6-13-4 16,-6 13 9-16,2-6 7 0,-1 4 1 0,2-1-2 15,-2 0-20-15,0 3 5 0,0 1-19 0,2-1 17 0,-1 2 19 16,3 2 84-16,-2 1-23 0,2 2 37 0,0 1-61 15,-1-1 9-15,0 0-58 0,2-1 18 0,-1-1-46 16,2 0 28-16,1 2-44 0,0 1 37 16,-1-4-48-16,0 1 31 0,3-2-38 0,-3 3 36 0,5-3-42 15,-2-2 34-15,1 2 0 0,-3-3-14 0,4 0-1 16,0-4-1-16,-1 2 4 0,0-2 6 0,2 0 21 16,2-1-32-16,-1-5 45 0,-8-3-46 0,18 6 41 15,-18-6-51-15,20 0 38 0,-8-4-52 0,0 2 49 16,-1-5-58-16,2 2 47 0,-1-3-50 0,0-1 2 15,1-3 3-15,1 2 47 0,-3-4-50 0,0 1 45 16,-3-4-49-16,2 0 31 0,-2-1-33 0,-2 0 52 16,3-1-54-16,-7-2 49 0,3-3-48 0,-5 3 48 15,0-2-8-15,-2 0-6 0,-1 2-3 0,0 0-1 16,-2 0-10-16,-2 3 1 0,-2-1-7 0,-1 1-4 0,1 2-11 16,-3 2-13-16,-2 0-10 0,0 2-18 15,-1 0-14-15,1 5-22 0,-1-3-19 0,-2 3-22 16,5 3-31-16,-2-1-29 0,0 2-27 0,0 0-16 0,-2 1-20 15,4 0-13-15,12 2-17 0,-24 0-44 0,24 0-14 16,-22 4-49-16,22-4 20 0,-21 5-67 16,21-5-86-16,-14 4-436 0,14-4-555 0</inkml:trace>
          <inkml:trace contextRef="#ctx0" brushRef="#br0" timeOffset="1710.0387">-2900 11162 482 0,'12'-4'523'0,"-12"4"-33"0,18-4-93 16,-18 4-31-16,16-3-89 0,-16 3-45 0,11-2-64 16,-11 2-14-16,0 0-55 0,13-3-20 0,-13 3-101 15,0 0-51-15,0 0-88 0,13-2-154 0,-13 2-535 16,0 0-395-16</inkml:trace>
        </inkml:traceGroup>
      </inkml:traceGroup>
    </inkml:traceGroup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05.97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0915B8-35D9-466F-860F-2763732BC4B8}" emma:medium="tactile" emma:mode="ink">
          <msink:context xmlns:msink="http://schemas.microsoft.com/ink/2010/main" type="inkDrawing" rotatedBoundingBox="17485,7609 17684,16186 17409,16192 17211,7616" semanticType="verticalRange" shapeName="Other">
            <msink:sourceLink direction="with" ref="{687428EC-D135-4E06-8AC2-6A77EE3F9494}"/>
            <msink:sourceLink direction="with" ref="{B67055E1-67A6-4E0B-A38B-443FF38663FE}"/>
            <msink:sourceLink direction="with" ref="{E2AB70BE-E214-43BA-A59F-0E4086C8FBCD}"/>
          </msink:context>
        </emma:interpretation>
      </emma:emma>
    </inkml:annotationXML>
    <inkml:trace contextRef="#ctx0" brushRef="#br0">121-9 289 0,'0'0'445'0,"0"0"-68"16,0 0-66-16,0 0-46 0,0 0-38 0,0 0-26 15,0 0-19-15,0 0-29 0,0 0-16 0,0-9-6 16,0 9-3-16,0 0-9 0,0 0 1 0,0 0 10 0,0 0 25 16,0 0-9-16,0 0-7 0,0 0-10 15,-2 11-9-15,2-11-14 0,-3 9-4 0,3-9-7 16,-2 13-11-16,0-4-7 0,-1-2-10 0,2 3-6 0,0-2-1 15,-2 2-2-15,2 1-7 0,1 0-4 0,-3 2-4 16,3-2-2-16,-2 2-1 0,2 1 1 0,0-2 11 16,-2 3-18-16,1-2 10 0,1 1-13 0,0 1 6 15,0-2-11-15,0 3 9 0,1-3-16 0,-1 1 7 16,2 2-15-16,-2-4 14 0,0 4-12 0,0-3 9 16,0 1-14-16,0-1 17 0,2 2-13 0,-2-1 19 15,1-1 1-15,-1 1 1 0,2-2-7 0,-2 3 4 16,0-2 3-16,0-1-2 0,0 0 2 0,1 0-6 15,2 1 6-15,-3 0 27 0,1 0-38 0,-1-2-3 16,0 2 0-16,0 0-3 0,0 0-8 0,0-2 0 16,1 2 6-16,-1-2-5 0,3 2 2 0,-3-1 0 15,0 1-4-15,0-3 1 0,1 2-3 0,-1 1-3 16,1 0 2-16,-1 1 1 0,0-2-3 0,0 0 1 16,0 1-2-16,2-1 18 0,0 1-17 0,-2 0 30 15,1 1-10-15,-1-1 29 0,2 1-24 0,0 0 25 16,0 0-28-16,-1 0 27 0,-1 2-36 0,0-2 29 15,0 1-30-15,0 2 31 0,0-4-35 0,2 2 30 16,-2 2-37-16,0-2 31 0,0-1-38 0,0 2 32 0,0-3-33 16,0 4 31-16,0-4-37 0,0 3 37 15,0-1-36-15,0-2 34 0,0 2-34 0,0 0 36 16,-2 1-31-16,2-2 42 0,0 0-36 0,0-1 35 0,0 3-43 16,-1-3 41-16,1 0-37 0,-2 1 2 0,2-2 1 15,0 0 5-15,-2 2-2 0,0 1-8 16,2-5 12-16,0 4 1 0,0-2-1 0,0 1-2 15,-1 0 3-15,1 0-7 0,0-2 4 0,-2 2 4 0,0-1-2 16,2 1 3-16,0 0 3 0,0 1 16 0,-2-1-25 16,2-2 26-16,0 3-21 0,-3-3-6 0,3 4 3 15,-1-4-1-15,1 3 1 0,0-1-1 0,0-2-1 16,-1 2 0-16,1 0 0 0,0-2 2 0,0 2 6 16,0 0-14-16,0-1 7 0,0 2-2 0,0-3 2 15,0 3-2-15,0-2 1 0,0 2 2 0,0-2-2 16,0 0 8-16,0 3-2 0,0-3 3 0,1 2 1 15,-1-3 34-15,0 4-38 0,0-3 33 0,0 1-37 16,0 2 29-16,0-3-35 0,0 4 32 0,0-6-36 16,0 4 29-16,0-3-39 0,0 2 42 0,0-1-38 15,0 0 34-15,0-1-36 0,0-1 33 0,0 1-37 16,0 1 37-16,0-3-35 0,0 3 35 0,0-4-35 16,0 4 35-16,0-1-32 0,0-3 31 0,0 6-35 0,0-6 34 15,-1 3-32-15,2-1 34 0,-2 3-35 0,1-4 34 16,0 2-35-16,0 0 37 0,0-1-35 15,0 1 33-15,0-3-33 0,0 5 3 0,0-3 3 16,0 1 0-16,0 0 5 0,-3 1 7 0,3 0 2 0,0 2 4 16,-1-3 2-16,1 3 3 0,0-4-1 0,0 4-1 15,-3-2-1-15,3 1-1 0,0 0-1 0,0 0-2 16,0 0-2-16,0-2-2 0,-2 3 1 0,2-3 0 16,0 5 14-16,0-4-19 0,0 1 16 0,-2 2-20 15,1-3 18-15,-2 1-19 0,2 3 2 0,1-2 2 16,-1 1-2-16,1-2 0 0,-1 4 3 0,-2-3-1 15,3 3 0-15,-2-3 0 0,-1 2 1 0,2 0-3 16,-1 2 2-16,1-1 0 0,-1 0 1 0,2-2-1 16,-3 4 2-16,0-2-1 0,2 1 40 0,0 0-51 15,-2-1 38-15,2 1-40 0,1 0 36 0,0 2-37 16,-1-2 34-16,-1 2-37 0,2-3 45 0,-2 1-46 16,1 2 36-16,1-1-37 0,0 0 38 0,-2 0-40 15,0 0 38-15,2 1-36 0,-2-1 36 0,2-1-36 0,0-1 3 16,-1 3 2-16,1-2 2 0,-1 0 3 15,1 2 3-15,-3-3 2 0,3 2-1 0,0 1 1 16,-1-2 1-16,0 0-2 0,1-1 2 0,0 2 1 0,-4 2-2 16,4-3 5-16,0-1 11 0,0 1-16 0,-1 1 12 15,1 2-12-15,-2-1 0 0,0 1 2 0,2-1 1 16,0-2-2-16,-3 4 0 0,3-1 0 0,-4 0 11 16,4 2-10-16,0-2 0 0,-1 2 1 0,0-1-1 15,-2 1 1-15,3 1-1 0,-2 0 1 0,-2 0 0 16,4 0-1-16,-2 0 7 0,0 0 27 0,1 3-41 15,1-3 1-15,-2 1 4 0,1 1-2 0,-2-1 2 16,2 5 1-16,1-4-1 0,-1 2 0 0,-2-3 2 16,2 3 1-16,1 0 0 0,0 3 0 0,0-3-1 15,-1-1 1-15,-1 2 1 0,2 1 14 0,0 0-17 16,0-2 16-16,0 2-18 0,0 2-2 0,2-2 5 16,-1-1-2-16,-1 3 0 0,0-2 2 0,4-1 1 15,-3-2 0-15,-1 4-2 0,1-1 2 0,2-1 34 16,-2 4-42-16,1-2 38 0,-2 0-33 0,3-1 23 15,-1 4-34-15,-2-5 35 0,0 3-37 0,4 2 34 16,-4-3-35-16,1 3 8 0,0-3 3 0,-1 0-7 0,3 2 5 16,-2 1 1-16,-1-3 1 0,1 2 1 0,1-1 1 15,0 0 17-15,-1 1-18 0,1 1 1 16,0-2 3-16,0 2-2 0,-1 0 3 0,3 0-4 0,-2 0 4 16,1 0-1-16,-1 1 3 0,-2 0-3 0,4 1 35 15,-2 4-43-15,1-7 39 0,0 6-42 0,1-2 36 16,-3 1-37-16,3-1 35 0,-1 1-37 0,-1-3-8 15,-1 2 16-15,1-3-1 0,2 2 4 0,-2 4-2 16,1-4 3-16,-2-3 1 0,0 4 2 0,3-4 0 16,-1 7 1-16,2-1 1 0,-5-4-3 0,5 0 1 15,-4 0-1-15,4 3 1 0,-1 2 42 0,-1-4-50 16,2 5 32-16,-1-8-34 0,1 7 37 0,-3-7-43 16,4 4 40-16,-1-3-42 0,-1 0 40 0,-2 0-42 15,5-1 39-15,-4-1-35 0,3 2 36 0,-4-2-39 0,3 0 39 16,-1 0-39-16,1 1 39 0,-2-3-37 15,2-1 6-15,-1 2-2 0,1 1 6 0,-3-4 3 16,4 3 6-16,-6-6 2 0,3 5 3 0,0-1-2 16,2-1 2-16,-1-1 6 0,-1-1-4 0,0 0 41 0,0-2-48 15,2 0 43-15,-2 2-50 0,-1-2 44 0,2 0-39 16,-1-2 36-16,-1 2-47 0,1-2 45 16,-2 0-47-16,3 3 51 0,0-3-46 0,-2 0 53 0,-2 1-51 15,4-2 52-15,-2-2-52 0,1 3 53 0,0-1-54 16,-2-1 69-16,3 2-64 0,-3-1 64 0,3-1-70 15,-3-1 63-15,3 0-66 0,-2 2 71 0,-1-3-70 16,3 2 70-16,-3-3-78 0,2-2 76 0,-2 1-79 16,0 1 83-16,3-1-84 0,-3-1 6 0,1 1 8 15,-2 0 13-15,3-1 11 0,-1 2 9 0,-1-4 2 16,2 4-2-16,-1-2 4 0,1-1 0 0,-3 2 0 16,2 0-17-16,-2-3-12 0,2 6 0 0,0-3 0 15,-1-2 0-15,-1 3 0 0,4 0 0 0,-4-3 0 16,3 3 0-16,-3-1 0 0,2-3 0 0,-2 4 0 15,2 0 0-15,-1-4 0 0,-1 3 0 0,1-2 0 16,2-1 0-16,-2 1 0 0,0-2 0 0,-1 1 0 16,3-2 0-16,-3 1 0 0,1-4 0 0,-1 4 0 0,2-3 0 15,-2-2 0-15,0 2 0 0,0-9 0 16,3 14 0-16,-3-14 0 0,0 13 0 0,0-13 0 16,2 8 0-16,-2-8 0 0,1 11 0 0,-1-11 0 0,0 0 0 15,0 8 0-15,0-8 0 0,0 0 0 0,0 0 0 16,0 0 0-16,3 8 0 0,-3-8 0 0,0 0 0 15,0 0 0-15,0 0 0 0,-3-11 0 0,3 11-222 16,-5-11-47-16,2 4-98 0,-1-3-36 0,-1-4-29 16,1 0-98-16,-5-3-42 0,-1-5-8 0,-1-2-80 15,-2-5-657-15,-5-5-921 0</inkml:trace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08.54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D24FD86-283C-403C-8136-87C6C2C666CC}" emma:medium="tactile" emma:mode="ink">
          <msink:context xmlns:msink="http://schemas.microsoft.com/ink/2010/main" type="inkDrawing" rotatedBoundingBox="10674,7661 11099,17057 10811,17070 10387,7674" shapeName="Other"/>
        </emma:interpretation>
      </emma:emma>
    </inkml:annotationXML>
    <inkml:trace contextRef="#ctx0" brushRef="#br0">20 88 170 0,'0'-9'330'0,"0"1"-43"0,0 8-41 16,-2-16 4-16,2 16-59 0,-4-15 10 0,4 15-24 15,-2-11-25-15,2 11-27 0,-1-11-41 0,1 11 4 16,-2-8-17-16,2 8-12 0,0 0-9 0,-3-11-8 16,3 11 11-16,0 0 15 0,0 0 23 0,0 0-2 0,0 0-5 15,-4 8-9-15,4-8-3 0,-1 9 15 0,1-9-1 16,-4 14 3-16,4-14 9 0,0 14-5 15,0-5-10-15,-3-1 6 0,3 2 0 0,-4 0-6 0,4 1-7 16,0-1-4-16,-1 0-4 0,1 4-2 0,-4-2 3 16,4 0-4-16,0 0 3 0,0 1-9 0,0 1-3 15,0 0 5-15,0 1 1 0,0 1 9 0,0-2-19 16,0 3 21-16,4-1-21 0,-4 1 12 0,1-1-22 16,-1 1 10-16,6 2-14 0,-5 1 22 0,0-1 2 15,3 2-4-15,-3-1-8 0,5-1-9 0,-4 2-26 16,1-1 16-16,1 0 5 0,-2 1 5 0,2-1-2 15,-1 1-7-15,1 0-10 0,-1-1 3 0,0 1-7 16,1-3-6-16,-1 2 4 0,2 2-1 0,-4-4 2 16,3 3 6-16,0-4 12 0,-2 3-13 0,1 0 18 15,0-2-19-15,0 3 13 0,0-5-19 0,0 2 16 16,-2 1-21-16,0-4 20 0,3 1-16 0,-3 1 20 16,1-2-17-16,0 1 33 0,1 1-34 0,-3-1 30 0,0-1-31 15,4 1 34-15,-4 1-33 0,1-3 29 16,-1 2-38-16,0 0 37 0,4-2-39 0,-4 2 30 15,1-2-35-15,0-1 28 0,-1 2-34 0,0-1 32 16,0 0-33-16,2-1 0 0,0 0 4 0,0 1-3 0,-2-3 2 16,0 4 4-16,1-4 2 0,2 2 9 0,-2-2-10 15,0 3 4-15,-1-4 2 0,3 4 1 0,-3-2 3 16,1 0 11-16,0-1 3 0,-1 2 7 0,0 0-16 16,0-2 19-16,2 4 11 0,0-4-25 0,-2 3 15 15,0-4-22-15,0 5 1 0,0-2-2 0,0-3 2 16,0 4-3-16,0 0 5 0,0-2-3 0,0 0 0 15,-2 3 0-15,2-3 0 0,-2 2-4 0,2-3 2 16,0 2-3-16,0 0 2 0,-1 1-5 0,0-1-2 16,1 1 3-16,-3 2-3 0,2-5-1 0,0 3 5 15,-2 2 25-15,2-2-38 0,-1-1 32 0,2 0-38 16,-4 3 38-16,4-1-39 0,0-2 33 0,-1 2-36 16,0-3 36-16,1 3-32 0,-3 0 31 0,2-2-34 15,1 1 33-15,0 0-34 0,-1 0 36 0,1-1-33 0,-3 2 32 16,3-2-30-16,-1 1 35 0,1 1-42 15,0-1 36-15,0-2-34 0,0 4 32 0,-1-1-30 16,1 0 0-16,0-1 2 0,-2 0 5 0,2 0-2 0,0-1 3 16,0 2 2-16,0 1 2 0,0-2-1 0,0 0 4 15,0 1-3-15,0-2-3 0,0 2 5 16,0-1 3-16,0 1-2 0,0 0 10 0,0-3-3 0,0 4 3 16,0-3 8-16,0 2 4 0,0-1 14 0,0 0-17 15,0 2 13-15,0-2-18 0,0 0 9 0,0 1-12 16,0-1 12-16,0 1-17 0,0-1 0 0,0 0-2 15,0 1-2-15,0-1 2 0,0 2 0 0,0 0-3 16,0-3 2-16,0 3-2 0,0 0 0 0,0-1-1 16,-4 4 2-16,4-2-1 0,0-2-2 0,0 1 3 15,0-1-1-15,0 2-1 0,0 0-1 0,0-1 2 16,0 1 2-16,0-1-3 0,0 2 3 0,0-1-2 16,-1-1 32-16,2 3-37 0,-2-1 32 0,1-1-39 15,0 0 32-15,0 1-34 0,0 0 36 0,0-1-38 16,0 1 5-16,0 0 1 0,0-1 1 0,0 1 4 15,-3 1-2-15,3-1 3 0,0-1-1 0,0 1 4 16,0 1-2-16,0-1 2 0,-1 1 1 0,1-2-1 0,0 1 1 16,1 3 0-16,-2-2 1 0,0 2-1 0,1-4 1 15,0-1-2-15,0 3 15 0,0-3-17 16,0 4 17-16,0-4-15 0,-1-1 12 0,-2 6-17 16,3-1 15-16,0-2-16 0,0 0 0 0,0 1 2 0,0 0 1 15,0 0-1-15,0 2 3 0,0-1-1 0,0 0 2 16,0 1-2-16,-1-1 1 0,1 1 2 0,-2 0-2 15,2 0 0-15,0 1-2 0,0-1 4 0,-2 0-2 16,2-1 1-16,0 1 1 0,-1 0 0 0,1 0-1 16,0 1 8-16,0 0-8 0,0-1-1 0,0 2 0 15,0-1-1-15,-2 0 3 0,2-1-1 0,0 1 1 16,0 0-1-16,-1 1 1 0,1-2 0 0,0 2 0 16,0 1 1-16,-3 0-1 0,1-3 2 0,2 2 0 15,0-1 0-15,0 1 13 0,-3 1-13 0,3-2 9 16,-1 2-14-16,1 1 15 0,0 0-15 0,-1-1-2 15,1 2 2-15,0-2 5 0,0 1-8 0,0 1 4 16,0-1-2-16,0 0 1 0,0 1 0 0,0-2 0 16,1 4 1-16,-1-3-2 0,0 5 1 0,4-5 42 0,-4 1-52 15,2 2 43-15,-2-2-44 0,3 0 40 0,-2-1-46 16,1 5 42-16,-1-4-43 0,1 3 42 16,1-4-43-16,0 2 3 0,-2-1 4 0,-1 1 1 0,1 1 4 15,3 1 0-15,-3-5 1 0,1 2 0 0,2-1 2 16,-3-1-3-16,0 2 6 0,3 1 11 0,0 1-13 15,-2-2 15-15,0 0-15 0,2-2-3 0,-3 6 4 16,4-3 0-16,-2-1 0 0,-1 3-1 0,2-2 2 16,-1 2-1-16,1-1 1 0,-2-1 2 0,2 2 0 15,1-1 39-15,-3 1-45 0,1-1 38 0,3 2-46 16,-4-3 41-16,2 2-44 0,-3 0 37 0,5-1-40 16,-5 0 41-16,4 3-40 0,-1-2 45 0,-1-1-48 15,0 2 2-15,-1 0 5 0,-1-3 3 0,4 2 1 16,-2-1 5-16,-1 0-3 0,4 2 3 0,-3-1 0 0,0-2 2 15,-2 1 2-15,3 2 4 0,0-2-3 16,-1 1 0-16,1-2 9 0,-3 5-8 0,4-3-4 16,-1-2 43-16,-3 7-48 0,1-4 40 0,1 1-47 0,0-2 46 15,0 4-49-15,-1-3 45 0,-1 1-47 0,3 0 48 16,-2 1-50-16,2-1 50 0,-3 2-50 16,3 0 44-16,-3-1-44 0,3 0 46 0,-2 0-47 15,-2 1 43-15,4 0-40 0,-2-1 43 0,2 1-45 0,-2 0 6 16,1 1 5-16,-1 0 3 0,2-3 6 0,1 3 1 15,-3 6-2-15,-1-7 5 0,0 2 47 0,3 6-51 16,0-3 50-16,-1 0-55 0,0 2 54 0,-1 0-52 16,3-1 58-16,-4 1-57 0,4 0 59 0,-3-1-63 15,3 0 70-15,-4 1-74 0,3-1 59 0,0 1-60 16,-1 1 67-16,-1-2-68 0,1 0 65 0,1 0-65 16,-2-1 1-16,2-1 4 0,-3 3 5 0,6-5 1 15,-3 9 0-15,-3-5 70 0,4 2-80 0,-1-5 77 16,-1 7-87-16,1-3 76 0,-2 0-79 0,3 1 79 15,-1-1-74-15,-1 0 66 0,2 0-76 0,-1-1 73 16,-2 0-73-16,2-1 67 0,3 1-69 0,-3-7 75 16,-2 8-80-16,3-2 71 0,1-6-71 0,-3-1 75 15,3 5-77-15,-4-5 74 0,3 2-73 0,-3-1 71 16,3-2-69-16,0 2 8 0,2-3 82 0,-4 0-86 16,3 1 78-16,-3-4-78 0,3 2 75 0,-1-5-76 15,0-1 69-15,-1 0-72 0,1-4 82 0,-2 3-76 0,2-7 73 16,-1 0-80-16,-3-1 72 0,2 0-65 0,-1-2 78 15,-1-1-72-15,3-3 125 0,-2 1-78 0,-2-8-22 16,1 13 0-16,-1-13 0 0,4 10 0 0,-4-10 0 16,1 8 0-16,-1-8 0 0,0 0 0 0,0 0 0 15,0 0 0-15,4 8 0 0,-4-8 0 0,0 0 0 16,0 0 0-16,0 0 0 0,0 0 0 0,0 0 0 16,0-9 0-16,0 9 0 0,0 0 0 0,0 0 0 15,1-11-232-15,-1 11-80 0,0 0-91 0,2-12-54 16,-2 12-65-16,0-8-96 0,0 8-38 0,3-13-206 15,-3 13-447-15,2-14-910 0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14.95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 contextRef="#ctx0" brushRef="#br0">20-8 322 0,'-15'2'401'15,"15"-2"-88"-15,0 0-61 0,0 0-35 0,0 0-29 16,0 0-33-16,0 0-22 0,0 0-22 0,0 0-20 16,0 0-11-16,0 0 2 0,0 0-29 0,0 0-14 0,0 0 28 15,0 0-7-15,0 0 0 0,0 0-2 0,0 0-6 16,0 0-5-16,0 0-14 0,0 0 11 16,0 0-4-16,0 0-4 0,0 0-11 0,0 0-2 15,0 0-6-15,0 0-6 0,0 0 1 0,0 0-2 0,0 0-1 16,0 0-3-16,0 0-1 0,0 0-2 0,0 0-7 15,0 0-15-15,0 0-2 0,0 0-32 16,0 0-44-16,0 0-50 0,0 0-73 0,-6 5-59 0,6-5-423 16,0 0-210-16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23.15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C66A09D-A66D-4F89-9BC6-1C488B0F67FF}" emma:medium="tactile" emma:mode="ink">
          <msink:context xmlns:msink="http://schemas.microsoft.com/ink/2010/main" type="inkDrawing" rotatedBoundingBox="22088,16200 24029,16142 24031,16179 22089,16238" semanticType="underline" shapeName="Other">
            <msink:sourceLink direction="with" ref="{FF558CFD-DFB1-46C0-B5B9-84D9C85CC4FD}"/>
          </msink:context>
        </emma:interpretation>
      </emma:emma>
    </inkml:annotationXML>
    <inkml:trace contextRef="#ctx0" brushRef="#br0">69 73 396 0,'0'0'462'0,"-20"-1"-139"0,20 1-23 16,-16 0-76-16,16 0 23 0,0 0-65 0,-21-2 22 15,21 2-66-15,0 0 18 0,-14 0-56 0,14 0 20 16,0 0-41-16,0 0 30 0,0 0 2 0,0 0 29 16,0 0-6-16,0 0 16 0,19-1-14 0,-2-1-2 15,6 1-20-15,2-1-1 0,8 2-11 0,1-2-2 16,8 2-16-16,4-1-7 0,5-1-11 0,6 2-8 16,7 0-7-16,5 0-10 0,-1 0-6 0,5 0-5 15,-1 2-9-15,1-2 0 0,1 0-5 0,-2 0-6 16,2 0 5-16,1 0-5 0,-3 0-3 0,0-2 1 15,-4-1-5-15,-1 2 4 0,-3-2 10 0,-3-1-10 16,-10 1 8-16,-1-2-5 0,-2 2 2 0,-4-2-4 16,-2 1 1-16,-7 0-8 0,-2-1 7 0,-4 2-4 15,-5 0 0-15,-1 1-1 0,-1-2 0 0,-5 2-13 16,-4 1-1-16,2-2-25 0,-2 2-8 0,-13 1-51 0,17 0-56 16,-17 0-41-16,0 0-100 0,0 0 22 15,0 0-72-15,0 0-27 0,-12 1-84 0,12-1-389 0,-27 2-385 16</inkml:trace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23.61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6398E1-B132-4B05-B1EF-77546E777C46}" emma:medium="tactile" emma:mode="ink">
          <msink:context xmlns:msink="http://schemas.microsoft.com/ink/2010/main" type="inkDrawing" rotatedBoundingBox="22092,16300 24384,16168 24388,16241 22096,16373" semanticType="underline" shapeName="Other">
            <msink:sourceLink direction="with" ref="{FF558CFD-DFB1-46C0-B5B9-84D9C85CC4FD}"/>
          </msink:context>
        </emma:interpretation>
      </emma:emma>
    </inkml:annotationXML>
    <inkml:trace contextRef="#ctx0" brushRef="#br0">174 164 462 0,'-30'2'401'16,"8"0"-83"-16,1 1-57 0,1-2 13 0,3 2-65 15,3-3 27-15,-1 1-44 0,15-1 8 0,-23 1-50 16,23-1 1-16,-13 5-19 0,13-5 23 0,0 0 8 16,0 0 9-16,13 2-12 0,4-4 2 0,6 1-11 15,7-3-2-15,9 2-20 0,7-1-12 0,18-3-16 16,1 2-15-16,8-3-13 0,5 3-10 0,14-1-11 0,2 1-7 16,5 0-9-16,-1 0 2 0,-1 1-11 15,4 0 7-15,-1 3 8 0,-6-4 5 0,1 1 19 16,-18 2-12-16,-3-2 33 0,-1 0-36 0,-7 0 28 15,-3-1-16-15,-2 1 50 0,-12-1-41 0,-4 0 15 16,1 1-2-16,-12-2 9 0,1 2 4 0,0-1-1 16,-5 3-8-16,-3-3-14 0,-2 0-9 0,0 1-12 15,-2 0-8-15,-2-2-10 0,-1 1-1 0,-3 3-8 0,-3 1-8 16,1-4-4-16,-1 2 6 0,-14 2-13 0,22-2-1 16,-22 2-1-16,18-3 2 0,-18 3-3 15,14-3-4-15,-14 3-1 0,14-3-1 0,-14 3-19 0,0 0-25 16,12-4-37-16,-12 4-58 0,0 0-54 0,0 0-51 15,4-9-62-15,-4 9-94 0,-7-7-40 0,2 1-116 16,5 6-748-16,-10-13-908 0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27.19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634D98-84E2-4B15-9C8D-673F28473260}" emma:medium="tactile" emma:mode="ink">
          <msink:context xmlns:msink="http://schemas.microsoft.com/ink/2010/main" type="writingRegion" rotatedBoundingBox="19438,7232 26916,6942 26992,8921 19515,9211"/>
        </emma:interpretation>
      </emma:emma>
    </inkml:annotationXML>
    <inkml:traceGroup>
      <inkml:annotationXML>
        <emma:emma xmlns:emma="http://www.w3.org/2003/04/emma" version="1.0">
          <emma:interpretation id="{4C78EEF8-D6F2-4FCF-B018-8701FEDA02BA}" emma:medium="tactile" emma:mode="ink">
            <msink:context xmlns:msink="http://schemas.microsoft.com/ink/2010/main" type="paragraph" rotatedBoundingBox="19805,7218 26916,6942 26943,7632 19832,79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562E16-07A3-463E-A245-E43C9BF7BF16}" emma:medium="tactile" emma:mode="ink">
              <msink:context xmlns:msink="http://schemas.microsoft.com/ink/2010/main" type="inkBullet" rotatedBoundingBox="19825,7727 20274,7709 20279,7852 19830,7869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30 46 303 0,'0'0'489'0,"0"0"-128"16,-10-6-10-16,10 6-38 0,0 0-25 0,0 0-11 15,-12-1-21-15,12 1-19 0,0 0-23 0,0 0-22 16,0 0-26-16,0 0-23 0,-8-6-19 0,8 6-16 16,0 0-20-16,0 0-16 0,0 0-16 0,0 0-10 15,11-4-9-15,-11 4-7 0,14-4-8 0,-14 4-3 16,26-1-4-16,-12-1-2 0,4 0-2 0,-1 0-4 16,5 0-1-16,0 1 0 0,0-2-5 0,-1 3 1 15,1-3-1-15,-2 2-6 0,-1 0-10 0,0 1-12 16,-3-2-45-16,0 1-45 0,-3-2-48 0,-13 3-34 15,24 0-25-15,-24 0-73 0,20-1-27 0,-20 1-47 16,0 0-402-16,17 1-291 0</inkml:trace>
        <inkml:trace contextRef="#ctx0" brushRef="#br0" timeOffset="195.8073">100 125 223 0,'-12'4'452'0,"1"1"-119"0,-1-1 4 16,12-4-49-16,-14 7-24 0,14-7-25 0,-14 6-13 15,14-6-26-15,-11 3-15 0,11-3-26 0,0 0-25 16,0 0-6-16,0 0-23 0,0 0-18 0,16 0-17 16,-3-2-11-16,4-2-13 0,-1-1-8 0,8 0-8 0,-2-2-7 15,1 3-10-15,5-4 0 0,2 1-8 16,0 0-12-16,4 0-54 0,-2-1-98 0,-1 1-8 16,0 1-101-16,-4 0-112 0,1 1-446 0,-5 2-362 15</inkml:trace>
      </inkml:traceGroup>
      <inkml:traceGroup>
        <inkml:annotationXML>
          <emma:emma xmlns:emma="http://www.w3.org/2003/04/emma" version="1.0">
            <emma:interpretation id="{2AF0DF3B-A576-4230-98D3-D69B861B8822}" emma:medium="tactile" emma:mode="ink">
              <msink:context xmlns:msink="http://schemas.microsoft.com/ink/2010/main" type="line" rotatedBoundingBox="21326,7159 26916,6942 26943,7632 21353,7849"/>
            </emma:interpretation>
          </emma:emma>
        </inkml:annotationXML>
        <inkml:traceGroup>
          <inkml:annotationXML>
            <emma:emma xmlns:emma="http://www.w3.org/2003/04/emma" version="1.0">
              <emma:interpretation id="{93E799C6-91B5-44EF-BF0E-823CF50A9189}" emma:medium="tactile" emma:mode="ink">
                <msink:context xmlns:msink="http://schemas.microsoft.com/ink/2010/main" type="inkWord" rotatedBoundingBox="21326,7159 21708,7144 21734,7832 21353,7847"/>
              </emma:interpretation>
              <emma:one-of disjunction-type="recognition" id="oneOf1">
                <emma:interpretation id="interp1" emma:lang="en-US" emma:confidence="0.5">
                  <emma:literal>9</emma:literal>
                </emma:interpretation>
                <emma:interpretation id="interp2" emma:lang="en-US" emma:confidence="0">
                  <emma:literal>q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,</emma:literal>
                </emma:interpretation>
                <emma:interpretation id="interp5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482.2885">1850-428 128 0,'0'0'274'16,"0"0"-74"-16,0 0-37 0,5-5-17 0,-5 5-10 15,0 0 3-15,0 0-21 0,0 0-20 0,5-7-15 16,-5 7-17-16,0 0 1 0,1-9 8 0,-1 9-4 16,0 0-11-16,4-10-6 0,-4 10 4 0,0 0 3 15,2-8-4-15,-2 8 5 0,4-8-8 0,-4 8-8 16,2-8 9-16,-2 8 4 0,0-8-6 0,0 8-7 16,3-9 5-16,-3 9-2 0,0 0-6 0,-3-12-2 15,3 12-7-15,0-11-9 0,0 11 4 0,-6-8 2 16,6 8 7-16,-7-10-1 0,7 10-6 0,-10-8-23 15,10 8 25-15,-11-6-4 0,11 6 2 0,-12-7 10 16,12 7-4-16,-15-4 0 0,15 4 0 0,-19 0 2 16,19 0 0-16,-23 3 3 0,8 2 10 0,1-2-5 15,0 1-1-15,-3 2-4 0,4 0 2 0,-2 2 0 16,-1-1 1-16,2 0 8 0,-2 3-10 0,3 0 11 16,-1 1-5-16,1-1 2 0,2 2-6 0,0-2 0 15,0 4 6-15,1-3-1 0,1 2-4 0,2-2-4 16,0 2-4-16,2-2-6 0,1 2 0 0,-1-1-1 15,4 1-9-15,-1-2-3 0,0 2 5 0,2 0-4 16,0-2 0-16,2 1-4 0,1-1-1 0,1-3 0 16,-2 4 0-16,6-3-2 0,-4 0 3 0,4 0-12 15,-2-3 7-15,2 1 2 0,-1 0-13 0,2-3 14 16,-2 0 1-16,-7-4-1 0,17 5-4 0,-17-5-1 16,22 2-2-16,-22-2 2 0,18-2-1 0,-18 2 0 15,24-5-2-15,-13 3-1 0,0-2 1 0,-1 0-2 16,-1-1-1-16,1-2-1 0,2 3 6 0,-3-4-2 15,0 0-2-15,0 2 2 0,-1-1-4 0,1 0 3 16,-1-3-1-16,-2 5 0 0,1-4 0 0,2 1-4 16,-4 2 6-16,3-3 16 0,-3 2-20 0,0 0 18 15,0 0-15-15,-2-2 17 0,-3 9-14 0,8-8 19 16,-6 0-20-16,-2 8 21 0,9-13-14 0,-9 13 15 16,4-13-20-16,-4 13 21 0,5-9-18 0,-5 9 17 15,5-11-20-15,-5 11 20 0,4-9-16 0,-4 9 16 16,2-7-13-16,-2 7 14 0,5-8-17 0,-5 8 14 15,0 0-16-15,4-9 11 0,-4 9-8 0,0 0 11 16,0 0-8-16,1-7 6 0,-1 7-2 0,0 0 14 16,0 0-9-16,0 0 10 0,3-8-11 0,-3 8 11 15,0 0-7-15,0 0 1 0,0 0-2 0,0 0-2 16,0 0-2-16,0 0 4 0,2-9-10 0,-2 9 4 16,0 0-7-16,0 0 1 0,0 0-3 0,0 0-5 15,0 0 4-15,0 0-8 0,0 0 2 0,0 0 2 16,0 0-1-16,0 0-2 0,0 0-2 0,0 0 0 15,0 0 5-15,0 0-10 0,0 0 8 0,0 0-6 16,0 0 6-16,0 0 1 0,0 0 5 0,0 0-12 16,0 0 5-16,0 0 1 0,0 0-5 0,0 0-4 15,0 0 8-15,0 0-3 0,0 0 5 0,5 7 2 16,-5-7 3-16,0 15 17 0,0-7 10 0,0 3 36 16,0-1-31-16,0 5 30 0,0-1-42 0,0 1 36 15,0 2-42-15,-2 2 27 0,2 1-38 0,0 2 31 16,0-1-3-16,0 1-10 0,-2 1-1 0,1-1-6 15,1 0-8-15,-2 2-1 0,0-3-4 0,2 1-1 16,-1-2-2-16,0 0 1 0,-2-3-3 0,3-2 0 16,-1 1-2-16,0-3-2 0,-3 2-1 0,4-4 3 15,-2 2 3-15,1-4-6 0,1 0 8 0,-3 1-9 16,3-10-2-16,-2 14 4 0,2-14-8 0,-4 13-3 16,4-13-9-16,-1 11-50 0,1-11 18 0,-4 9-49 15,4-9-19-15,0 0-50 0,-3 11-62 0,3-11-71 16,0 0-63-16,0 0-58 0,0 0-70 0,0 0-131 15,-11-3-484-15,11 3-721 0</inkml:trace>
        </inkml:traceGroup>
        <inkml:traceGroup>
          <inkml:annotationXML>
            <emma:emma xmlns:emma="http://www.w3.org/2003/04/emma" version="1.0">
              <emma:interpretation id="{CA1295CF-4CD9-40C1-AE86-A5A235C46354}" emma:medium="tactile" emma:mode="ink">
                <msink:context xmlns:msink="http://schemas.microsoft.com/ink/2010/main" type="inkWord" rotatedBoundingBox="23399,7138 26918,7001 26943,7632 23424,7769"/>
              </emma:interpretation>
              <emma:one-of disjunction-type="recognition" id="oneOf2">
                <emma:interpretation id="interp6" emma:lang="en-US" emma:confidence="0.5">
                  <emma:literal>-800</emma:literal>
                </emma:interpretation>
                <emma:interpretation id="interp7" emma:lang="en-US" emma:confidence="0.5">
                  <emma:literal>- 800</emma:literal>
                </emma:interpretation>
                <emma:interpretation id="interp8" emma:lang="en-US" emma:confidence="0.5">
                  <emma:literal>-800 -</emma:literal>
                </emma:interpretation>
                <emma:interpretation id="interp9" emma:lang="en-US" emma:confidence="0">
                  <emma:literal>-800 _</emma:literal>
                </emma:interpretation>
                <emma:interpretation id="interp10" emma:lang="en-US" emma:confidence="0">
                  <emma:literal>. 800</emma:literal>
                </emma:interpretation>
              </emma:one-of>
            </emma:emma>
          </inkml:annotationXML>
          <inkml:trace contextRef="#ctx0" brushRef="#br0" timeOffset="5503.752">3598 53 538 0,'0'0'382'0,"0"0"-50"0,3-9-114 16,-3 9-13-16,0 0-75 0,5-8 9 0,-5 8-67 15,0 0 11-15,0 0-103 0,5-5-78 16,-5 5-131-16,0 0-318 0,12-6-57 0</inkml:trace>
          <inkml:trace contextRef="#ctx0" brushRef="#br0" timeOffset="6138.1529">4047-192 298 0,'-13'2'428'0,"13"-2"-102"16,0 0-39-16,0 0 3 0,0 0-70 0,-11-2 37 16,11 2-47-16,0 0 9 0,0 0-46 0,0 0-3 0,0 0-26 15,0 0-16-15,0 0-19 0,-11-3-6 0,11 3-13 16,0 0-13-16,0 0-12 0,0 0-8 15,0 0-6-15,0 0-7 0,17 0-6 0,-17 0-7 16,20-2-5-16,-4 2-8 0,0 0-1 0,2 0-2 16,2 0-2-16,2 0-8 0,1-2 4 0,3 2-1 15,0 0-3-15,1 0 0 0,-3-2 0 0,4 2-2 0,-4 0-4 16,3 0 2-16,-5-2 2 0,-2 2-1 0,-2-1-4 16,-3 1 6-16,-2 0 2 0,-13 0 0 15,28 0 0-15,-28 0-1 0,22-1-1 0,-22 1-4 16,14-2 2-16,-14 2-2 0,0 0-10 0,15 0-14 15,-15 0-14-15,0 0-46 0,0 0-54 0,0 0-31 0,0 0-45 16,0 0-76-16,0 0-63 0,0 0-117 0,0 0-224 16,0 0-201-16</inkml:trace>
          <inkml:trace contextRef="#ctx0" brushRef="#br0" timeOffset="7105.7841">5147-341 27 0,'0'0'380'15,"11"-6"-116"-15,-11 6-59 0,10-7-42 0,-10 7-24 16,9-7-36-16,-9 7 5 0,12-7-20 0,-12 7 3 16,12-10-27-16,-12 10 15 0,11-9 10 0,-11 9-8 15,12-11 3-15,-7 5 4 0,0 1 4 0,2 0 2 16,-2-3-5-16,0 1-10 0,-1-1-11 0,-2 1-8 15,2-3 4-15,-1 3 0 0,0-2-17 0,-2-1 7 16,0 0-46-16,-2 0 47 0,1 2-38 0,-4-5 44 16,4 3-21-16,-5-3 36 0,3 4-34 0,-3-1 14 15,0 0-4-15,1 3 15 0,-1-3-22 0,-1 3 11 16,-2 0-31-16,1 0 15 0,0-1-25 0,-2 6 14 16,1-3-23-16,8 5 11 0,-18-8-18 0,18 8 19 15,-21-3-16-15,21 3 18 0,-18 1-18 0,6 2 25 16,-1 2-15-16,2-3 23 0,-1 3-18 0,-2 1 20 15,2 1-9-15,0 2 8 0,1-2-3 0,-1 5-1 16,0-3-3-16,5 0 3 0,-2 2-4 0,-3-1-2 16,5 3-1-16,1-3 1 0,0 1-3 0,0-1-1 15,1 1 1-15,1-2 1 0,3 0-2 0,0 0-5 16,-1-2 0-16,0 2 2 0,2-9-4 0,0 15-1 16,0-15 0-16,2 14-2 0,-2-14 6 0,3 9-5 15,-3-9 0-15,6 9 1 0,-6-9-7 0,11 5 5 16,-11-5-2-16,11 4-1 0,-11-4-2 0,13 2-10 15,-13-2 10-15,17 1 1 0,-17-1 0 0,16 0-1 16,-16 0-5-16,18-1-8 0,-18 1 16 0,17 0-3 16,-17 0 0-16,18-2 0 0,-18 2-4 0,18 0 1 15,-18 0 3-15,21 0 0 0,-21 0-5 0,19 2 1 16,-19-2 1-16,21 2 2 0,-21-2-1 0,22 5-1 16,-13-2 2-16,3 1 1 0,-2 0 8 0,0 0 7 15,1 2 4-15,-2-1 0 0,1 3-4 0,-2-1 6 16,2 0-1-16,-3 1 1 0,2-1 3 0,-2 2 11 15,-1 1-11-15,3 1 0 0,-7 0 0 0,5-1-4 16,-2 2 7-16,-1 0-4 0,-2 2 3 0,2-4-2 16,-2 3-1-16,-2 0 2 0,0 0-6 0,0 0-1 15,-2-2-3-15,1 2-5 0,-2-2-5 0,-2 0 9 16,3 0-3-16,-2-4 0 0,-3 6-1 0,2-4-5 16,-1 1 2-16,0-2-2 0,-1 0 1 0,0 1-3 15,-1-2-4-15,2-2 5 0,-1 2-2 0,0-2 6 16,-2-1-9-16,9-4-1 0,-17 6-1 0,17-6-1 15,-21 2 0-15,21-2 1 0,-22-2-3 0,22 2-1 16,-23-3 1-16,7 3 5 0,5-4-5 0,-1 1 2 16,2-4 0-16,-2 0 0 0,3 1 0 0,-1-2-1 15,-1-2-1-15,3 2-2 0,1-5-1 0,3 1 2 16,-1-1 1-16,1-6-3 0,1 6 1 0,1-1 0 16,2-1 0-16,2 0 0 0,1-1 0 0,-2 1 1 15,4-1-2-15,0-1-2 0,4 1 11 0,-2-1-7 16,3 0 6-16,-1 2-12 0,0 1 13 0,0-3-12 15,4 2 0-15,-4 1 1 0,3-2-1 0,0 2-2 16,-1 1-1-16,0-1 5 0,0 1-2 0,1-1-1 16,-2 4 1-16,-2-1-3 0,-1 1 2 0,3 2-5 15,-5 0 0-15,2 0-6 0,-2 3-14 0,1-1-6 16,-6 6-26-16,7-10-22 0,-7 10-28 0,8-10-32 16,-8 10-32-16,2-7-18 0,-2 7-24 0,0 0-36 15,0 0 59-15,0 0-5 0,0 0-33 0,0 0 11 16,0 0-32-16,0 0-37 0,0 0-119 0,0 0-230 15,-12 3-154-15</inkml:trace>
          <inkml:trace contextRef="#ctx0" brushRef="#br0" timeOffset="7640.3384">5554-542 139 0,'0'0'467'0,"11"-6"-131"0,-11 6-1 0,10-3-91 15,-10 3 15-15,0 0-72 0,11-5 19 0,-11 5-71 16,0 0 4-16,9-7-67 0,-9 7 21 0,0 0-54 16,0 0 24-16,0 0-33 0,12-2 74 0,-12 2 15 15,0 0 3-15,5 10 6 0,-5-10-3 0,1 11-8 16,1-3-2-16,-2-8-3 0,0 16 4 0,0-4-6 16,0-3 6-16,0 5-7 0,0-1-12 0,-2 3-11 15,1 0-10-15,-2-1-9 0,2 3-1 0,0 0-5 16,-3 0-6-16,4 2 4 0,-3-2-1 0,1 2-4 15,1-4-9-15,-1 4-5 0,-2-2-8 0,4-1-4 16,0 2-3-16,0-3 0 0,0-1-4 0,0 2 1 16,0-4 1-16,2 0-2 0,0 0-2 0,1-1 0 15,-1-2 0-15,1-1-1 0,-3 0 33 0,6-1-40 16,0-3 2-16,-6-5-6 0,11 12 3 0,-11-12 0 16,17 6 6-16,-17-6-12 0,18 2 0 0,-18-2 1 15,21-1-3-15,-21 1 0 0,19-4 0 0,-7-2-1 16,0 1-2-16,-1-1 2 0,0-3 1 0,2-2 1 15,-3-3-1-15,2 1 0 0,-1-1-3 0,-2 0 2 16,-1-5-1-16,1 1 1 0,-2-4 1 0,-2 1-4 16,0 0 8-16,-2-3-6 0,-2 1-2 0,1-1 0 15,-2 0-4-15,-2 0 2 0,1 0-6 0,-2 1 6 16,-1 2-1-16,0 1 1 0,-2 2 16 0,1 0-26 16,-2 1 15-16,2 2-28 0,-2 3 0 0,0 2-20 15,-2-1-22-15,-3 3-14 0,4-1-28 0,-3 3-21 16,-1 2-20-16,0 3 7 0,-2-3-41 0,2 2-9 15,12 2-49-15,-20 0 44 0,20 0-3 0,-20 2-33 16,20-2 21-16,-18 4-34 0,18-4-19 0,-12 5-24 16,12-5-408-16,-2 10-207 0</inkml:trace>
          <inkml:trace contextRef="#ctx0" brushRef="#br0" timeOffset="8238.2602">6316-563 375 0,'0'0'357'0,"13"-6"-41"0,-13 6-70 16,10-6-15-16,-10 6-57 0,11-4 27 0,-11 4-57 16,6-8 23-16,-6 8-51 0,0 0 9 0,7-6-45 0,-7 6 24 15,0 0-39-15,9-4 29 0,-9 4-45 16,0 0 19-16,0 0-38 0,0 0 43 0,0 0-6 15,0 0 29-15,0 0-28 0,0 0 12 0,-11 7-22 0,11-7 20 16,-10 11-3-16,10-11-1 0,-10 13 20 0,3-2 0 16,2-4-6-16,-1 3-10 0,-2 1-11 15,1 1 6-15,0 0 6 0,0 5 3 0,1-4-7 0,-1 4-13 16,1-1-5-16,1 0-4 0,-1 3-1 0,1-1 14 16,0 1-7-16,2-2-6 0,0 2-4 0,3-2-14 15,-2 1 3-15,1-3-14 0,1 1 14 0,1 3-12 16,1-4 10-16,-1-1-10 0,4 1 22 0,0 0-32 15,-1 0 9-15,3-2-13 0,-2-2 11 0,2 0-15 16,3 0 13-16,-3-2-15 0,4 0 14 0,-1-1-18 16,2-2 26-16,1-1-27 0,0 0 3 0,1-3-1 15,0 0 2-15,-14-2-3 0,32 0-2 0,-17-2 3 16,4 0 0-16,-1-3-3 0,2 0 4 0,-4-1-1 16,5-2 1-16,-3-1-3 0,0-2 0 0,0 1 4 15,-2 0-1-15,-2-3-1 0,3 0 1 0,-5 0 0 16,2-2 0-16,-5 0-5 0,0-1 7 0,-1 3-5 15,-4-4 1-15,-3 4-1 0,-1-3 9 0,0 0-12 16,-1 3 0-16,-3-6 2 0,-3 4-2 0,0-1 0 0,0 1 0 16,-3-3 0-16,1 4 1 0,-3 0-1 0,0-2 0 15,1 4-5-15,-1-2-3 0,-1 4-6 16,0-2-5-16,-1 2-17 0,2 0-10 0,1 3-21 16,-1 0-13-16,2 2-22 0,1-1-9 0,-2 1-28 0,1 1-15 15,10 4-20-15,-17-4-14 0,17 4-57 0,-18-1 43 16,18 1-36-16,-13-2 21 0,13 2-68 15,0 0-15-15,-16 3-76 0,16-3-332 0,0 0-215 16</inkml:trace>
          <inkml:trace contextRef="#ctx0" brushRef="#br0" timeOffset="8446.1206">6994-451 305 0,'22'2'525'0,"-22"-2"-153"0,14 0-68 0,-14 0-42 16,16 1-13-16,-16-1-27 0,0 0-44 0,14 0-34 15,-14 0-26-15,0 0-24 0,14 2-23 0,-14-2-14 16,0 0-20-16,0 0-16 0,0 0-16 0,19 0-62 16,-19 0-67-16,0 0-121 0,0 0-558 0,10 3-331 15</inkml:trace>
        </inkml:traceGroup>
      </inkml:traceGroup>
    </inkml:traceGroup>
    <inkml:traceGroup>
      <inkml:annotationXML>
        <emma:emma xmlns:emma="http://www.w3.org/2003/04/emma" version="1.0">
          <emma:interpretation id="{6C3026DD-F90E-4BE6-AB17-A9361CB442CA}" emma:medium="tactile" emma:mode="ink">
            <msink:context xmlns:msink="http://schemas.microsoft.com/ink/2010/main" type="paragraph" rotatedBoundingBox="19245,8661 23008,6816 23473,7765 19710,9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086F6F-B1DC-4933-99DC-4074F8A10550}" emma:medium="tactile" emma:mode="ink">
              <msink:context xmlns:msink="http://schemas.microsoft.com/ink/2010/main" type="line" rotatedBoundingBox="19245,8661 23008,6816 23473,7765 19710,9609"/>
            </emma:interpretation>
          </emma:emma>
        </inkml:annotationXML>
        <inkml:traceGroup>
          <inkml:annotationXML>
            <emma:emma xmlns:emma="http://www.w3.org/2003/04/emma" version="1.0">
              <emma:interpretation id="{006500A8-3EF1-4512-8695-8AF5FCA0DBAA}" emma:medium="tactile" emma:mode="ink">
                <msink:context xmlns:msink="http://schemas.microsoft.com/ink/2010/main" type="inkWord" rotatedBoundingBox="19459,9096 20109,8777 20204,8971 19553,9290"/>
              </emma:interpretation>
              <emma:one-of disjunction-type="recognition" id="oneOf3">
                <emma:interpretation id="interp11" emma:lang="en-US" emma:confidence="0.5">
                  <emma:literal>+</emma:literal>
                </emma:interpretation>
                <emma:interpretation id="interp12" emma:lang="en-US" emma:confidence="0">
                  <emma:literal>&amp;</emma:literal>
                </emma:interpretation>
                <emma:interpretation id="interp13" emma:lang="en-US" emma:confidence="0">
                  <emma:literal>-</emma:literal>
                </emma:interpretation>
                <emma:interpretation id="interp14" emma:lang="en-US" emma:confidence="0">
                  <emma:literal>=</emma:literal>
                </emma:interpretation>
                <emma:interpretation id="interp15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9698.0615">-225 1469 430 0,'-20'7'483'0,"5"-1"-110"0,1 0-52 16,2-5-41-16,1 3-26 0,11-4 1 0,-14 4-49 15,14-4-28-15,0 0-17 0,0 0 3 0,0 0-14 16,6-8-7-16,7 3-32 0,4-3-3 0,1 1-32 15,9-2-11-15,2-3-15 0,-1 4-4 0,7-7-7 16,1 4-12-16,2-3-4 0,-1 2 2 0,1-2-8 16,-1 1-6-16,2 2-1 0,-3 0-7 0,2 0 5 15,-7 4-3-15,-4-3-9 0,-2 4 1 0,-2-1-2 0,-6 0-7 16,1 3-34-16,-4 0-60 0,-1 1-53 16,-1-1-46-16,-2-3-54 0,-1 1-106 0,0 0-533 15,-2 1-461-15</inkml:trace>
          <inkml:trace contextRef="#ctx0" brushRef="#br0" timeOffset="9466.2366">-150 1301 63 0,'0'0'429'0,"0"0"-100"0,0 0-30 16,-6-7-71-16,6 7 2 0,0 0-24 15,0 0-20-15,-8-5-22 0,8 5-14 0,0 0-31 16,0 0 1-16,0 0-15 0,0 0-13 0,0 0-16 0,0 0-17 15,0 0 1-15,5-8-5 0,-5 8 4 0,17-3-1 16,-5 1-10-16,2 0-9 0,-1-2-3 0,4 1-7 16,1-1-13-16,1 0 3 0,3 1-7 0,2-1 0 15,1-3-2-15,0 3-2 0,2-1 1 0,-1 1-8 16,-3 0-4-16,1 0-2 0,-2-1 2 0,0 2-4 16,-6 1-9-16,-3 0-47 0,3 1-30 0,-16 1-18 15,19 0-57-15,-19 0-42 0,12 3-79 0,-12-3-460 16,0 0-259-16</inkml:trace>
        </inkml:traceGroup>
        <inkml:traceGroup>
          <inkml:annotationXML>
            <emma:emma xmlns:emma="http://www.w3.org/2003/04/emma" version="1.0">
              <emma:interpretation id="{91B6CF51-A59F-401B-BE1D-4803ADE54508}" emma:medium="tactile" emma:mode="ink">
                <msink:context xmlns:msink="http://schemas.microsoft.com/ink/2010/main" type="inkWord" rotatedBoundingBox="21766,7425 23008,6816 23473,7765 22231,8374"/>
              </emma:interpretation>
              <emma:one-of disjunction-type="recognition" id="oneOf4">
                <emma:interpretation id="interp16" emma:lang="en-US" emma:confidence="0.5">
                  <emma:literal>20,</emma:literal>
                </emma:interpretation>
                <emma:interpretation id="interp17" emma:lang="en-US" emma:confidence="0">
                  <emma:literal>200,</emma:literal>
                </emma:interpretation>
                <emma:interpretation id="interp18" emma:lang="en-US" emma:confidence="0.5">
                  <emma:literal>2 01</emma:literal>
                </emma:interpretation>
                <emma:interpretation id="interp19" emma:lang="en-US" emma:confidence="0">
                  <emma:literal>2 0,</emma:literal>
                </emma:interpretation>
                <emma:interpretation id="interp20" emma:lang="en-US" emma:confidence="0">
                  <emma:literal>280,</emma:literal>
                </emma:interpretation>
              </emma:one-of>
            </emma:emma>
          </inkml:annotationXML>
          <inkml:trace contextRef="#ctx0" brushRef="#br0" timeOffset="19404.0938">3434-354 245 0,'0'0'427'0,"0"0"-97"0,0 0-36 0,5-7-42 15,-5 7-24-15,0 0-36 0,0 0-12 0,0 0-22 16,0 0-25-16,3-7-11 0,-3 7-10 0,0 0-9 16,0 0 17-16,0 0-3 0,0 0 17 0,0 0 22 15,0 0-6-15,0 0-11 0,0 0-7 0,-3 8-2 16,3-8 4-16,-1 12 2 0,1-12-5 0,-1 12-6 0,1-12-5 15,-4 17-8-15,4-6-7 0,-3 2-8 16,3 0-8-16,-3 0-6 0,1 3 3 0,2-2-6 16,-4 4-5-16,3-1-4 0,-1 4 2 0,0-1-6 15,1 1-18-15,-1-1 0 0,0 2-15 0,0 0 2 16,1-1-15-16,0 3 7 0,-2-4-11 0,3 0 6 0,-1-3-12 16,0-2 6-16,1 3-12 0,-3-4 10 15,3 2-18-15,-1-3 22 0,-1-1-27 0,2-1 27 16,0-3-19-16,-2 2 18 0,2-10-18 0,-1 14 11 15,1-14-12-15,0 10 17 0,0-10-15 0,0 0 11 16,0 11-28-16,0-11-16 0,0 0-40 0,0 0-62 0,0 0-80 16,6-5-106-16,-6 5-97 0,0-9-127 15,0 9-747-15,-3-10-895 0</inkml:trace>
          <inkml:trace contextRef="#ctx0" brushRef="#br0" timeOffset="18972.199">3047-309 154 0,'0'0'221'0,"6"-11"-52"0,-6 11-25 0,9-10-31 15,-9 10-11-15,8-9-11 0,-8 9-12 0,5-9-13 16,-5 9 16-16,7-8-6 0,-7 8 10 0,4-5-11 16,-4 5 23-16,5-7-1 0,-5 7 7 0,5-6-13 15,-5 6-26-15,0 0 39 0,3-9-6 0,-3 9-2 16,0 0 2-16,0 0-9 0,0-9-21 0,0 9-15 16,0 0 16-16,-5-9 4 0,5 9-3 0,0 0 1 15,-10-6 1-15,10 6-4 0,-10-2 17 0,10 2-7 16,0 0 7-16,-15-4-12 0,15 4-3 0,0 0-4 15,-17-1-7-15,17 1 0 0,0 0 1 0,-20 5-1 16,20-5 2-16,-15 2 0 0,7 3 0 0,-1-1 0 16,0 3-11-16,0 0 6 0,-1 0-8 0,0 3-1 15,1 0 3-15,-2 3 6 0,0-2 6 0,2 3-3 16,0 1-5-16,-2 0-10 0,3 1 6 0,-1 1 7 16,1-1-3-16,-1 3-3 0,3-1-2 0,-1 2 0 15,1-1-7-15,0-1-5 0,1 1-2 0,0 0-6 16,4-1-1-16,-3-2-5 0,3-1 0 0,1 3-3 15,0-5-1-15,0 2-2 0,3-1-3 0,0 0-4 16,1-1 3-16,-1-2 4 0,4-1-6 0,-3 0 0 16,7-1 1-16,-6 0-2 0,5-3 0 0,0 3-3 15,-1-6 1-15,3 2-5 0,-12-5 2 0,21 3-2 16,-21-3 3-16,24 0-3 0,-12-3 0 0,2 0-1 16,-1-2-1-16,0 0 1 0,-1-1-3 0,2 1-1 15,-1-5 5-15,0 0 2 0,-1 0 0 0,2-1-5 16,-5-2-8-16,3 2 11 0,-7 0 0 0,4-2-2 15,-3 0 0-15,-3 2-2 0,2-2-1 0,-5 0 3 16,1 0 0-16,-2 1 0 0,1-3-1 0,-3 2-2 16,-2 0 2-16,-1-4 0 0,-2 7-2 0,2 0 0 15,-2-1-4-15,1 2 4 0,-2 0-6 0,-2 3-2 16,3 0-7-16,-1 2-13 0,-3-1-14 0,3 2-27 16,9 3-26-16,-19-2-34 0,19 2-38 0,-20 2-30 15,20-2-49-15,-20 5-23 0,20-5-26 0,-15 7-53 16,15-7-52-16,-15 8-476 0,15-8-435 0</inkml:trace>
          <inkml:trace contextRef="#ctx0" brushRef="#br0" timeOffset="18328.1213">2247-277 226 0,'0'0'323'0,"0"0"-86"0,0 0-4 0,-10-3-28 15,10 3-1-15,0 0-30 0,-9-5-24 0,9 5-10 16,-7-6 0-16,7 6-11 0,-5-6-17 0,5 6 2 16,-6-7-14-16,6 7-9 0,-9-11-3 15,9 11-3-15,-6-9-9 0,6 9-5 0,-5-13-6 0,5 13 20 16,-2-13-13-16,2 13 11 0,-3-13-15 0,3 13-4 16,0-14-19-16,0 14 6 0,4-12-15 0,-4 12-5 15,6-13-7-15,-6 13 0 0,9-11-8 0,-2 5-1 16,1 0-8-16,2 2 0 0,0 0-7 15,1 2-1-15,-11 2 5 0,23-5-2 0,-23 5 0 16,21 0 1-16,-21 0 5 0,20 2-6 0,-20-2 4 0,20 5-4 16,-8-1 3-16,-3 1-3 0,-2 3-2 0,2 0-1 15,-3 1 1-15,0 1-3 0,-3 1 15 0,-1 0-1 16,0 0 8-16,-4 2 1 0,0 2 3 0,-4 0 7 16,0 1 0-16,0-1 0 0,-2 3-1 0,-1 1-5 15,-4 0 4-15,0 0-1 0,-1 1-3 0,-1-1-4 16,0 0 11-16,-2-1-14 0,3 1 1 0,-2-2-3 15,1-1 4-15,2-1-2 0,0-1 0 0,1-1-2 16,0 0-2-16,2-2-1 0,0-4 0 0,2 4-4 16,-1-4-3-16,4 1 5 0,-2 0 2 0,7-8 1 15,-10 8-3-15,10-8 4 0,-4 10-6 0,4-10 3 16,0 0-12-16,3 9 6 0,-3-9 5 0,15 0-3 16,-15 0-1-16,23 0 0 0,-8-2-5 0,2-1-2 15,3 0 3-15,2 0 1 0,2-2 1 0,-1 2-16 16,1 0 14-16,0-1 0 0,0 0-11 0,2-1 11 15,-1 0-9-15,-2 2 8 0,-1 0-8 0,-4-1 12 16,0 0-11-16,-1 3 9 0,-1-3-7 0,-3 1 11 16,1 1-14-16,-14 2 13 0,19-3-12 0,-19 3 14 15,17-3-16-15,-17 3 1 0,13-2-20 0,-13 2 0 16,12-2-43-16,-12 2-16 0,0 0-80 0,11-4-11 16,-11 4-61-16,0 0-7 0,0 0-76 0,0 0-76 15,0 0-389-15,0 0-304 0</inkml:trace>
        </inkml:traceGroup>
      </inkml:traceGroup>
    </inkml:traceGroup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55.1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3CD0063-6AE2-4285-AAB0-4636F4E6868E}" emma:medium="tactile" emma:mode="ink">
          <msink:context xmlns:msink="http://schemas.microsoft.com/ink/2010/main" type="writingRegion" rotatedBoundingBox="16650,7297 17131,14378 7579,15028 7097,7947"/>
        </emma:interpretation>
      </emma:emma>
    </inkml:annotationXML>
    <inkml:traceGroup>
      <inkml:annotationXML>
        <emma:emma xmlns:emma="http://www.w3.org/2003/04/emma" version="1.0">
          <emma:interpretation id="{E6F77E7F-7CC2-4AC4-A2BD-3B7BD7CFC277}" emma:medium="tactile" emma:mode="ink">
            <msink:context xmlns:msink="http://schemas.microsoft.com/ink/2010/main" type="paragraph" rotatedBoundingBox="16814,7711 16874,11367 16712,11369 16652,77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7804AF-D1A5-47DD-BB40-6F4950DB27BA}" emma:medium="tactile" emma:mode="ink">
              <msink:context xmlns:msink="http://schemas.microsoft.com/ink/2010/main" type="line" rotatedBoundingBox="16814,7711 16874,11367 16712,11369 16652,7714"/>
            </emma:interpretation>
          </emma:emma>
        </inkml:annotationXML>
        <inkml:traceGroup>
          <inkml:annotationXML>
            <emma:emma xmlns:emma="http://www.w3.org/2003/04/emma" version="1.0">
              <emma:interpretation id="{8F87FD29-193C-4F04-B370-72553272D853}" emma:medium="tactile" emma:mode="ink">
                <msink:context xmlns:msink="http://schemas.microsoft.com/ink/2010/main" type="inkWord" rotatedBoundingBox="16671,7714 16675,7965 16671,7966 16667,7714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~</emma:literal>
                </emma:interpretation>
              </emma:one-of>
            </emma:emma>
          </inkml:annotationXML>
          <inkml:trace contextRef="#ctx0" brushRef="#br0">4752 3374 348 0,'0'0'353'0,"0"0"-25"16,0-8-60-16,0 8-9 0,0 0-48 0,0 0 14 16,0-10-61-16,0 10 29 0,0 0-54 0,0 0 32 0,0 0-22 15,2-7 34-15,-2 7-25 0,0 0 1 0,0 0-24 16,0 0-12-16,0 0-25 0,0 0-5 0,0 0-28 15,0 0-1-15,0-8-24 0,0 8 4 16,0 0-18-16,0 0 2 0,0 0-16 0,0 0 4 0,0 0-5 16,0 8 6-16,0-8-10 0,0 0 7 0,0 12-13 15,0-12 14-15,-2 13-14 0,2-13 9 0,2 16-16 16,-2-6-2-16,0 1-30 0,0 2-27 0,0-1-67 16,0 5-21-16,0-1-69 0,0 1-8 0,0 3-45 15,0 3-28-15,0-3-61 0,1 1-377 0,-1 2-249 16</inkml:trace>
        </inkml:traceGroup>
        <inkml:traceGroup>
          <inkml:annotationXML>
            <emma:emma xmlns:emma="http://www.w3.org/2003/04/emma" version="1.0">
              <emma:interpretation id="{2A3F933F-BD58-48BC-B385-D9AAA7F27CA9}" emma:medium="tactile" emma:mode="ink">
                <msink:context xmlns:msink="http://schemas.microsoft.com/ink/2010/main" type="inkWord" rotatedBoundingBox="16723,8346 16729,8700 16708,8700 16703,8347"/>
              </emma:interpretation>
              <emma:one-of disjunction-type="recognition" id="oneOf1">
                <emma:interpretation id="interp5" emma:lang="en-US" emma:confidence="0.5">
                  <emma:literal>_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~</emma:literal>
                </emma:interpretation>
                <emma:interpretation id="interp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15.9785">4803 3974 80 0,'0'10'499'0,"0"-10"-130"0,3 12-13 16,-3-12-48-16,1 11-40 0,-1-11-40 0,0 8-25 16,0-8-49-16,0 0-29 0,0 13-20 0,0-13-24 15,0 0-18-15,0 10-7 0,0-10-8 0,0 10-9 16,0-10-8-16,-1 11-4 0,1-11-8 0,0 13-7 15,0-13 3-15,-3 14-35 0,3-14 33 0,3 15-37 16,-3-5 37-16,0 0-38 0,1 0 33 0,-1 3-47 16,0-1 17-16,0 1-56 0,0 1 2 0,0 2-61 15,-1-1 4-15,-2 1-41 0,3 1-23 0,-2-1-14 0,-2-1-20 16,4 2-42-16,-1 1-193 0,-3-3 53 16</inkml:trace>
        </inkml:traceGroup>
        <inkml:traceGroup>
          <inkml:annotationXML>
            <emma:emma xmlns:emma="http://www.w3.org/2003/04/emma" version="1.0">
              <emma:interpretation id="{B4BE27B0-806D-4EE8-9E4D-AC53D01C04D0}" emma:medium="tactile" emma:mode="ink">
                <msink:context xmlns:msink="http://schemas.microsoft.com/ink/2010/main" type="inkWord" rotatedBoundingBox="16733,8942 16738,9218 16724,9219 16720,8942"/>
              </emma:interpretation>
              <emma:one-of disjunction-type="recognition" id="oneOf2">
                <emma:interpretation id="interp10" emma:lang="en-US" emma:confidence="0.5">
                  <emma:literal>_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~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451.8812">4803 4570 512 0,'3'7'219'0,"-3"-7"-16"0,1 16 15 0,-1-16-25 16,2 13 4-16,-2-13-11 0,3 12-14 16,-3-12-7-16,2 8-4 0,-2-8-12 0,1 9-11 0,-1-9-15 15,0 0-13-15,0 11-1 0,0-11-3 0,0 0-2 16,3 10-6-16,-3-10-2 0,0 0-4 0,0 11-13 16,0-11-12-16,0 0-13 0,-3 11-2 0,3-11-14 15,0 0-5-15,0 12-11 0,0-12 0 0,-1 8-2 16,1-8-10-16,-2 11 4 0,2-11-3 0,0 8-1 15,0-8-1-15,0 12-8 0,0-12 6 0,-2 11-7 16,2-11-8-16,2 10-11 0,-2-10-24 0,-2 15-26 16,2-15-23-16,0 17-45 0,0-9-69 0,0 3-15 15,0 0-57-15,2 0-41 0,0 0-445 0,-1 1-279 16</inkml:trace>
        </inkml:traceGroup>
        <inkml:traceGroup>
          <inkml:annotationXML>
            <emma:emma xmlns:emma="http://www.w3.org/2003/04/emma" version="1.0">
              <emma:interpretation id="{5AFA0A8F-2A30-4C8F-950D-A3C4D62B0803}" emma:medium="tactile" emma:mode="ink">
                <msink:context xmlns:msink="http://schemas.microsoft.com/ink/2010/main" type="inkWord" rotatedBoundingBox="16749,9495 16753,9781 16739,9782 16735,9495"/>
              </emma:interpretation>
              <emma:one-of disjunction-type="recognition" id="oneOf3">
                <emma:interpretation id="interp15" emma:lang="en-US" emma:confidence="0.5">
                  <emma:literal>_</emma:literal>
                </emma:interpretation>
                <emma:interpretation id="interp16" emma:lang="en-US" emma:confidence="0">
                  <emma:literal>-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667.828">4832 5122 26 0,'0'0'456'0,"-1"14"-107"16,1-14-17-16,-2 10-80 0,2-10-4 0,-2 11-64 0,2-11 22 16,0 0-32-16,0 9-13 0,0-9-29 15,0 0-18-15,-3 11-20 0,3-11-16 0,0 0 6 16,-3 9 0-16,3-9-9 0,0 0-13 0,-1 11-8 16,1-11-12-16,0 8-15 0,0-8-5 0,0 11 3 0,0-11-5 15,0 14-1-15,0-14-7 0,1 16-5 0,2-8-13 16,-3 3-11-16,3 0-21 0,-3 2-36 15,2-1-30-15,0 2-39 0,-1-1-53 0,-1 6-16 0,1-4-33 16,-1-1-77-16,3 3-302 0,-6-1-133 0</inkml:trace>
        </inkml:traceGroup>
        <inkml:traceGroup>
          <inkml:annotationXML>
            <emma:emma xmlns:emma="http://www.w3.org/2003/04/emma" version="1.0">
              <emma:interpretation id="{F06DF9C1-EB62-48B1-A099-A0C086C56937}" emma:medium="tactile" emma:mode="ink">
                <msink:context xmlns:msink="http://schemas.microsoft.com/ink/2010/main" type="inkWord" rotatedBoundingBox="16720,10019 16726,10436 16706,10437 16699,10019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,</emma:literal>
                </emma:interpretation>
                <emma:interpretation id="interp2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876.7448">4803 5646 399 0,'0'8'422'0,"-2"3"-58"0,-1-3-77 0,2-1-14 15,1 3-30-15,-1-2-36 0,-2 0-6 0,2 0-34 16,1 2-10-16,-2-3-20 0,1 2-17 0,1-9-30 15,-2 17-6-15,2-8-14 0,-2-2-5 0,2-7-12 16,2 20-5-16,-2-20-10 0,0 17-25 0,2-9 11 16,-2 1-3-16,0 1-3 0,0-1-5 0,1 1-2 15,1-1-1-15,-2 0-10 0,0 2-2 0,0-2-9 16,0 3-21-16,1-1-32 0,2 2-25 0,-2-2-22 16,-1 2-22-16,0 0-25 0,0 1-46 0,0 0 4 15,0 0-12-15,0-1-29 0,0 2-53 0,-1-2-263 16,1 1-69-16</inkml:trace>
        </inkml:traceGroup>
        <inkml:traceGroup>
          <inkml:annotationXML>
            <emma:emma xmlns:emma="http://www.w3.org/2003/04/emma" version="1.0">
              <emma:interpretation id="{7B1DCF16-5BED-4C5D-9349-894FA1B6F838}" emma:medium="tactile" emma:mode="ink">
                <msink:context xmlns:msink="http://schemas.microsoft.com/ink/2010/main" type="inkWord" rotatedBoundingBox="16716,10652 16719,10864 16704,10865 16700,10653"/>
              </emma:interpretation>
              <emma:one-of disjunction-type="recognition" id="oneOf5">
                <emma:interpretation id="interp25" emma:lang="en-US" emma:confidence="0.5">
                  <emma:literal>-</emma:literal>
                </emma:interpretation>
                <emma:interpretation id="interp26" emma:lang="en-US" emma:confidence="0">
                  <emma:literal>_</emma:literal>
                </emma:interpretation>
                <emma:interpretation id="interp27" emma:lang="en-US" emma:confidence="0">
                  <emma:literal>.</emma:literal>
                </emma:interpretation>
                <emma:interpretation id="interp28" emma:lang="en-US" emma:confidence="0">
                  <emma:literal>,</emma:literal>
                </emma:interpretation>
                <emma:interpretation id="interp2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059.8373">4785 6280 405 0,'0'0'343'0,"0"13"-25"0,0-13-68 0,0 12-17 16,0-12-67-16,0 12 7 0,0-12-37 16,0 12-6-16,0-12-20 0,0 12-24 0,0-12-12 0,0 12-9 15,0-12-16-15,2 13-11 0,-2-13 1 0,2 14-8 16,-2-14-12-16,1 13 2 0,1-6-3 0,-2-7-3 15,0 14-6-15,1-6-2 0,2 1-9 0,-3-9-30 16,1 17-29-16,-1-17-46 0,1 17-62 0,2-7-70 16,-2-3-126-16,0 3-184 0,-1-10-61 0</inkml:trace>
        </inkml:traceGroup>
        <inkml:traceGroup>
          <inkml:annotationXML>
            <emma:emma xmlns:emma="http://www.w3.org/2003/04/emma" version="1.0">
              <emma:interpretation id="{CD0239D5-291E-43A4-9EB4-D67D86EB46FB}" emma:medium="tactile" emma:mode="ink">
                <msink:context xmlns:msink="http://schemas.microsoft.com/ink/2010/main" type="inkWord" rotatedBoundingBox="16768,11105 16770,11209 16747,11209 16745,11106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~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247.6668">4829 6733 403 0,'2'8'363'0,"-2"-8"-80"16,1 10-6-16,-1-10-98 0,4 8 3 0,-4-8-58 15,1 9 3-15,-1-9-55 0,1 11 20 0,-1-11-27 0,3 9-6 16,-3-9-42-16,2 11 25 0,-2-11-38 0,0 9 30 16,0-9-46-16,4 10 11 0,-4-10-65 15,2 11-75-15,-2-11-110 0,4 7-328 0,-4-7-93 16</inkml:trace>
        </inkml:traceGroup>
        <inkml:traceGroup>
          <inkml:annotationXML>
            <emma:emma xmlns:emma="http://www.w3.org/2003/04/emma" version="1.0">
              <emma:interpretation id="{6DCEE759-2105-48B0-B089-627F3C03983A}" emma:medium="tactile" emma:mode="ink">
                <msink:context xmlns:msink="http://schemas.microsoft.com/ink/2010/main" type="inkWord" rotatedBoundingBox="16873,11346 16874,11366 16842,11367 16842,11347"/>
              </emma:interpretation>
              <emma:one-of disjunction-type="recognition" id="oneOf7">
                <emma:interpretation id="interp35" emma:lang="en-US" emma:confidence="0.5">
                  <emma:literal>.</emma:literal>
                </emma:interpretation>
                <emma:interpretation id="interp36" emma:lang="en-US" emma:confidence="0">
                  <emma:literal>/</emma:literal>
                </emma:interpretation>
                <emma:interpretation id="interp37" emma:lang="en-US" emma:confidence="0">
                  <emma:literal>,</emma:literal>
                </emma:interpretation>
                <emma:interpretation id="interp38" emma:lang="en-US" emma:confidence="0">
                  <emma:literal>$</emma:literal>
                </emma:interpretation>
                <emma:interpretation id="interp39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1406.126">4925 6974 714 0,'0'0'562'16,"10"4"-138"-16,-10-4-46 0,0 0-50 0,7 5-46 15,-7-5-53-15,0 0-48 0,0 0-38 0,9 6-24 16,-9-6-35-16,0 0-22 0,0 0-43 0,0 0-70 15,6 5-96-15,-6-5-157 0,0 0-643 0,0 0-528 16</inkml:trace>
        </inkml:traceGroup>
      </inkml:traceGroup>
    </inkml:traceGroup>
    <inkml:traceGroup>
      <inkml:annotationXML>
        <emma:emma xmlns:emma="http://www.w3.org/2003/04/emma" version="1.0">
          <emma:interpretation id="{84AD1189-46AC-40A3-92F9-676E1597A5E7}" emma:medium="tactile" emma:mode="ink">
            <msink:context xmlns:msink="http://schemas.microsoft.com/ink/2010/main" type="paragraph" rotatedBoundingBox="14484,8137 15955,8142 15952,8815 14481,881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DBD25FB-15E9-432D-84E7-9E4806E3073A}" emma:medium="tactile" emma:mode="ink">
              <msink:context xmlns:msink="http://schemas.microsoft.com/ink/2010/main" type="line" rotatedBoundingBox="14484,8137 15955,8142 15952,8815 14481,8810"/>
            </emma:interpretation>
          </emma:emma>
        </inkml:annotationXML>
        <inkml:traceGroup>
          <inkml:annotationXML>
            <emma:emma xmlns:emma="http://www.w3.org/2003/04/emma" version="1.0">
              <emma:interpretation id="{50E21779-07D1-4D97-96D6-357CBA4403AB}" emma:medium="tactile" emma:mode="ink">
                <msink:context xmlns:msink="http://schemas.microsoft.com/ink/2010/main" type="inkWord" rotatedBoundingBox="14484,8137 15955,8142 15952,8815 14481,8810">
                  <msink:destinationLink direction="with" ref="{71E5FA04-05E6-4E03-97A8-C09C537C464C}"/>
                </msink:context>
              </emma:interpretation>
              <emma:one-of disjunction-type="recognition" id="oneOf8">
                <emma:interpretation id="interp40" emma:lang="en-US" emma:confidence="0.5">
                  <emma:literal>1000</emma:literal>
                </emma:interpretation>
                <emma:interpretation id="interp41" emma:lang="en-US" emma:confidence="0.5">
                  <emma:literal>100 °</emma:literal>
                </emma:interpretation>
                <emma:interpretation id="interp42" emma:lang="en-US" emma:confidence="0">
                  <emma:literal>100 @</emma:literal>
                </emma:interpretation>
                <emma:interpretation id="interp43" emma:lang="en-US" emma:confidence="0">
                  <emma:literal>100 o</emma:literal>
                </emma:interpretation>
                <emma:interpretation id="interp44" emma:lang="en-US" emma:confidence="0">
                  <emma:literal>11000</emma:literal>
                </emma:interpretation>
              </emma:one-of>
            </emma:emma>
          </inkml:annotationXML>
          <inkml:trace contextRef="#ctx0" brushRef="#br1" timeOffset="-271604.5814">3950 3913 191 0,'12'-3'427'0,"-12"3"-79"0,10-5-115 0,-10 5-18 16,0 0-92-16,11-6-50 0,-11 6-135 0,0 0-209 0,8-4-135 15,-8 4 136-15</inkml:trace>
          <inkml:trace contextRef="#ctx0" brushRef="#br1" timeOffset="-273411.8172">2579 3778 424 0,'0'0'434'0,"0"0"-75"0,0 0-48 0,-4-8-49 15,4 8-23-15,0 0-29 0,0 0-36 0,0 0-15 0,0 0-30 16,0 0-8-16,0 0-24 0,-5-5-10 15,5 5-22-15,0 0 39 0,0 0 26 0,-2 8 14 16,2-8-22-16,0 9 13 0,-1-1-22 0,2 2 6 0,-1-1-8 16,0 3 19-16,0 0-27 0,0 4 4 0,2-1-25 15,-2 2 9-15,0 1-23 0,0 4 9 16,2-1-26-16,-2 2 4 0,1 1-12 0,1-2 9 0,-2 2-21 16,0-2 9-16,1 2-19 0,2 0 5 0,-2-2-13 15,-1 2 9-15,1 2-15 0,2-6 10 0,-3 2-14 16,1-1 11-16,0-1-16 0,-1-4 9 0,0 3-9 15,0-3 14-15,-1-1-15 0,1 0 8 0,0-2-23 16,0 0 1-16,0-2-42 0,0 0 5 0,0-3-37 16,0 2-19-16,0-10-26 0,0 14-24 0,0-14-50 15,1 12-58-15,-1-12-31 0,0 0-68 0,0 0-103 16,6 5-428-16,-6-5-463 0</inkml:trace>
          <inkml:trace contextRef="#ctx0" brushRef="#br1" timeOffset="-272887.1645">2878 3991 239 0,'2'-9'333'15,"2"0"-62"-15,-3 2-28 0,-1 7-32 16,6-13-54-16,-6 13 12 0,3-10-55 0,-3 10 20 16,2-9-53-16,-2 9 21 0,1-8-46 0,-1 8 14 15,0 0-10-15,4-8 23 0,-4 8-26 0,0 0 25 0,0 0 4 16,0 0 2-16,0 0 3 0,0 0-12 0,0 0 10 15,0 0-11-15,-4 11 8 0,4-11-8 16,-3 17 2-16,1-10-8 0,1 1-3 0,-3 4-7 0,2 0-3 16,1 0-7-16,-3 2 0 0,4 0 0 0,-2-1-3 15,-2 4 7-15,4-2-3 0,-2 1-7 0,0-1-10 16,1 2-3-16,1-3-3 0,0 2-10 0,0 0 4 16,0-3-3-16,0 2-2 0,3-1-3 0,-1-1-1 15,-1-2 1-15,2 2-6 0,-1-2 5 0,2-1-1 16,1 0-1-16,0-2-1 0,-2 0 4 0,6 0 2 15,-5-2-8-15,4-2 5 0,-8-4-2 0,14 6-1 16,-14-6-6-16,18 1 2 0,-18-1-1 0,22-1-15 16,-10-2 14-16,-1 0-1 0,1-3 1 0,-2 2-4 15,1-3 2-15,0 0 0 0,-3-3-1 0,2 2 1 16,-2-4-4-16,3 1 3 0,-2-2-3 0,-3-1 1 16,2-1-1-16,-3 0 2 0,-1-2-5 0,-1 1 17 15,0 1-16-15,-3-2 14 0,0 1-17 0,-1-3 15 16,-1 2-15-16,-1 0 16 0,-2-2-15 0,0 1 11 0,-2 1-15 15,1 3 14-15,-3-1-20 0,1 0 23 0,-3 4-18 16,1 2 13-16,-2 0-29 0,1 2 16 16,-1 1-3-16,1-1 7 0,-2 3-22 0,1 1 6 15,-4 2-36-15,16 1-8 0,-23-2-33 0,23 2-13 0,-19 3-37 16,19-3-21-16,-21 6-13 0,21-6-43 0,-14 6 24 16,14-6-33-16,-13 8-40 0,13-8-107 0,-4 5-265 15,4-5-156-15</inkml:trace>
          <inkml:trace contextRef="#ctx0" brushRef="#br1" timeOffset="-272331.7517">3287 3945 134 0,'0'0'415'16,"6"-8"-88"-16,-6 8-40 0,0 0-45 0,6-8-31 15,-6 8-50-15,0 0 10 0,6-7-54 0,-6 7-8 16,0 0-35-16,0 0 12 0,5-9-29 0,-5 9 21 16,0 0-9-16,0 0 2 0,0 0 28 0,0 0 3 15,0 0 8-15,0 0-5 0,6 9 3 0,-6-9-4 16,2 12 0-16,-2-12-7 0,0 13 8 0,0-2-19 0,0-2-14 16,2 1-8-16,-2 3 5 0,0-1-1 15,1 3-15-15,-1 1-1 0,2-1-8 0,-2-1-4 0,4 5-10 16,-3-3 3-16,0 1-2 0,2 1-2 15,-2-2-3-15,0 1-2 0,5 1-2 0,-5-2-4 0,4-1-1 16,-4-3-3-16,3 4-9 0,1-6 7 0,-3 4-3 16,3-6-1-16,-1 5-4 0,-2-5 3 0,2-1 0 15,1 0-4-15,-5-7 6 0,7 13 1 0,-7-13-1 16,10 8-3-16,-10-8 1 0,9 7-2 0,-9-7-12 16,15 1 13-16,-15-1-1 0,14-1-1 0,-14 1-2 15,14-7 1-15,-6 3 0 0,-2-2-6 0,5 0 4 16,-5-2 2-16,4-1-3 0,-2-1 2 0,1-3-1 15,-1 2 1-15,1-3-6 0,-2-2 5 0,0-1-1 16,-1 0 13-16,0-3-16 0,-1 2 15 0,-1-2-27 16,-1 0 28-16,-1 0-16 0,1 4 14 0,-3-3-18 15,0 2 16-15,-1 1-16 0,-3-2 15 0,1 3-21 16,-1 0 18-16,-1 0-17 0,-1 3 14 0,0 0-20 16,-1 2 13-16,-4-1-20 0,1 4 12 0,1-1-21 15,-3 2-3-15,-2 1-29 0,2 3-12 0,1-2-21 16,11 4-13-16,-24-2-22 0,24 2-16 0,-19 2-18 15,19-2-37-15,-21 5 9 0,21-5-21 0,-14 4-29 16,14-4-37-16,-14 8-132 0,14-8-203 0,-7 5-130 0</inkml:trace>
          <inkml:trace contextRef="#ctx0" brushRef="#br1" timeOffset="-271768.0965">3790 3939 406 0,'0'0'399'0,"0"0"-93"0,9-9-18 0,-9 9-66 15,0 0-3-15,7-7-42 0,-7 7-13 0,0 0-37 16,0 0-15-16,5-5-21 0,-5 5-2 0,0 0-2 16,0 0-14-16,0 0-4 0,0 0 5 0,0 0 25 15,0 0-7-15,0 0-5 0,0 0-21 0,0 0-8 16,-7 8-8-16,7-8 21 0,-8 11-4 0,8-11 2 15,-3 16-16-15,-3-4 2 0,3-3-9 0,0 2 14 16,0 1-17-16,-2 2 4 0,3-3-3 0,0 5-1 16,0-2-8-16,-1 0 2 0,-1 1-4 0,3 1-4 15,1-2 1-15,-1 2-2 0,1-1-1 0,0-1-6 16,1-1 0-16,-1 1 1 0,1 0-8 0,3-3 3 16,-1 0 2-16,1 0 1 0,-2-1-6 0,3 0 4 15,1-2-1-15,0 1-6 0,-1-3 4 0,0-1-1 0,2-1-3 16,-7-4 1-16,17 8-4 0,-17-8 1 0,20 1-7 15,-20-1 6-15,20-1-3 0,-9 0 1 16,1-3-4-16,0 0-3 0,-1-3 3 0,4 4 2 16,-4-2 0-16,-2-1-2 0,3-2 0 0,-2 1 1 0,1-1-2 15,-4-1-1-15,2 2-1 0,-1-2-6 0,1-2 14 16,-5 2-1-16,4-1-1 0,-5 1 0 0,2-3 0 16,-1 2 1-16,-3-3-6 0,0 2 20 0,-1 0-19 15,0-2 18-15,-2 0-21 0,-2 2 13 0,0-2-13 16,0 1 10-16,-1-1-14 0,-2 2 16 0,-2-1-16 15,3 1 12-15,-5 1-14 0,4 2 17 0,-4-3-22 16,1 3 22-16,1-1-16 0,-1 2 14 0,-2 0-16 16,2 2 13-16,-2-1-17 0,4-1 9 0,-2 3-20 15,-1 0 2-15,11 4-33 0,-16-8-17 0,16 8-43 16,-13-1-33-16,13 1-53 0,-16-4-45 0,16 4-29 16,-14-4-102-16,14 4-70 0,0 0-360 0,-17 0-338 15</inkml:trace>
        </inkml:traceGroup>
      </inkml:traceGroup>
    </inkml:traceGroup>
    <inkml:traceGroup>
      <inkml:annotationXML>
        <emma:emma xmlns:emma="http://www.w3.org/2003/04/emma" version="1.0">
          <emma:interpretation id="{E6916D8A-6AF3-4C4B-A025-A7B5620C9D48}" emma:medium="tactile" emma:mode="ink">
            <msink:context xmlns:msink="http://schemas.microsoft.com/ink/2010/main" type="paragraph" rotatedBoundingBox="11708,8576 13033,8771 12945,9370 11620,9174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E76598E-7BB4-432D-A37A-F89344E321F9}" emma:medium="tactile" emma:mode="ink">
              <msink:context xmlns:msink="http://schemas.microsoft.com/ink/2010/main" type="line" rotatedBoundingBox="11708,8576 13033,8771 12945,9370 11620,9174"/>
            </emma:interpretation>
          </emma:emma>
        </inkml:annotationXML>
        <inkml:traceGroup>
          <inkml:annotationXML>
            <emma:emma xmlns:emma="http://www.w3.org/2003/04/emma" version="1.0">
              <emma:interpretation id="{1F027E3D-C626-4F69-B842-2EB4D76AC096}" emma:medium="tactile" emma:mode="ink">
                <msink:context xmlns:msink="http://schemas.microsoft.com/ink/2010/main" type="inkWord" rotatedBoundingBox="11708,8576 13033,8771 12945,9370 11620,9174"/>
              </emma:interpretation>
              <emma:one-of disjunction-type="recognition" id="oneOf9">
                <emma:interpretation id="interp45" emma:lang="en-US" emma:confidence="0.5">
                  <emma:literal>10%</emma:literal>
                </emma:interpretation>
                <emma:interpretation id="interp46" emma:lang="en-US" emma:confidence="0.5">
                  <emma:literal>10 %</emma:literal>
                </emma:interpretation>
                <emma:interpretation id="interp47" emma:lang="en-US" emma:confidence="0.5">
                  <emma:literal>10° 1.</emma:literal>
                </emma:interpretation>
                <emma:interpretation id="interp48" emma:lang="en-US" emma:confidence="0">
                  <emma:literal>10° 10</emma:literal>
                </emma:interpretation>
                <emma:interpretation id="interp49" emma:lang="en-US" emma:confidence="0">
                  <emma:literal>10° l.</emma:literal>
                </emma:interpretation>
              </emma:one-of>
            </emma:emma>
          </inkml:annotationXML>
          <inkml:trace contextRef="#ctx0" brushRef="#br2" timeOffset="-17794.2597">-196 4250 161 0,'0'0'527'0,"0"0"-105"0,0 0-58 0,0 0-33 15,0 0-18-15,0 0-6 0,0 0-16 0,-12-3-23 16,12 3-1-16,0 0-13 0,0 0-13 0,0 0-9 16,0 0-17-16,0 0-6 0,0 0-12 0,0 0-26 15,0 0-16-15,0 0-22 0,0 0-3 0,0 0 73 16,0 0-23-16,-8 9 31 0,8-9-47 0,-1 11 23 15,1-11-45-15,0 15 30 0,0-6-35 0,0 2 34 0,0 2-59 16,-1 0 26-16,1 2-51 0,-3 3 36 16,2-2-59-16,1 1 54 0,0 2-28 0,-3 2-43 15,1 0-4-15,1 1-7 0,-1-1-5 0,-2-2-4 16,3 2-4-16,-3-2-3 0,3 1-6 0,-3 0 5 0,3-2-7 16,-2-3 3-16,0 0-15 0,1-1 7 0,-1 0-4 15,2 0 7-15,0-3-12 0,-1 2 10 0,0-6-9 16,1 4 9-16,1-11-14 0,-2 15 4 0,-2-6-19 15,4-9 1-15,-1 11-25 0,1-11-8 0,-4 8-55 16,4-8-46-16,0 0-56 0,0 0-13 0,0 0-59 16,0 0-20-16,0 0-42 0,0 0-80 0,0 0-30 15,4-11-29-15,-4 11-72 0,8-15-44 0,-3 7-503 16,1-1-717-16</inkml:trace>
          <inkml:trace contextRef="#ctx0" brushRef="#br2" timeOffset="-17182.2258">65 4472 167 0,'0'0'528'0,"0"0"-122"0,7-8-75 0,-7 8-44 16,0 0-36-16,4-7-29 0,-4 7-46 0,0 0-27 16,0 0-26-16,0 0-17 0,0 0-4 0,1-6 4 0,-1 6 10 15,0 0 10-15,0 0 1 0,0 0-9 16,0 0-18-16,0 0 15 0,0 0 2 0,-3 6 4 15,3-6-1-15,0 0-1 0,-7 9 0 0,7-9-8 0,-3 9-8 16,3-9-3-16,-4 10-5 0,4-10 2 0,-2 11-26 16,2-11 12-16,-4 13-15 0,4-5 9 0,0-8-25 15,-2 15 12-15,0-6-13 0,2-9 3 0,0 16-8 16,0-8 1-16,0 1-12 0,2 1 5 0,-2 0 3 16,2-3-7-16,-2 3-9 0,4 0-3 0,-3-3 2 15,0 3-3-15,2-3-3 0,-1 2-10 0,0 0 5 16,1-2-1-16,-3-7-3 0,6 16-3 0,-6-16 3 15,6 11-1-15,-6-11-3 0,7 13 2 0,-7-13 8 16,9 8-5-16,-9-8 1 0,11 8-2 0,-11-8-1 16,12 7 1-16,-12-7-7 0,14 2 4 0,-14-2-1 0,17 2-2 15,-17-2 0-15,17-3-5 0,-17 3 4 16,18-3 1-16,-18 3-4 0,17-5 0 0,-6 1-1 16,-11 4 4-16,17-5-13 0,-8 1 9 0,0 1 5 0,-3-3-3 15,4 0 2-15,-4 2-3 0,1 0 12 16,2-3-15-16,-4 2 26 0,2-3-29 0,-1 3 15 15,-1-4-16-15,0 2 16 0,-1 1-24 0,0-2 24 16,1-1-18-16,-3 4 15 0,3-3-15 0,-5-1 17 0,4 2-16 16,-2-3 17-16,-2 2-21 0,0 8 24 0,0-19-22 15,0 11 22-15,-2 1-26 0,-2-4 17 0,2 3-12 16,-1-1 20-16,0 1-26 0,-1 0 20 0,-1-1-17 16,-2 0 16-16,1 3-23 0,0-2 23 0,-1 0-20 15,-3 4 9-15,-1-2-17 0,4 0 27 0,-5 3-45 16,2-2-15-16,-3 2-5 0,13 3-19 0,-25-1-15 15,25 1-16-15,-25 0-22 0,25 0-28 0,-24 1-30 16,24-1-21-16,-22 3-29 0,22-3-31 0,-18 5-12 16,18-5-12-16,-16 6-21 0,16-6-45 0,-11 6-93 15,11-6-328-15,0 0-303 0</inkml:trace>
          <inkml:trace contextRef="#ctx0" brushRef="#br2" timeOffset="-16272.1634">624 4375 160 0,'0'0'494'0,"0"0"-133"16,-6-7-72-16,6 7-53 0,0 0-30 0,0 0-40 15,0 0-20-15,-10-3-21 0,10 3-17 0,0 0-16 16,0 0-12-16,-10 5-12 0,10-5-6 0,0 0-1 15,-7 7-11-15,7-7 3 0,0 0-11 0,-4 9-1 0,4-9 0 16,-4 8-1-16,4-8-8 0,-1 8 11 16,1-8 0-16,0 0-5 0,1 11 2 0,-1-11-7 15,4 8-7-15,-4-8 4 0,2 8 1 0,-2-8-1 0,6 5-1 16,-6-5-1-16,0 0-2 0,10 4-5 0,-10-4-7 16,0 0 3-16,13 2-4 0,-13-2 0 0,0 0 0 15,15-3-5-15,-15 3 5 0,9-7-4 0,-9 7 4 16,11-8-2-16,-11 8-2 0,5-9 1 0,-5 9-8 15,5-11 8-15,-5 11-5 0,1-13 0 0,-1 13 0 16,-1-14-4-16,1 14-1 0,-5-13-7 0,1 7 1 16,4 6-13-16,-6-12 1 0,6 12-7 0,-8-9-20 15,8 9-25-15,-12-7-18 0,12 7-15 0,-11-3-24 16,11 3-37-16,-16 0-47 0,16 0-50 0,-12 1-125 16,12-1-247-16,-11 6-145 0</inkml:trace>
          <inkml:trace contextRef="#ctx0" brushRef="#br2" timeOffset="-16726.1015">820 4389 35 0,'0'0'506'0,"11"-4"-115"0,-11 4-61 16,10-5-50-16,-10 5-30 0,0 0-38 0,11-6-7 15,-11 6-23-15,0 0-19 0,0 0-7 0,9-4-2 16,-9 4-2-16,0 0-5 0,0 0 27 0,0 0 35 16,0 0 4-16,11 5-10 0,-11-5-22 0,0 0-11 15,-2 14-15-15,2-14 6 0,-4 12-23 0,3-4-1 16,-4 1-19-16,4 2-5 0,-3-2-11 0,-3 6-14 16,5-4 18-16,-3 4-25 0,-3-1-13 0,1 2-9 15,1 2-1-15,-2 0 10 0,-1-3 11 0,1 4-1 16,-2 0-8-16,-2 0-10 0,2-1 23 0,1 1-41 15,-3 0 18-15,-2 1-30 0,2 0 16 0,1 0-32 16,-1-7-5-16,0 5 6 0,1-1-3 0,3-5-6 16,-2 4-1-16,-1-3-3 0,3-1 3 0,2-2-3 15,-3 1 0-15,4-2-1 0,-2 0 0 0,2-1-1 0,-1-3 1 16,2 4-8-16,4-9-2 0,-8 10-9 16,8-10-10-16,-5 8-10 0,5-8-18 0,-5 10-17 15,5-10-26-15,0 0-29 0,-7 6-33 0,7-6-47 0,0 0-81 16,0 0-46-16,0 0-47 0,-2-6-64 0,2 6-92 15,0-10-581-15,0 10-734 0</inkml:trace>
          <inkml:trace contextRef="#ctx0" brushRef="#br2" timeOffset="-15741.4974">947 4806 526 0,'0'0'472'0,"0"0"-71"16,11 4-61-16,-11-4-40 0,0 0-13 0,0 0-55 15,0 0-19-15,0 0-38 0,0 0-20 0,0 0-30 16,0 0 7-16,7 4-15 0,-7-4 34 0,0 0-26 15,-3 8 3-15,3-8-39 0,0 0 9 0,-4 8-28 16,4-8 17-16,-2 7-25 0,2-7 15 0,-5 9-26 16,5-9 3-16,0 0-17 0,-2 11 12 0,2-11-21 15,0 0 15-15,0 11-26 0,0-11 19 0,0 0-22 16,3 10 20-16,-3-10-23 0,5 6 23 0,-5-6-24 16,0 0 21-16,10 8-22 0,-10-8 16 0,9 3-28 15,-9-3 21-15,0 0-15 0,20 0 17 0,-20 0-4 16,11-6-2-16,-11 6-1 0,12-4-2 0,-12 4-9 15,12-6 9-15,-12 6-1 0,8-6-3 0,-8 6-3 16,5-11 6-16,-5 11-6 0,6-11 3 0,-6 4-24 0,0 7 24 16,0-14-22-16,0 14 18 0,-5-14-20 0,2 8 27 15,3 6-23-15,-6-11 20 0,1 5-18 0,5 6 20 16,-12-7-22-16,12 7 20 0,-15-4-29 0,15 4 8 16,-17 0-44-16,17 0-18 0,-20 0-54 0,20 0-39 15,-16 4-81-15,16-4-46 0,-21 3-35 0,21-3-135 16,-18 7-515-16,18-7-574 0</inkml:trace>
        </inkml:traceGroup>
      </inkml:traceGroup>
    </inkml:traceGroup>
    <inkml:traceGroup>
      <inkml:annotationXML>
        <emma:emma xmlns:emma="http://www.w3.org/2003/04/emma" version="1.0">
          <emma:interpretation id="{127D31BC-0D01-48F5-8578-D353129BFBB1}" emma:medium="tactile" emma:mode="ink">
            <msink:context xmlns:msink="http://schemas.microsoft.com/ink/2010/main" type="paragraph" rotatedBoundingBox="10811,7728 11291,14776 10958,14798 10479,77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F2F508-751E-41DD-8DF7-CCA259AB2099}" emma:medium="tactile" emma:mode="ink">
              <msink:context xmlns:msink="http://schemas.microsoft.com/ink/2010/main" type="inkBullet" rotatedBoundingBox="10541,7746 10547,7842 10541,7843 10535,7747"/>
            </emma:interpretation>
            <emma:one-of disjunction-type="recognition" id="oneOf10">
              <emma:interpretation id="interp50" emma:lang="en-US" emma:confidence="0">
                <emma:literal>.</emma:literal>
              </emma:interpretation>
              <emma:interpretation id="interp51" emma:lang="en-US" emma:confidence="0">
                <emma:literal>-</emma:literal>
              </emma:interpretation>
              <emma:interpretation id="interp52" emma:lang="en-US" emma:confidence="0">
                <emma:literal>,</emma:literal>
              </emma:interpretation>
              <emma:interpretation id="interp53" emma:lang="en-US" emma:confidence="0">
                <emma:literal>:</emma:literal>
              </emma:interpretation>
              <emma:interpretation id="interp54" emma:lang="en-US" emma:confidence="0">
                <emma:literal>&lt;</emma:literal>
              </emma:interpretation>
            </emma:one-of>
          </emma:emma>
        </inkml:annotationXML>
        <inkml:trace contextRef="#ctx0" brushRef="#br2" timeOffset="164310.5043">-1375 3436 294 0,'0'0'514'0,"0"0"-84"0,-3-12-71 16,3 12-40-16,0 0-31 0,-1-9-27 0,1 9-27 15,0 0-17-15,0-11-14 0,0 11-13 0,0 0-13 16,0-11-20-16,0 11-19 0,0 0-22 0,0-10-22 16,0 10-20-16,0 0-14 0,0 0-14 0,0-9-9 15,0 9-7-15,0 0-11 0,0 0-1 0,0 0-6 16,0 0-1-16,0 0-2 0,0 0-2 0,0 0-2 15,0 0-4-15,0 0 3 0,4 11-14 0,-4-11-27 16,1 15-75-16,-1-6-70 0,0 2-66 0,0 0-85 0,1 2-149 16,2 0-435-16,-3 0-485 0</inkml:trace>
      </inkml:traceGroup>
      <inkml:traceGroup>
        <inkml:annotationXML>
          <emma:emma xmlns:emma="http://www.w3.org/2003/04/emma" version="1.0">
            <emma:interpretation id="{7CCF40AD-07C7-400B-8182-0B1C4CDD8727}" emma:medium="tactile" emma:mode="ink">
              <msink:context xmlns:msink="http://schemas.microsoft.com/ink/2010/main" type="line" rotatedBoundingBox="10856,8385 11291,14776 10958,14798 10524,8407"/>
            </emma:interpretation>
          </emma:emma>
        </inkml:annotationXML>
        <inkml:traceGroup>
          <inkml:annotationXML>
            <emma:emma xmlns:emma="http://www.w3.org/2003/04/emma" version="1.0">
              <emma:interpretation id="{E8CC2FE9-2E54-42A1-A13B-6F1A8C995295}" emma:medium="tactile" emma:mode="ink">
                <msink:context xmlns:msink="http://schemas.microsoft.com/ink/2010/main" type="inkWord" rotatedBoundingBox="10623,8401 10633,8553 10612,8555 10601,8402"/>
              </emma:interpretation>
              <emma:one-of disjunction-type="recognition" id="oneOf11">
                <emma:interpretation id="interp55" emma:lang="en-US" emma:confidence="0.5">
                  <emma:literal>-</emma:literal>
                </emma:interpretation>
                <emma:interpretation id="interp56" emma:lang="en-US" emma:confidence="0">
                  <emma:literal>_</emma:literal>
                </emma:interpretation>
                <emma:interpretation id="interp57" emma:lang="en-US" emma:confidence="0">
                  <emma:literal>.</emma:literal>
                </emma:interpretation>
                <emma:interpretation id="interp58" emma:lang="en-US" emma:confidence="0">
                  <emma:literal>,</emma:literal>
                </emma:interpretation>
                <emma:interpretation id="interp59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4506.8363">-1294 4028 293 0,'0'0'540'0,"-5"10"-124"0,5-10-83 16,-1 11-63-16,1-11-55 0,-1 8-48 0,1-8-29 15,-3 8-30-15,3-8-22 0,0 11-17 0,0-11-20 16,0 9 0-16,0-9-9 0,0 12-11 0,0-12-6 16,0 13-4-16,0-13-8 0,0 14-22 0,0-14-27 15,0 16-48-15,0-16-59 0,0 16-70 0,0-7-93 16,0-9-339-16,-1 17-157 0</inkml:trace>
        </inkml:traceGroup>
        <inkml:traceGroup>
          <inkml:annotationXML>
            <emma:emma xmlns:emma="http://www.w3.org/2003/04/emma" version="1.0">
              <emma:interpretation id="{C652D219-9A41-4B55-97CE-D8746DC7C938}" emma:medium="tactile" emma:mode="ink">
                <msink:context xmlns:msink="http://schemas.microsoft.com/ink/2010/main" type="inkWord" rotatedBoundingBox="10705,8952 10715,9112 10693,9114 10682,8954"/>
              </emma:interpretation>
              <emma:one-of disjunction-type="recognition" id="oneOf12">
                <emma:interpretation id="interp60" emma:lang="en-US" emma:confidence="0.5">
                  <emma:literal>-</emma:literal>
                </emma:interpretation>
                <emma:interpretation id="interp61" emma:lang="en-US" emma:confidence="0">
                  <emma:literal>_</emma:literal>
                </emma:interpretation>
                <emma:interpretation id="interp62" emma:lang="en-US" emma:confidence="0">
                  <emma:literal>.</emma:literal>
                </emma:interpretation>
                <emma:interpretation id="interp63" emma:lang="en-US" emma:confidence="0">
                  <emma:literal>,</emma:literal>
                </emma:interpretation>
                <emma:interpretation id="interp64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4722.6243">-1212 4580 189 0,'0'0'581'0,"-5"11"-137"0,5-11-95 0,-3 7-43 16,3-7-61-16,0 0-44 0,-4 10-55 15,4-10-28-15,0 0-41 0,-5 10 5 0,5-10-82 16,0 0 114-16,-1 7-74 0,1-7 3 0,0 13-21 0,0-13 0 16,0 8-9-16,0-8 5 0,4 11-15 0,-4-11-1 15,1 16-20-15,-1-16-49 0,1 14-11 0,-1-14-73 16,0 15-5-16,0-4-78 0,0-4-12 0,0 6-405 16,2-5-162-16</inkml:trace>
        </inkml:traceGroup>
        <inkml:traceGroup>
          <inkml:annotationXML>
            <emma:emma xmlns:emma="http://www.w3.org/2003/04/emma" version="1.0">
              <emma:interpretation id="{4900B576-8644-4624-9A01-7E9DE387E3B3}" emma:medium="tactile" emma:mode="ink">
                <msink:context xmlns:msink="http://schemas.microsoft.com/ink/2010/main" type="inkWord" rotatedBoundingBox="10732,9431 10749,9670 10739,9670 10723,9432"/>
              </emma:interpretation>
              <emma:one-of disjunction-type="recognition" id="oneOf13">
                <emma:interpretation id="interp65" emma:lang="en-US" emma:confidence="0.5">
                  <emma:literal>-</emma:literal>
                </emma:interpretation>
                <emma:interpretation id="interp66" emma:lang="en-US" emma:confidence="0">
                  <emma:literal>_</emma:literal>
                </emma:interpretation>
                <emma:interpretation id="interp67" emma:lang="en-US" emma:confidence="0">
                  <emma:literal>.</emma:literal>
                </emma:interpretation>
                <emma:interpretation id="interp68" emma:lang="en-US" emma:confidence="0">
                  <emma:literal>,</emma:literal>
                </emma:interpretation>
                <emma:interpretation id="interp69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4907.5364">-1185 5059 397 0,'0'7'444'0,"1"3"-69"0,-1-10-85 0,0 14-25 15,0-14-40-15,0 16-30 0,0-16-39 0,0 15-34 16,0-15-21-16,0 15-29 0,0-15-3 0,0 14-13 16,-1-4-13-16,1-10-8 0,1 14-6 0,-1-14-6 15,0 15-4-15,0-6-6 0,2-1-3 0,-2-1-6 16,2 5-3-16,0-5-31 0,-2 3-81 0,1 1-18 15,1-3-90-15,1 4-117 0,-2-1-334 0,2 2-178 16</inkml:trace>
        </inkml:traceGroup>
        <inkml:traceGroup>
          <inkml:annotationXML>
            <emma:emma xmlns:emma="http://www.w3.org/2003/04/emma" version="1.0">
              <emma:interpretation id="{43BBD144-2AEA-486C-866E-D06A9F2D5341}" emma:medium="tactile" emma:mode="ink">
                <msink:context xmlns:msink="http://schemas.microsoft.com/ink/2010/main" type="inkWord" rotatedBoundingBox="10812,10149 10831,10436 10780,10440 10760,10153"/>
              </emma:interpretation>
              <emma:one-of disjunction-type="recognition" id="oneOf14">
                <emma:interpretation id="interp70" emma:lang="en-US" emma:confidence="0.5">
                  <emma:literal>-</emma:literal>
                </emma:interpretation>
                <emma:interpretation id="interp71" emma:lang="en-US" emma:confidence="0">
                  <emma:literal>_</emma:literal>
                </emma:interpretation>
                <emma:interpretation id="interp72" emma:lang="en-US" emma:confidence="0">
                  <emma:literal>.</emma:literal>
                </emma:interpretation>
                <emma:interpretation id="interp73" emma:lang="en-US" emma:confidence="0">
                  <emma:literal>,</emma:literal>
                </emma:interpretation>
                <emma:interpretation id="interp74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5119.3172">-1105 5777 402 0,'-4'9'382'15,"3"-2"-11"-15,-3-1-90 0,3 3-26 0,0-1-66 16,-3-1-19-16,4 1-54 0,0-8-1 0,-3 16-48 16,3-7 8-16,-2 0-36 0,0 0-13 0,2 2-3 15,0-3 18-15,-1 3-30 0,-2-2 16 0,2 4-19 16,1-2 11-16,0 2-26 0,-1 2 5 0,1-2-73 16,-1 0-2-16,1 1-52 0,-3 2-60 0,3-2-73 15,0 2-326-15,0 0-99 0</inkml:trace>
        </inkml:traceGroup>
        <inkml:traceGroup>
          <inkml:annotationXML>
            <emma:emma xmlns:emma="http://www.w3.org/2003/04/emma" version="1.0">
              <emma:interpretation id="{703FAFB4-DB53-421F-851C-BABEFF2B85EE}" emma:medium="tactile" emma:mode="ink">
                <msink:context xmlns:msink="http://schemas.microsoft.com/ink/2010/main" type="inkWord" rotatedBoundingBox="10777,10783 10797,11066 10760,11068 10741,10785"/>
              </emma:interpretation>
              <emma:one-of disjunction-type="recognition" id="oneOf15">
                <emma:interpretation id="interp75" emma:lang="en-US" emma:confidence="0.5">
                  <emma:literal>-</emma:literal>
                </emma:interpretation>
                <emma:interpretation id="interp76" emma:lang="en-US" emma:confidence="0">
                  <emma:literal>_</emma:literal>
                </emma:interpretation>
                <emma:interpretation id="interp77" emma:lang="en-US" emma:confidence="0">
                  <emma:literal>.</emma:literal>
                </emma:interpretation>
                <emma:interpretation id="interp78" emma:lang="en-US" emma:confidence="0">
                  <emma:literal>~</emma:literal>
                </emma:interpretation>
                <emma:interpretation id="interp79" emma:lang="en-US" emma:confidence="0">
                  <emma:literal>,</emma:literal>
                </emma:interpretation>
              </emma:one-of>
            </emma:emma>
          </inkml:annotationXML>
          <inkml:trace contextRef="#ctx0" brushRef="#br2" timeOffset="165322.6259">-1163 6412 322 0,'-2'10'454'0,"0"-1"-110"0,2 0-14 0,0-1-56 16,0 2-13-16,0-2-18 0,0-8-44 0,0 16-34 0,0-16-11 16,-1 16-9-16,1-16-22 0,1 12-8 15,-1-12-31-15,0 13-3 0,0-13-21 0,0 14-3 16,0-14-21-16,4 12 1 0,-4-12-16 0,3 12 7 0,-3-12-20 15,0 12 10-15,0-12-19 0,5 16 10 0,-5-16-14 16,5 13-13-16,-1-5-33 0,-3 0-59 0,1 0-55 16,3 3-62-16,0-2-1 0,-4 4-94 15,3-3-61-15,1 3-266 0,-2-2-159 0</inkml:trace>
        </inkml:traceGroup>
        <inkml:traceGroup>
          <inkml:annotationXML>
            <emma:emma xmlns:emma="http://www.w3.org/2003/04/emma" version="1.0">
              <emma:interpretation id="{B2865FE1-7F78-4103-BA7A-5D1A7D086AFF}" emma:medium="tactile" emma:mode="ink">
                <msink:context xmlns:msink="http://schemas.microsoft.com/ink/2010/main" type="inkWord" rotatedBoundingBox="10862,11387 10879,11646 10864,11647 10846,11388"/>
              </emma:interpretation>
              <emma:one-of disjunction-type="recognition" id="oneOf16">
                <emma:interpretation id="interp80" emma:lang="en-US" emma:confidence="0.5">
                  <emma:literal>-</emma:literal>
                </emma:interpretation>
                <emma:interpretation id="interp81" emma:lang="en-US" emma:confidence="0">
                  <emma:literal>_</emma:literal>
                </emma:interpretation>
                <emma:interpretation id="interp82" emma:lang="en-US" emma:confidence="0">
                  <emma:literal>.</emma:literal>
                </emma:interpretation>
                <emma:interpretation id="interp83" emma:lang="en-US" emma:confidence="0">
                  <emma:literal>,</emma:literal>
                </emma:interpretation>
                <emma:interpretation id="interp84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5492.2108">-1055 7014 423 0,'0'10'282'0,"0"-1"-17"16,-2 0-94-16,2 1 5 0,0-1-76 0,0-1 42 16,0 1-63-16,0 0 44 0,0 1-80 0,0 1 35 15,0-1-59-15,0 1 44 0,0 0-59 0,0 0 42 16,0-1-55-16,0 2 50 0,0 0-49 0,0 0 33 16,0 0-100-16,2 2 10 0,0-3-65 0,-2 4-99 15,1-4-262-15,-1 3 19 0</inkml:trace>
        </inkml:traceGroup>
        <inkml:traceGroup>
          <inkml:annotationXML>
            <emma:emma xmlns:emma="http://www.w3.org/2003/04/emma" version="1.0">
              <emma:interpretation id="{E3D74374-18B3-474E-BBFA-51063C8424B7}" emma:medium="tactile" emma:mode="ink">
                <msink:context xmlns:msink="http://schemas.microsoft.com/ink/2010/main" type="inkWord" rotatedBoundingBox="10885,12084 10914,12497 10842,12502 10813,12088"/>
              </emma:interpretation>
              <emma:one-of disjunction-type="recognition" id="oneOf17">
                <emma:interpretation id="interp85" emma:lang="en-US" emma:confidence="0.5">
                  <emma:literal>-</emma:literal>
                </emma:interpretation>
                <emma:interpretation id="interp86" emma:lang="en-US" emma:confidence="0">
                  <emma:literal>_</emma:literal>
                </emma:interpretation>
                <emma:interpretation id="interp87" emma:lang="en-US" emma:confidence="0">
                  <emma:literal>.</emma:literal>
                </emma:interpretation>
                <emma:interpretation id="interp88" emma:lang="en-US" emma:confidence="0">
                  <emma:literal>~</emma:literal>
                </emma:interpretation>
                <emma:interpretation id="interp89" emma:lang="en-US" emma:confidence="0">
                  <emma:literal>,</emma:literal>
                </emma:interpretation>
              </emma:one-of>
            </emma:emma>
          </inkml:annotationXML>
          <inkml:trace contextRef="#ctx0" brushRef="#br2" timeOffset="165725.7483">-1031 7711 366 0,'-2'9'444'16,"2"0"-100"-16,-3 0-31 0,0-2-54 0,2 5-11 15,0-4-20-15,1 1-29 0,-4-1-32 16,4 2-23-16,-1 1-35 0,-1-1-10 0,-2 0-24 15,3 1-3-15,1-1-23 0,-4 0-4 0,4-2-14 0,-1 6 2 16,0-4-15-16,-2 3 2 0,2-3-20 0,1 4 17 16,-2-2-11-16,2-1 6 0,-2 0-17 0,1 2 1 15,1 3-34-15,0-4-25 0,-2 1-32 0,2 2-84 16,-1 1 0-16,-2 0-88 0,2 1-10 0,1 1-86 16,0-2-207-16,0 4-87 0</inkml:trace>
        </inkml:traceGroup>
        <inkml:traceGroup>
          <inkml:annotationXML>
            <emma:emma xmlns:emma="http://www.w3.org/2003/04/emma" version="1.0">
              <emma:interpretation id="{8DACEDAD-BA2E-4255-9E1D-0EBE0C900057}" emma:medium="tactile" emma:mode="ink">
                <msink:context xmlns:msink="http://schemas.microsoft.com/ink/2010/main" type="inkWord" rotatedBoundingBox="10852,12967 10871,13237 10852,13238 10834,12968"/>
              </emma:interpretation>
              <emma:one-of disjunction-type="recognition" id="oneOf18">
                <emma:interpretation id="interp90" emma:lang="en-US" emma:confidence="0.5">
                  <emma:literal>_</emma:literal>
                </emma:interpretation>
                <emma:interpretation id="interp91" emma:lang="en-US" emma:confidence="0">
                  <emma:literal>-</emma:literal>
                </emma:interpretation>
                <emma:interpretation id="interp92" emma:lang="en-US" emma:confidence="0">
                  <emma:literal>.</emma:literal>
                </emma:interpretation>
                <emma:interpretation id="interp93" emma:lang="en-US" emma:confidence="0">
                  <emma:literal>,</emma:literal>
                </emma:interpretation>
                <emma:interpretation id="interp94" emma:lang="en-US" emma:confidence="0">
                  <emma:literal>)</emma:literal>
                </emma:interpretation>
              </emma:one-of>
            </emma:emma>
          </inkml:annotationXML>
          <inkml:trace contextRef="#ctx0" brushRef="#br2" timeOffset="165907.4043">-1068 8595 241 0,'-2'13'441'0,"1"-4"-108"15,1 2-50-15,-3 0-50 0,2-2-25 0,1 1-22 16,0-2-25-16,0 0-17 0,0 1-20 0,0 0-29 16,0 1-17-16,0-3-18 0,1 4 12 0,-1-11-28 15,3 17-21-15,-3-9-2 0,1 2-3 0,1 0-11 16,-2-1-3-16,1 0-24 0,1 1-51 0,0 0-7 15,2 2-110-15,-2 2-7 0,0-4-139 0,1 1-258 16,3 3-105-16</inkml:trace>
        </inkml:traceGroup>
        <inkml:traceGroup>
          <inkml:annotationXML>
            <emma:emma xmlns:emma="http://www.w3.org/2003/04/emma" version="1.0">
              <emma:interpretation id="{42AA1A64-CC45-4CFA-B2BF-344B3EE178EE}" emma:medium="tactile" emma:mode="ink">
                <msink:context xmlns:msink="http://schemas.microsoft.com/ink/2010/main" type="inkWord" rotatedBoundingBox="11038,13760 11049,13916 11031,13917 11020,13761"/>
              </emma:interpretation>
              <emma:one-of disjunction-type="recognition" id="oneOf19">
                <emma:interpretation id="interp95" emma:lang="en-US" emma:confidence="0.5">
                  <emma:literal>-</emma:literal>
                </emma:interpretation>
                <emma:interpretation id="interp96" emma:lang="en-US" emma:confidence="0">
                  <emma:literal>_</emma:literal>
                </emma:interpretation>
                <emma:interpretation id="interp97" emma:lang="en-US" emma:confidence="0">
                  <emma:literal>.</emma:literal>
                </emma:interpretation>
                <emma:interpretation id="interp98" emma:lang="en-US" emma:confidence="0">
                  <emma:literal>,</emma:literal>
                </emma:interpretation>
                <emma:interpretation id="interp99" emma:lang="en-US" emma:confidence="0">
                  <emma:literal>~</emma:literal>
                </emma:interpretation>
              </emma:one-of>
            </emma:emma>
          </inkml:annotationXML>
          <inkml:trace contextRef="#ctx0" brushRef="#br2" timeOffset="166101.3597">-878 9387 149 0,'0'0'671'0,"0"15"-180"16,0-15-120-16,0 15-73 0,-1-6-59 0,-1-1-54 16,2-8-41-16,-2 16-29 0,2-16-28 0,-2 14-22 15,2-14-32-15,-1 17-37 0,1-17-43 0,0 16-41 16,0-16-50-16,0 15-34 0,0-6-59 0,0-9-73 16,0 15-279-16,0-6-97 0</inkml:trace>
        </inkml:traceGroup>
        <inkml:traceGroup>
          <inkml:annotationXML>
            <emma:emma xmlns:emma="http://www.w3.org/2003/04/emma" version="1.0">
              <emma:interpretation id="{B32290C2-32F0-4DF6-90EC-83B01F365A5A}" emma:medium="tactile" emma:mode="ink">
                <msink:context xmlns:msink="http://schemas.microsoft.com/ink/2010/main" type="inkWord" rotatedBoundingBox="11288,14733 11291,14776 11265,14777 11263,14735"/>
              </emma:interpretation>
              <emma:one-of disjunction-type="recognition" id="oneOf20">
                <emma:interpretation id="interp100" emma:lang="en-US" emma:confidence="0.5">
                  <emma:literal>.</emma:literal>
                </emma:interpretation>
                <emma:interpretation id="interp101" emma:lang="en-US" emma:confidence="0">
                  <emma:literal>-</emma:literal>
                </emma:interpretation>
                <emma:interpretation id="interp102" emma:lang="en-US" emma:confidence="0">
                  <emma:literal>,</emma:literal>
                </emma:interpretation>
                <emma:interpretation id="interp103" emma:lang="en-US" emma:confidence="0">
                  <emma:literal>:</emma:literal>
                </emma:interpretation>
                <emma:interpretation id="interp104" emma:lang="en-US" emma:confidence="0">
                  <emma:literal>"</emma:literal>
                </emma:interpretation>
              </emma:one-of>
            </emma:emma>
          </inkml:annotationXML>
          <inkml:trace contextRef="#ctx0" brushRef="#br2" timeOffset="166377.7778">-654 10362 598 0,'5'10'309'0,"0"3"-228"0,0-8-186 15,2 2-171-15,-1-1 270 0</inkml:trace>
        </inkml:traceGroup>
      </inkml:traceGroup>
    </inkml:traceGroup>
    <inkml:traceGroup>
      <inkml:annotationXML>
        <emma:emma xmlns:emma="http://www.w3.org/2003/04/emma" version="1.0">
          <emma:interpretation id="{7BEFCD0E-2E76-4882-BCF5-84B7F0529277}" emma:medium="tactile" emma:mode="ink">
            <msink:context xmlns:msink="http://schemas.microsoft.com/ink/2010/main" type="paragraph" rotatedBoundingBox="9154,8879 7748,9175 7551,8241 8957,79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C3F79F4-0CF1-49D5-ACA3-19B46E4F598C}" emma:medium="tactile" emma:mode="ink">
              <msink:context xmlns:msink="http://schemas.microsoft.com/ink/2010/main" type="line" rotatedBoundingBox="9154,8879 7748,9175 7551,8241 8957,7945"/>
            </emma:interpretation>
          </emma:emma>
        </inkml:annotationXML>
        <inkml:traceGroup>
          <inkml:annotationXML>
            <emma:emma xmlns:emma="http://www.w3.org/2003/04/emma" version="1.0">
              <emma:interpretation id="{CF8D3E55-B9F4-48B5-A4C6-3C60F6669755}" emma:medium="tactile" emma:mode="ink">
                <msink:context xmlns:msink="http://schemas.microsoft.com/ink/2010/main" type="inkWord" rotatedBoundingBox="9154,8879 7748,9175 7551,8241 8957,7945"/>
              </emma:interpretation>
              <emma:one-of disjunction-type="recognition" id="oneOf21">
                <emma:interpretation id="interp105" emma:lang="en-US" emma:confidence="0.5">
                  <emma:literal>deer</emma:literal>
                </emma:interpretation>
                <emma:interpretation id="interp106" emma:lang="en-US" emma:confidence="0">
                  <emma:literal>see/</emma:literal>
                </emma:interpretation>
                <emma:interpretation id="interp107" emma:lang="en-US" emma:confidence="0">
                  <emma:literal>☺</emma:literal>
                </emma:interpretation>
                <emma:interpretation id="interp108" emma:lang="en-US" emma:confidence="0">
                  <emma:literal>•e</emma:literal>
                </emma:interpretation>
                <emma:interpretation id="interp109" emma:lang="en-US" emma:confidence="0">
                  <emma:literal>•ear</emma:literal>
                </emma:interpretation>
              </emma:one-of>
            </emma:emma>
          </inkml:annotationXML>
          <inkml:trace contextRef="#ctx0" brushRef="#br0" timeOffset="64915.5506">-4022 4604 529 0,'0'0'395'16,"0"0"-35"-16,0 0-74 0,-13 4-13 0,13-4-12 16,0 0-5-16,0 0-2 0,-11 0-24 0,11 0 15 15,0 0-37-15,0 0 10 0,-11 5-39 0,11-5 12 16,0 0-36-16,0 0 22 0,0 0-26 0,0 0 14 0,0 0-10 16,-10 4-12-16,10-4-11 0,0 0-13 15,0 0-10-15,0 0-13 0,0 0 30 0,0 0-2 16,10 2-5-16,-10-2-20 0,17 0-10 0,-17 0-10 15,25-2-13-15,-11-2-2 0,0 2-6 0,7-1-3 0,-2-2-16 16,5 2-1-16,-1-2-8 0,-1 1-6 0,0-3-6 16,1 2-4-16,-1 0-2 0,-1 0 0 15,1-2-1-15,0 2-4 0,-4 1-1 0,3 0-2 0,-3-4-4 16,-5 5-4-16,2-1 4 0,-2 1 0 0,-1-1 1 16,0 3-3-16,-12 1 1 0,16-4-16 0,-16 4-22 15,16-5-16-15,-16 5-27 0,12-3-14 0,-12 3-32 16,0 0-30-16,12-4-34 0,-12 4-68 0,0 0-35 15,0 0-50-15,0 0-27 0,0 0-33 0,0 0-90 16,0 0-63-16,-7 6-346 0,7-6-469 0</inkml:trace>
          <inkml:trace contextRef="#ctx0" brushRef="#br0" timeOffset="65397.8111">-4039 4755 4 0,'0'0'614'16,"-11"3"-148"-16,11-3-99 0,0 0-42 0,-12 4-23 15,12-4-5-15,0 0-22 0,-10 3 28 16,10-3-5-16,0 0-22 0,0 0-11 0,-9 4-28 0,9-4-44 15,0 0 5-15,0 0-14 0,0 0 38 0,0 0-58 16,0 0 55-16,0 0-47 0,0 0 20 0,2 8-44 16,-2-8 18-16,0 0-43 0,17 0 17 0,-17 0-34 15,23-5 5-15,-11 5-26 0,5-6 15 0,0 5-33 16,1-2 10-16,5-2-21 0,-2-2 17 0,0 2-29 16,3 0 17-16,2-2-21 0,0-2 18 0,0 2-18 15,0 0 19-15,-2-1-23 0,-2 0 20 0,-2 3-27 16,2-3 19-16,-4 3-18 0,-1-1 2 0,-1 3 15 15,0-1-13-15,-3-2 17 0,0 3-14 0,-2-2 13 16,1 2-10-16,-2 0 2 0,-10 3 0 0,19-4-3 16,-19 4-7-16,13-7-1 0,-13 7 0 0,14-2-10 15,-14 2-4-15,11-5-6 0,-11 5 3 0,11-3-1 16,-11 3 2-16,0 0-8 0,9-3 4 0,-9 3-7 0,0 0 0 16,0 0-2-16,10-4-12 0,-10 4-20 0,0 0-51 15,5-7-51-15,-5 7-92 0,0 0-75 0,-5-8-46 16,5 8-92-16,-5-9-138 0,5 9-111 15,-8-11-184-15,4 4-484 0,-1-3-955 0</inkml:trace>
          <inkml:trace contextRef="#ctx0" brushRef="#br1" timeOffset="-275901.8826">-4155 3850 224 0,'0'0'438'0,"0"0"-54"16,0-8-73-16,0 8-23 0,0 0-40 0,0 0-19 15,-4-10-17-15,4 10-42 0,0 0-5 0,0 0-25 16,0 0-3-16,0 0-19 0,-3-6-5 0,3 6-20 15,0 0 7-15,0 0 12 0,0 0 44 0,0 0-10 16,-6 9 9-16,6-9-28 0,-4 14 5 0,1-7-24 16,1 3 17-16,-1 1-31 0,-1 3 14 0,3 0-22 15,-3 3 10-15,3 0-29 0,0 5 6 0,-3 1-12 16,2-1 9-16,-1 2-22 0,3 0 8 0,-3 0-21 16,0 1 7-16,2-1-18 0,0 2 12 0,-2 0-6 15,2-2 5-15,1-1-12 0,-1 1 3 0,-1 0-10 16,0-3 2-16,0-1-6 0,2 0 4 0,-1-4-13 0,-1 1 9 15,0 0-11-15,1-4 10 0,1 2-14 0,-1-3 0 16,-2 0-7-16,3-3 1 0,0 0-24 16,0-9 4-16,-2 14-32 0,2-14 3 0,0 14-53 15,0-14-32-15,0 0-94 0,-3 9-46 0,3-9-41 0,0 0-46 16,0 0-6-16,0 0-38 0,4-13-119 0,-3 6-269 16,3-4-328-16</inkml:trace>
          <inkml:trace contextRef="#ctx0" brushRef="#br1" timeOffset="-275357.3223">-3886 3899 385 0,'0'0'427'0,"1"-11"-37"16,-1 11-87-16,4-10-37 0,-4 10-45 0,0 0-26 15,2-11-41-15,-2 11-25 0,0 0-12 0,0 0 8 16,0 0 14-16,0 0-13 0,0 0-7 0,0 0-14 15,0 0 6-15,-11 8-2 0,11-8 15 0,-2 15-18 16,-2-7 22-16,-1 2-13 0,3 1 6 0,-2 2-19 16,2 0 30-16,-2 2-29 0,0-1 11 0,3 2-30 15,-2 0 6-15,-1 2-29 0,3-1 14 0,-3 3-15 16,4-3 7-16,-1 2-13 0,0-2 10 0,1 1-24 0,0 1 8 16,0-1-21-16,0-1 9 0,0 0-16 0,2 3 10 15,-2-4-19-15,1-1 12 0,2 0-17 16,-2 0 9-16,3-1-11 0,-1-1 11 0,-2-2-16 15,3 2 16-15,0-2-20 0,-2 0 17 0,2-3-19 0,-2 0 10 16,3 1-6-16,-5-9 18 0,5 12-18 0,0-6 20 16,-5-6-19-16,8 9 15 0,-8-9-14 0,10 4 16 15,-10-4-18-15,0 0 17 0,18-3-20 0,-18 3 15 16,17-8-17-16,-9 3 11 0,2-1-9 0,-1-2 16 16,-1-2-16-16,2 2 15 0,-2-8-16 0,3 0 15 15,-1 0-13-15,-2 0 11 0,1-3-14 0,-3 0 13 16,1-1-13-16,-2 0 10 0,0-2 4 0,-2 1-18 15,2 2 21-15,-5 0-2 0,1-2-1 0,2 5-3 16,-6-3-2-16,2 2 0 0,1 2 2 0,-3-1-3 16,-1 2 0-16,-1-1-2 0,3 2-4 0,-4 1-4 15,3-1-11-15,-3 3 6 0,-1-1-5 0,0 3-10 16,-2 2-9-16,3-1-13 0,-2 0-12 0,8 7-12 16,-16-4-11-16,16 4-32 0,-17-3-7 0,17 3-41 15,-16 3-11-15,16-3-38 0,-13 4-30 0,13-4-13 0,-12 7-71 16,12-7-8-16,-10 7-83 0,10-7-393 15,-5 6-346-15</inkml:trace>
          <inkml:trace contextRef="#ctx0" brushRef="#br1" timeOffset="-274841.5063">-3476 3953 45 0,'7'-7'546'0,"-7"7"-94"15,0 0-87-15,4-7-50 0,-4 7-41 0,0 0-37 16,0 0-30-16,1-7-41 0,-1 7-20 0,0 0-36 16,0 0-13-16,0 0-32 0,0 0 4 0,0 0 6 15,0 0 18-15,0 0-9 0,0 0-1 0,-5 7-17 16,5-7 15-16,-7 14-4 0,6-7 28 0,-3 0-16 16,2 4 9-16,-2 1-22 0,0 0 18 0,3 3-17 15,-5-1 13-15,4 4-21 0,-2-1 10 0,1 3-28 16,-1-1 18-16,-1 3-19 0,4-1 14 0,-3-3-33 15,4 2 14-15,-3 0-22 0,3 0 14 0,-2-1-23 16,2-3 13-16,2 1-19 0,-2-2-1 0,3 1-3 16,-3 0 17-16,4-3-21 0,-3 0 18 0,3 1-23 0,1-2 21 15,-2-3-18-15,1 2 18 0,1-1-19 16,-1-2 17-16,1-2-15 0,0 0 15 0,4-2-25 16,-9-4 26-16,14 6-17 0,-14-6 19 0,17 0-23 0,-17 0 17 15,18-4-19-15,-7 0 1 0,0-1 22 0,0-3-20 16,-1 2 0-16,-1-3 0 0,2-1 3 0,-1-3-3 15,0 0 2-15,-2-3 17 0,-2 0-18 0,4-2 15 16,-7 0-16-16,3-5 14 0,-1 3-18 0,-3-2 9 16,1-1-10-16,-3-1 21 0,0 1-25 0,-1-1 16 15,-1 3-18-15,-2-2 15 0,-1 2-24 0,0 2 24 16,3 0-23-16,-6 1 16 0,4 1-23 0,-1 2 12 16,0 3-36-16,-2 0-1 0,2 1-36 0,0 3 3 15,-2 2-23-15,2-1-11 0,5 7-34 0,-13-7-8 16,13 7-29-16,0 0-22 0,-17 0-1 0,17 0-57 15,-9 4 31-15,9-4-47 0,-6 10-118 0,6-10-268 16,-2 7-183-16</inkml:trace>
          <inkml:trace contextRef="#ctx0" brushRef="#br1" timeOffset="-274293.6266">-3083 3949 334 0,'0'0'422'0,"5"-6"-44"16,-5 6-86-16,0 0-18 0,9-7-44 0,-9 7-29 0,0 0-34 15,2-7-33-15,-2 7-24 0,0 0-21 0,0 0-10 16,0 0-8-16,0 0 38 0,0 0-11 0,0 0 11 16,0 0-16-16,7 7 4 0,-7-7-4 0,-1 10 12 15,1-10-8-15,-2 15 11 0,0-7-14 0,0 0 16 16,2 4-26-16,-1-1 17 0,1 3-15 0,-1 0 9 15,-2 0-7-15,3 1-16 0,-1 1-7 0,0 0-8 16,-2 0-7-16,3 0-6 0,-1 1-5 0,1 0-3 16,0 0-8-16,0-1 0 0,1-1-3 0,2 0-5 15,-3-1-4-15,2-1-6 0,-2-1 2 0,4 0-6 16,-3-1 4-16,3 0-3 0,-2-4 1 0,1 3 0 16,0-3-4-16,1 0 4 0,-2 0 1 0,4-1-2 15,-1 0 17-15,-5-6-19 0,11 9 12 0,-11-9-19 16,12 9 4-16,-12-9 15 0,12 6-17 0,-12-6 16 0,15 0-19 15,-15 0 18-15,15 0-22 0,-15 0 3 16,16-3 17-16,-16 3-19 0,17-8 20 0,-17 8-22 16,16-10 20-16,-9 4-21 0,0-2 14 0,2 0-10 15,-3 0 16-15,1-2-17 0,2-1 15 0,-5-1-16 0,4 0 15 16,-6-3-16-16,3 3 17 0,1-5-16 0,-3 0 16 16,-1 1-25-16,-1 1 26 0,-1-4-16 0,0 2 9 15,0 0-10-15,0 2 21 0,-3-2-23 0,1 1 18 16,-1 1-20-16,-1 0 22 0,1 2-5 0,0-2-1 15,-2 3-2-15,0 0-3 0,-2 2-3 0,2-1-4 16,-2 3-8-16,1 1-14 0,-4-1-32 0,3 3-14 16,7 5-53-16,-17-8-14 0,17 8-65 0,-19-3-56 15,19 3-50-15,-21-2-125 0,21 2-159 0,-23 2-274 16,23-2-422-16</inkml:trace>
        </inkml:traceGroup>
      </inkml:traceGroup>
    </inkml:traceGroup>
    <inkml:traceGroup>
      <inkml:annotationXML>
        <emma:emma xmlns:emma="http://www.w3.org/2003/04/emma" version="1.0">
          <emma:interpretation id="{F0F5C42A-12CE-4045-8912-B8350EC6EB3D}" emma:medium="tactile" emma:mode="ink">
            <msink:context xmlns:msink="http://schemas.microsoft.com/ink/2010/main" type="paragraph" rotatedBoundingBox="7441,7914 7842,11933 7392,11977 6992,7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82F470-D255-4DEF-AE09-AE4726946F78}" emma:medium="tactile" emma:mode="ink">
              <msink:context xmlns:msink="http://schemas.microsoft.com/ink/2010/main" type="inkBullet" rotatedBoundingBox="7167,7942 7302,9296 7262,9299 7127,7946"/>
            </emma:interpretation>
            <emma:one-of disjunction-type="recognition" id="oneOf22">
              <emma:interpretation id="interp110" emma:lang="en-US" emma:confidence="0">
                <emma:literal>---</emma:literal>
              </emma:interpretation>
              <emma:interpretation id="interp111" emma:lang="en-US" emma:confidence="0">
                <emma:literal>--</emma:literal>
              </emma:interpretation>
              <emma:interpretation id="interp112" emma:lang="en-US" emma:confidence="0">
                <emma:literal>a...</emma:literal>
              </emma:interpretation>
              <emma:interpretation id="interp113" emma:lang="en-US" emma:confidence="0">
                <emma:literal>----</emma:literal>
              </emma:interpretation>
              <emma:interpretation id="interp114" emma:lang="en-US" emma:confidence="0">
                <emma:literal>...</emma:literal>
              </emma:interpretation>
            </emma:one-of>
          </emma:emma>
        </inkml:annotationXML>
        <inkml:trace contextRef="#ctx0" brushRef="#br0" timeOffset="-4083.0031">-4749 3609 35 0,'0'0'380'0,"0"0"-90"0,-4-9-20 0,4 9-43 0,0 0-8 15,0 0-51-15,-5-7 7 0,5 7-51 0,0 0 25 16,0 0-53-16,-3-7 27 0,3 7-14 16,0 0-8-16,0 0-6 0,0 0-8 0,-4-8-8 0,4 8 0 15,0 0-3-15,0 0-9 0,0 0-7 0,0 0-8 16,-4-7-12-16,4 7-4 0,0 0-3 0,0 0-7 16,0 0-9-16,0 0-4 0,0 0-4 0,0 0-26 15,0 0 27-15,0 0-1 0,0 0-2 0,0 0-4 16,0 0-2-16,0 0-8 0,0 0-4 0,0 0-20 15,0 0-40-15,-1 13-51 0,1-13-59 0,4 11-84 16,-4-11-150-16,1 17-263 0,-1-8-188 0</inkml:trace>
        <inkml:trace contextRef="#ctx0" brushRef="#br0" timeOffset="-3835.4976">-4719 4148 117 0,'0'0'469'0,"-2"13"-109"16,2-13-97-16,-2 12-27 0,2-12-47 16,-2 9 26-16,2-9-17 0,0 8-29 0,0-8-35 15,0 0-23-15,-1 9-23 0,1-9-19 0,0 0-15 16,0 0-8-16,0 10-29 0,0-10 13 0,0 0 0 0,1 9-5 16,-1-9-6-16,0 0-4 0,2 10 2 0,-2-10-6 15,4 11-3-15,-4-11 0 0,1 11-2 16,-1-11-3-16,5 13-2 0,-5-13-7 0,4 15-18 0,-1-6-49 15,-2 2-25-15,3 0-62 0,-3 0-48 0,3 2-81 16,-3 0-357-16,3 2-157 0</inkml:trace>
        <inkml:trace contextRef="#ctx0" brushRef="#br0" timeOffset="-3631.316">-4634 4738 160 0,'1'12'482'0,"-1"-12"-166"0,-1 12-4 0,1-12-67 15,-3 10 6-15,3-10-24 0,-1 9-28 0,1-9-32 16,-1 5-39-16,1-5-27 0,0 0-23 0,0 10-4 16,0-10-31-16,-3 9 6 0,3-9-12 0,0 0-5 15,0 11-9-15,0-11 0 0,3 13-9 0,-3-13-3 16,1 9-2-16,-1-9-2 0,1 15-10 0,-1-15-5 16,6 12-34-16,-6-2-69 0,1-3-13 0,3 3-73 0,0 1-82 15,1-4-426-15,-3 6-213 0</inkml:trace>
      </inkml:traceGroup>
      <inkml:traceGroup>
        <inkml:annotationXML>
          <emma:emma xmlns:emma="http://www.w3.org/2003/04/emma" version="1.0">
            <emma:interpretation id="{2B955150-5979-4644-A46C-09875D97DAEE}" emma:medium="tactile" emma:mode="ink">
              <msink:context xmlns:msink="http://schemas.microsoft.com/ink/2010/main" type="line" rotatedBoundingBox="7619,9694 7842,11933 7392,11977 7169,9738"/>
            </emma:interpretation>
          </emma:emma>
        </inkml:annotationXML>
        <inkml:traceGroup>
          <inkml:annotationXML>
            <emma:emma xmlns:emma="http://www.w3.org/2003/04/emma" version="1.0">
              <emma:interpretation id="{A55E9BC0-6391-4AE2-BEDC-4B8E779DF846}" emma:medium="tactile" emma:mode="ink">
                <msink:context xmlns:msink="http://schemas.microsoft.com/ink/2010/main" type="inkWord" rotatedBoundingBox="7358,9720 7379,9940 7355,9942 7333,9722"/>
              </emma:interpretation>
              <emma:one-of disjunction-type="recognition" id="oneOf23">
                <emma:interpretation id="interp115" emma:lang="en-US" emma:confidence="0.5">
                  <emma:literal>-</emma:literal>
                </emma:interpretation>
                <emma:interpretation id="interp116" emma:lang="en-US" emma:confidence="0">
                  <emma:literal>_</emma:literal>
                </emma:interpretation>
                <emma:interpretation id="interp117" emma:lang="en-US" emma:confidence="0">
                  <emma:literal>.</emma:literal>
                </emma:interpretation>
                <emma:interpretation id="interp118" emma:lang="en-US" emma:confidence="0">
                  <emma:literal>~</emma:literal>
                </emma:interpretation>
                <emma:interpretation id="interp11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-3431.1093">-4559 5347 201 0,'-2'7'460'0,"0"2"-109"0,2-9-57 0,0 13-52 16,0-13-16-16,-1 14-24 0,1-14-28 0,-1 11-29 15,1-11-29-15,0 13-25 0,0-13-25 0,-3 10-3 16,3-10-16-16,-1 11-11 0,1-11-3 0,-2 11-11 15,2-11 0-15,0 12-5 0,0-12 0 0,0 14-14 16,0-14 4-16,2 14-17 0,-1-6-21 0,-1 1-59 16,3 0-4-16,-1 0-43 0,-2 3-63 0,4-2-120 15,-3 4-293-15,3-2-126 0</inkml:trace>
        </inkml:traceGroup>
        <inkml:traceGroup>
          <inkml:annotationXML>
            <emma:emma xmlns:emma="http://www.w3.org/2003/04/emma" version="1.0">
              <emma:interpretation id="{AD2AE40B-DE7C-4CA2-9121-6B3867EE8F74}" emma:medium="tactile" emma:mode="ink">
                <msink:context xmlns:msink="http://schemas.microsoft.com/ink/2010/main" type="inkWord" rotatedBoundingBox="7390,10455 7421,10774 7370,10780 7339,10460"/>
              </emma:interpretation>
              <emma:one-of disjunction-type="recognition" id="oneOf24">
                <emma:interpretation id="interp120" emma:lang="en-US" emma:confidence="0.5">
                  <emma:literal>-</emma:literal>
                </emma:interpretation>
                <emma:interpretation id="interp121" emma:lang="en-US" emma:confidence="0">
                  <emma:literal>_</emma:literal>
                </emma:interpretation>
                <emma:interpretation id="interp122" emma:lang="en-US" emma:confidence="0">
                  <emma:literal>.</emma:literal>
                </emma:interpretation>
                <emma:interpretation id="interp123" emma:lang="en-US" emma:confidence="0">
                  <emma:literal>~</emma:literal>
                </emma:interpretation>
                <emma:interpretation id="interp12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-3196.0394">-4527 6082 305 0,'-1'10'343'16,"1"-10"-54"-16,0 15-27 0,-1-8-26 0,1-7-29 0,-4 13-33 15,4-13-22-15,-1 15-26 0,1-15-16 0,-4 12-23 16,4-12-14-16,-1 14-13 0,1-14-15 16,-3 13 3-16,3-13-9 0,-3 16-10 0,3-16-2 0,-2 13-8 15,2-13-3-15,-4 16-9 0,4-16 6 0,0 17-4 16,-1-10-3-16,1 3-2 0,-2 0-2 0,2-2-3 15,2 3-15-15,-2 0-23 0,0 2-34 0,0-1-30 16,1 0-35-16,-1 1-42 0,4 1-44 0,-4 2-82 16,1-5-199-16,-1 5 3 0</inkml:trace>
        </inkml:traceGroup>
        <inkml:traceGroup>
          <inkml:annotationXML>
            <emma:emma xmlns:emma="http://www.w3.org/2003/04/emma" version="1.0">
              <emma:interpretation id="{0E5C6F66-2349-41F7-ABC8-345A42F2A99B}" emma:medium="tactile" emma:mode="ink">
                <msink:context xmlns:msink="http://schemas.microsoft.com/ink/2010/main" type="inkWord" rotatedBoundingBox="7357,11146 7374,11314 7327,11319 7310,11150"/>
              </emma:interpretation>
              <emma:one-of disjunction-type="recognition" id="oneOf25">
                <emma:interpretation id="interp125" emma:lang="en-US" emma:confidence="0.5">
                  <emma:literal>-</emma:literal>
                </emma:interpretation>
                <emma:interpretation id="interp126" emma:lang="en-US" emma:confidence="0">
                  <emma:literal>.</emma:literal>
                </emma:interpretation>
                <emma:interpretation id="interp127" emma:lang="en-US" emma:confidence="0">
                  <emma:literal>~</emma:literal>
                </emma:interpretation>
                <emma:interpretation id="interp128" emma:lang="en-US" emma:confidence="0">
                  <emma:literal>_</emma:literal>
                </emma:interpretation>
                <emma:interpretation id="interp12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-3024.4458">-4559 6773 285 0,'-4'9'354'0,"4"-9"-33"15,-1 17-65-15,0-10-15 0,-2 1-71 0,2 1 2 16,1-9-64-16,-4 13 15 0,3-6-54 0,-1 1 16 16,2-8-47-16,-4 15 28 0,4-15-52 0,-1 14 32 15,0-6-41-15,1-8 29 0,-4 14-41 0,4-14-13 0,0 16-21 16,0-16-23-16,-1 14-82 0,1-14-97 16,-3 14-341-16,3-14-97 0</inkml:trace>
        </inkml:traceGroup>
        <inkml:traceGroup>
          <inkml:annotationXML>
            <emma:emma xmlns:emma="http://www.w3.org/2003/04/emma" version="1.0">
              <emma:interpretation id="{E89E89B1-1528-4258-BA02-41793E580F90}" emma:medium="tactile" emma:mode="ink">
                <msink:context xmlns:msink="http://schemas.microsoft.com/ink/2010/main" type="inkWord" rotatedBoundingBox="7838,11902 7842,11933 7551,11961 7548,11931"/>
              </emma:interpretation>
              <emma:one-of disjunction-type="recognition" id="oneOf26">
                <emma:interpretation id="interp130" emma:lang="en-US" emma:confidence="0.5">
                  <emma:literal>.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\</emma:literal>
                </emma:interpretation>
                <emma:interpretation id="interp133" emma:lang="en-US" emma:confidence="0">
                  <emma:literal>'</emma:literal>
                </emma:interpretation>
                <emma:interpretation id="interp13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-2207.0873">-4327 7573 482 0,'0'0'460'15,"-12"-4"-93"-15,12 4-85 0,-10-3-52 0,10 3-38 16,-11-6-27-16,11 6-25 0,0 0-33 0,-9-2-23 16,9 2-8-16,0 0-18 0,0 0-6 0,0 0-13 15,0 0 3-15,0 0-16 0,0 0-1 0,17 2-4 16,-17-2-5-16,26 2-6 0,-9-1 0 0,5 2-16 15,1-3-14-15,2 0-28 0,2 0-48 0,3 0-70 16,3-3-91-16,2 2-472 0,4-1-232 0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53.14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1E3ABDF-5AB1-4B23-98C8-A38986ADAE22}" emma:medium="tactile" emma:mode="ink">
          <msink:context xmlns:msink="http://schemas.microsoft.com/ink/2010/main" type="writingRegion" rotatedBoundingBox="8874,11745 10610,11745 10610,11878 8874,11878"/>
        </emma:interpretation>
      </emma:emma>
    </inkml:annotationXML>
    <inkml:traceGroup>
      <inkml:annotationXML>
        <emma:emma xmlns:emma="http://www.w3.org/2003/04/emma" version="1.0">
          <emma:interpretation id="{3D01DA34-E50E-4928-9BC8-80EC04E623CB}" emma:medium="tactile" emma:mode="ink">
            <msink:context xmlns:msink="http://schemas.microsoft.com/ink/2010/main" type="paragraph" rotatedBoundingBox="8874,11745 10610,11745 10610,11878 8874,11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567786-7900-43BF-BCAC-91E633EF81BE}" emma:medium="tactile" emma:mode="ink">
              <msink:context xmlns:msink="http://schemas.microsoft.com/ink/2010/main" type="line" rotatedBoundingBox="8874,11745 10610,11745 10610,11878 8874,11878"/>
            </emma:interpretation>
          </emma:emma>
        </inkml:annotationXML>
        <inkml:traceGroup>
          <inkml:annotationXML>
            <emma:emma xmlns:emma="http://www.w3.org/2003/04/emma" version="1.0">
              <emma:interpretation id="{E50E2CF0-2F5A-4884-ABD4-806F63B9DFAE}" emma:medium="tactile" emma:mode="ink">
                <msink:context xmlns:msink="http://schemas.microsoft.com/ink/2010/main" type="inkWord" rotatedBoundingBox="8874,11856 9226,11856 9226,11878 8874,11878"/>
              </emma:interpretation>
              <emma:one-of disjunction-type="recognition" id="oneOf0">
                <emma:interpretation id="interp0" emma:lang="en-US" emma:confidence="0.5">
                  <emma:literal>_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)</emma:literal>
                </emma:interpretation>
              </emma:one-of>
            </emma:emma>
          </inkml:annotationXML>
          <inkml:trace contextRef="#ctx0" brushRef="#br0">-3043 7505 285 0,'0'0'518'0,"20"-2"-125"16,-20 2-103-16,15 0-53 0,-15 0-44 0,0 0-22 16,16-1-20-16,-16 1-23 0,0 0-31 0,19-1-26 0,-19 1-5 15,15-2-11-15,-15 2-13 0,22-1-8 0,-8 0-11 16,2-1-3-16,1 2-11 0,2-2 6 0,3 1-19 16,0 1-40-16,3-2-58 0,-1 0-80 0,3 0-95 15,1 1-417-15,3-1-200 0</inkml:trace>
        </inkml:traceGroup>
        <inkml:traceGroup>
          <inkml:annotationXML>
            <emma:emma xmlns:emma="http://www.w3.org/2003/04/emma" version="1.0">
              <emma:interpretation id="{83191396-DAF9-4AEA-9E94-1D714AD3B474}" emma:medium="tactile" emma:mode="ink">
                <msink:context xmlns:msink="http://schemas.microsoft.com/ink/2010/main" type="inkWord" rotatedBoundingBox="10159,11745 10610,11745 10610,11806 10159,11806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11.5576">-1758 7433 270 0,'23'0'456'0,"-23"0"-119"15,19-2-71-15,-19 2-57 0,17-1-21 0,-17 1-18 16,15-3-32-16,-15 3-17 0,18-3-27 0,-18 3-16 15,20-4-18-15,-20 4-15 0,22-4-7 0,-7 4-6 16,-4-3-8-16,6 3-7 0,-1-4 0 0,2 2-10 16,-1 0 0-16,5-1-4 0,-3-1-37 0,4 2-65 15,4-2-49-15,-2 1-46 0,9-1-75 0,-1-4-304 0,7 3-86 16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13.683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8AD0B24-BD54-48B1-B613-4F00E4CF7B5E}" emma:medium="tactile" emma:mode="ink">
          <msink:context xmlns:msink="http://schemas.microsoft.com/ink/2010/main" type="inkDrawing" rotatedBoundingBox="27719,16797 30700,16623 30704,16693 27723,16867" semanticType="underline" shapeName="Other">
            <msink:sourceLink direction="with" ref="{23798582-421F-41F3-B49E-384B182FD752}"/>
          </msink:context>
        </emma:interpretation>
      </emma:emma>
    </inkml:annotationXML>
    <inkml:trace contextRef="#ctx0" brushRef="#br0">137 167 205 0,'-24'2'600'15,"3"1"-192"-15,4 1-59 0,0-4-95 0,4 1 0 16,0 3-69-16,13-4 43 0,-20 2-19 0,20-2-7 16,-13 1-37-16,13-1-17 0,0 0-10 0,0 0-9 15,18 0-2-15,3 0-6 0,4 0-10 0,13 0-14 16,10 0-9-16,5 0-11 0,14 0-7 0,3-1-15 16,9-1-6-16,3 2-7 0,16-2-12 0,7 0-5 0,3 1-2 15,5 1-3-15,-2-4-8 0,5 1-1 16,-3 0-3-16,-1-3-3 0,-2 3 3 0,-2-5-8 15,-1 4 4-15,-6-4 49 0,-1 0-53 0,-5 1 78 16,-3-2-60-16,-5 2 59 0,-14-1-62 0,-3 0 73 0,-6 1-57 16,-1-2 65-16,-5 3-67 0,-2-1 53 0,-11-1-72 15,-2 2 62-15,-3 0-75 0,-5 0 60 0,-1 1-68 16,-2 1 59-16,-6 1-72 0,-3-1 67 0,-1 0-68 16,1 1 61-16,-6 2-67 0,-1-2 68 0,-2-1-83 15,0 4 32-15,-14 0-96 0,20-2 10 0,-20 2-67 16,15-2 24-16,-15 2-78 0,0 0-51 0,0 0-63 15,0 0-79-15,-18 3-51 0,3-3-460 0,-9 1-495 16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14.074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51267E9-5B9A-4966-BC8B-72EE32C8A4F6}" emma:medium="tactile" emma:mode="ink">
          <msink:context xmlns:msink="http://schemas.microsoft.com/ink/2010/main" type="inkDrawing" rotatedBoundingBox="27864,16830 30431,16779 30433,16852 27865,16903" semanticType="underline" shapeName="Other">
            <msink:sourceLink direction="with" ref="{23798582-421F-41F3-B49E-384B182FD752}"/>
          </msink:context>
        </emma:interpretation>
      </emma:emma>
    </inkml:annotationXML>
    <inkml:trace contextRef="#ctx0" brushRef="#br0">281 55 327 0,'-36'0'434'16,"1"4"-106"-16,2 0-76 0,7-3-49 0,1 2-17 0,1 1 17 15,5-1-63-15,1 1 26 0,2-3-66 0,3 2 10 16,-1 0-14-16,5 0 52 0,1 1-23 0,8-4 30 16,-6 8-10-16,6-8 26 0,9 7-7 15,4-3 0-15,5-1-5 0,10-2-4 0,11 0-7 0,13 1-16 16,13-2-14-16,7-2-16 0,6 1-13 0,20 0-10 15,6-1-14-15,4-1-11 0,7 1-9 0,6 1-10 16,-2-2-6-16,1 3-2 0,-2-2-7 0,-3-1-5 16,-1 1-1-16,-8 1 28 0,-2-2-35 0,-21 3 11 15,-6-2 39-15,-3-1 27 0,-7-2 22 0,-3 2 21 16,-12 0 8-16,-6-2-4 0,-1 1-2 0,-8 1-2 16,-2 0-7-16,-3-1-13 0,-2 1-16 0,-4-3-10 15,-4 5-21-15,1-3-13 0,-2 1-6 0,-3 2-9 16,-3-3-7-16,-1 0-3 0,-2 4-3 0,1-1-16 15,-13 1-29-15,21-6-52 0,-21 6-92 0,17-4-173 16,-17 4-208-16,7-6-97 0,-7 6-842 0,-6-10-1117 16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44.028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1319 417 207 0,'24'-5'190'0,"-1"1"-46"0,5-3-26 0,-2-1-3 16,3 1 1-16,-1 2-10 0,1-4 6 0,-1 3-9 15,-1-3-3-15,-1 1-19 0,-4 1 21 0,-2 0-15 0,0-1 27 16,-1 2-21-16,-4-2 27 0,-1-1-37 0,1 3 24 16,-6-1-41-16,1 0 43 0,-1-1-56 0,-3 0 26 15,1 0-43-15,-2-2 40 0,-4 1-46 0,3 0 30 16,-4-1-42-16,-2 0 23 0,0 0-25 0,-3-1 41 16,-1 0-52-16,-2-2 49 0,-2 0-42 0,-3-1 45 15,-3 2-50-15,-6-3 41 0,3 4-50 16,-8-3 44-16,-3-1-53 0,-4 0 47 0,-2 2-43 0,-4 3 35 15,-4 0-34-15,-3 3 40 0,-10 0-37 0,-1 1 34 16,-1 2-24-16,-5 3 38 0,-2 1-36 0,0 1 29 16,-1 5-33-16,-1 0 32 0,2 1-25 0,-1 4 29 15,4 0-25-15,-1 5 26 0,1-2-33 0,3 3 24 16,5 3-26-16,0 1 15 0,4-1-14 0,1 4 17 16,4 0-5-16,4 0-4 0,4 3 1 0,1-2-4 15,9-2-16-15,1 1 17 0,3 0-3 0,5 0-5 16,3-1 0-16,4-1-3 0,2 0 0 0,4-2-21 15,6 0 22-15,0-1-16 0,5 1 28 0,6-1-23 16,1 3 26-16,7-4-23 0,4 5 24 0,5-5-21 0,1 0 17 16,6 0-20-16,4-1 21 0,7 0-19 15,5-1 20-15,-2-3-21 0,5 0 18 0,1-2-16 16,2-2 14-16,1-1-18 0,-1-1 19 0,5-1-20 0,0-3 21 16,1 1-21-16,1-3 16 0,-3 1-14 0,1-4 18 15,1 1-17-15,1-3 13 0,-2 1-16 16,0-4 20-16,-3 1-20 0,5-2 15 0,-6-1-15 15,3 1 14-15,-4-2-15 0,-3-1 22 0,-2-2-17 0,-2-1 11 16,-2 1-13-16,-8 0 19 0,-1 1-18 0,-3-3 15 16,-2 0 5-16,0-1 14 0,-4-1 5 0,-2 0 0 15,0-1-7-15,-6 4-3 0,-2-5-10 0,1 1 2 16,-5 0-2-16,-1-1-1 0,-4 1-7 0,1-1 14 16,-6 1-17-16,2 0 7 0,-5-1-6 0,-3 1 16 15,0 1-19-15,-5-1 13 0,-2-1-12 0,-5-2 6 16,-4 1-11-16,-4 0 11 0,-7 2-13 0,-4 1 5 15,-5 0-7-15,-2 2 14 0,-11-1-15 0,-3 2 11 16,-1 4-8-16,-4-2 11 0,-2 7-15 0,-5-1 14 16,-3 0-13-16,-2 4 12 0,0 2-12 0,-5 1 10 15,1 2-9-15,0 2 6 0,-3 1-8 0,3 2 14 16,-1 2-12-16,4-1 8 0,1 4-5 0,3 0 12 16,3 2-16-16,2 0 13 0,4 1-2 0,5 3 2 0,3-1-7 15,1 1 2-15,7-1 1 0,7 0-1 0,5 1-1 16,0-1 3-16,6 1 0 0,5-1-5 15,5 0 3-15,-1 6-2 0,7-7 0 0,1 4 0 16,4-2 1-16,4 2-12 0,4-1 9 0,4 0-3 0,6 2 5 16,3 1-4-16,11-5 11 0,0 2-10 15,14-1 10-15,2-3-12 0,5-1 12 0,3-6-15 16,6 2 15-16,1-3-12 0,5-5 13 0,0-1-13 0,2-2 13 16,2 0-11-16,-1-3 3 0,3-3 9 0,-1 0-14 15,3-3 12-15,-4 4-10 0,1-8 10 0,0 2-9 16,-6 0 4-16,2-4 6 0,-7-2-3 0,-2 5-2 15,-6-3 0-15,-2-2 3 0,-11 5 1 0,-3-4-7 16,-4-1 5-16,-1 2 2 0,-8-2 0 0,-4 1-1 16,-2 0-9-16,-5 0 15 0,-1-3-11 0,-5 3 11 15,-2 0-12-15,-7 0 8 0,-2-4-9 0,-3 2 7 16,-9-3-11-16,-2-4 6 0,-8 5-6 0,-8-6 11 16,-7 4-11-16,-3 3 11 0,-4-1-11 0,-4 2 12 15,-2 3-13-15,-7 3 11 0,-1 2-11 0,-6 5 8 0,-5 1-6 16,-1 4 8-16,-1 4-11 0,-15 4 6 15,0 0-5-15,2 7 12 0,3 0-11 0,2 3 11 16,3 5 0-16,4 0-2 0,3 2-4 0,4 0 4 16,14-1 0-16,3 2 1 0,7-1-3 0,2 1 0 0,9-2-1 15,6-2-6-15,10-3 4 0,3 0-8 16,9 0 14-16,2-4-9 0,6-2 9 0,5 2-10 16,6-1-2-16,9-1 6 0,3-2 10 0,11-1-11 0,9-2 3 15,4-4-4-15,13-1 10 0,2-1-10 0,2-5 10 16,4-3 0-16,0-1-1 0,0-1-3 0,0-2 3 15,-1-5-1-15,-3 0 0 0,-3 0 0 16,-2-3 1-16,-5 2-3 0,-7-3-4 0,-1 1 6 0,-14-1-6 16,-3 1 7-16,-9 1-1 0,-4 0-10 0,-8 0 10 15,-4 2-9-15,-5-2 9 0,-7-2-11 0,-4-2 10 16,-6 2-14-16,-8 1 0 0,-4-3-28 0,-4 3-24 16,-2-2-75-16,-6 0-33 0,6 1-72 0,0 2-17 15,3-1-88-15,2-3-166 0,3 0-272 0,3-3-304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48.408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1531 410 54 0,'14'-6'420'0,"-3"0"-119"15,-1-2-66-15,-2 1-13 0,1 0-34 0,-3-3-9 16,2 2-10-16,-3-1-21 0,0-2-15 0,-3 0-22 15,2-5-9-15,-3 8-15 0,-2-8-8 0,-3 6-2 16,-3-4-14-16,1-5-8 0,-7 6-7 0,-4-3-3 0,-4 0 0 16,-3 2-12-16,-9-1-2 0,-3-2-3 0,-10 3 5 15,-5-1 2-15,-1 2-20 0,-5 1 26 16,-2 0-5-16,-5 3-1 0,-2 6 9 0,0-4 0 0,-3 4 23 16,-4 1 1-16,2 2 1 0,1 0 7 0,-2 7-6 15,3 1-6-15,3 1-11 0,0 4 10 0,5 3-9 16,0 1-11-16,7 0-1 0,2 4 10 15,4-1-14-15,7 1 7 0,10 1-11 0,2-1 15 0,6 3-36 16,6-4 34-16,6 0-20 0,5 0 11 0,5 0-24 16,4 4 1-16,6 0-1 0,5-2-2 0,8 2-4 15,6 0 0-15,11 2-3 0,4-4-3 0,9 0 5 16,1-1-2-16,6-5-1 0,2-1-2 0,1 0-1 16,6-7 0-16,-2 1 1 0,2-2 0 0,1-4-6 15,1 1 7-15,-3-4-2 0,2 0 1 0,-1-2-1 16,-2-3-1-16,-1-1 4 0,0-2-7 0,-5 1 5 15,-1-3 0-15,-2-2 0 0,-6 0-2 0,0-1 3 16,-10 0 1-16,-2-2 13 0,-3 0-18 0,-2 0 19 16,-2-3-19-16,-5 0 16 0,1-1-18 0,-6 2 20 0,-4 1-22 15,-3-4 29-15,-3 0-17 0,-4 2 2 16,-3 1 0-16,-4 0 1 0,-2 0-2 0,-4-1-6 16,-3 0 10-16,-6-1-2 0,-2 1-3 0,-6-1-2 0,-8 3-1 15,-2-3 0-15,-4 3-6 0,-4 5 6 16,-4 0-2-16,-2 4 2 0,0-1-5 0,-6 3 4 15,0 2-3-15,-2 5-10 0,-7 0 12 0,-2 4 0 0,-2 1 0 16,2 3-2-16,0 3 2 0,1-1 2 0,4 4 1 16,-1 1 21-16,3 2-19 0,4 0 23 0,0 2-20 15,6 1 22-15,4 2-29 0,4-2 26 0,9-2-22 16,3 3 23-16,5-5-22 0,5 1 3 0,4 1 1 16,4-4-1-16,4 1 8 0,4-1 2 0,7 1 1 15,4 0-3-15,10 0-2 0,4-5-6 0,10 5-1 16,5-5 1-16,10 0-2 0,6-3-2 0,0-4 0 15,6-4 0-15,1-1 18 0,6-1-27 0,1-7 0 16,0 0 5-16,15-2-3 0,-1-4 22 0,-1-3-25 16,-3 3 22-16,0-5-27 0,-5 2 24 0,0-5-20 0,-12 6 20 15,-4-3-23-15,-2 1 21 0,-1-4-21 16,-7 3 25-16,-1-2 9 0,-5 1 22 0,-9 5-20 16,-4-4 18-16,-3 1-11 0,-3 5 17 0,-6-4-16 15,-4 1 10-15,-2 3-20 0,-6-2 7 0,-3 1-17 16,-5 0 3-16,0 0-9 0,-8 1 5 0,-9-4-13 15,-3 0 8-15,-10 5-13 0,-5-3 5 0,-13 1-7 16,-4 4 6-16,-6 2-4 0,0 3 2 0,-4 3-2 0,-3 2 12 16,2 2-14-16,-5 5 7 0,3 1-3 15,-2 5 7-15,5-2-10 0,-11 7 9 0,9 1-12 16,-4 1 14-16,10 0-15 0,2 3 10 0,2 0-5 16,5 1 15-16,4 1-3 0,2 0-14 0,8-1 14 0,9-4-15 15,5 2 7-15,5-3-7 0,7-1 13 16,5 1-13-16,3-5 13 0,7 3-13 0,4-2 10 0,7 3-6 15,9-2 9-15,4 3-12 0,7-4 13 0,5-3-14 16,11 1 8-16,2-2-6 0,2-2 11 0,4-3-11 16,0-4 9-16,-5 0-11 0,7-4 12 0,1 0-11 15,-2-4 4-15,2-3-1 0,-5 1 9 0,1-4-11 16,-5 0 10-16,2-4-11 0,-7 2 9 0,-2-3 1 16,-8 1 3-16,4-3 2 0,-9 1-3 0,-5 0-1 15,-5-3-12-15,-4 1-1 0,-4-1 11 0,-3 0 9 16,-6 0-13-16,-3 1 8 0,-3-3-8 0,-7-2 3 0,-3-2-9 15,-8-1 3-15,-2-2-2 0,-7 6 5 16,-6-5-5-16,-9 3 2 0,-2 4 0 0,-4 4-1 16,-2 1 2-16,-3 4-2 0,0 5 7 0,2 2-8 0,0 5 8 15,-3 1-8-15,-6 4 8 0,1 0-15 16,0 7-7-16,1 0-11 0,2 3-19 0,2 0-29 16,2 4-43-16,3 1-42 0,3-1-55 0,11-2-50 15,0 2-42-15,7-1-40 0,5-2-96 0,3 1-174 0,5-2-272 16,4-4-451-16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1:44.2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93581B-338F-44AD-9B88-6A9B488F31CB}" emma:medium="tactile" emma:mode="ink">
          <msink:context xmlns:msink="http://schemas.microsoft.com/ink/2010/main" type="writingRegion" rotatedBoundingBox="11460,15013 32186,15033 32184,16983 11458,16963"/>
        </emma:interpretation>
      </emma:emma>
    </inkml:annotationXML>
    <inkml:traceGroup>
      <inkml:annotationXML>
        <emma:emma xmlns:emma="http://www.w3.org/2003/04/emma" version="1.0">
          <emma:interpretation id="{CC0EBF3B-76D8-46C3-B0DA-6434825E3B12}" emma:medium="tactile" emma:mode="ink">
            <msink:context xmlns:msink="http://schemas.microsoft.com/ink/2010/main" type="paragraph" rotatedBoundingBox="11460,15013 32186,15033 32184,16983 11458,169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9F9994-0BB2-4870-9576-721853CD4038}" emma:medium="tactile" emma:mode="ink">
              <msink:context xmlns:msink="http://schemas.microsoft.com/ink/2010/main" type="line" rotatedBoundingBox="11460,15013 32186,15033 32184,16983 11458,16963"/>
            </emma:interpretation>
          </emma:emma>
        </inkml:annotationXML>
        <inkml:traceGroup>
          <inkml:annotationXML>
            <emma:emma xmlns:emma="http://www.w3.org/2003/04/emma" version="1.0">
              <emma:interpretation id="{84EAE2EC-DB2D-4707-B6E6-46B9E24A2ACA}" emma:medium="tactile" emma:mode="ink">
                <msink:context xmlns:msink="http://schemas.microsoft.com/ink/2010/main" type="inkWord" rotatedBoundingBox="11459,15934 12233,15935 12232,16477 11458,16476"/>
              </emma:interpretation>
              <emma:one-of disjunction-type="recognition" id="oneOf0">
                <emma:interpretation id="interp0" emma:lang="en-US" emma:confidence="0.5">
                  <emma:literal>+</emma:literal>
                </emma:interpretation>
                <emma:interpretation id="interp1" emma:lang="en-US" emma:confidence="0">
                  <emma:literal>x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X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-2324 10959 550 0,'0'0'478'0,"-12"-5"-61"0,12 5-40 0,-8-4-10 16,8 4-30-16,-9-5-32 0,9 5-22 0,0 0-19 15,-8-4-21-15,8 4-21 0,0 0-25 0,0 0-22 16,-9-6-24-16,9 6-28 0,0 0 4 0,0 0 32 16,0 0 9-16,11-7-13 0,-11 7 10 0,23-2-41 15,-7-2 13-15,0 1-37 0,4 2 40 0,3-3-4 16,3 1-8-16,4-2-1 0,1 1-12 0,-1-3-44 15,3 3 54-15,1 0-35 0,0-3-6 0,-1 1-6 16,-2 2-6-16,3 0-6 0,-4-2-3 0,-1 1-7 16,0-1-1-16,-3 3-37 0,-3-1 49 0,-3 0-31 15,0-2 43-15,0 3-33 0,-5-1 40 0,-2 3-24 16,0-2 19-16,1-2-63 0,-14 5 46 0,20-4-62 16,-20 4 49-16,17-4-58 0,-17 4 50 0,11-3-56 15,-11 3 48-15,12-3-52 0,-12 3 52 0,0 0-55 16,15-2 37-16,-15 2-64 0,0 0 12 0,12-3-73 0,-12 3-10 15,0 0-105-15,0 0-67 0,10-5-42 0,-10 5-68 16,0 0-83-16,0 0-63 0,0-13-89 16,0 13-793-16,-4-5-1039 0</inkml:trace>
          <inkml:trace contextRef="#ctx0" brushRef="#br0" timeOffset="-373.3129">-2090 10614 557 0,'0'0'615'0,"-3"-9"-92"0,3 9-16 15,0 0-73-15,-1-11-28 0,1 11-51 0,0 0-19 16,-1-6-50-16,1 6-20 0,0 0-50 0,0 0-24 15,-4-7-40-15,4 7-19 0,0 0 46 0,0 0-4 16,-3 6 8-16,3-6 0 0,-4 14 17 0,4-5-56 16,-1 1 19-16,0 4-48 0,-2-1 19 0,2 2-55 15,0 1 27-15,-3 1-42 0,4 2 35 0,-1 1-17 16,-1 1-8-16,0 1-16 0,0 1-11 0,1-1-9 16,-3 1-4-16,3-1-9 0,-2-2-4 0,2 4-7 15,1-2-2-15,0-1-1 0,-1 0-8 0,-1-2-13 16,0-2-32-16,1-1-33 0,1 1-46 0,-2-3-62 15,2-1-54-15,0-2-31 0,-2 1-22 0,2-4-28 16,0-8-91-16,-2 13-57 0,2-13-74 0,0 0-131 16,-6 8-454-16,6-8-740 0</inkml:trace>
        </inkml:traceGroup>
        <inkml:traceGroup>
          <inkml:annotationXML>
            <emma:emma xmlns:emma="http://www.w3.org/2003/04/emma" version="1.0">
              <emma:interpretation id="{5B938180-FD6A-433E-823E-5DB0C7C53BD9}" emma:medium="tactile" emma:mode="ink">
                <msink:context xmlns:msink="http://schemas.microsoft.com/ink/2010/main" type="inkWord" rotatedBoundingBox="13734,15521 16019,15523 16017,16968 13732,16965"/>
              </emma:interpretation>
              <emma:one-of disjunction-type="recognition" id="oneOf1">
                <emma:interpretation id="interp5" emma:lang="en-US" emma:confidence="0.5">
                  <emma:literal>1100</emma:literal>
                </emma:interpretation>
                <emma:interpretation id="interp6" emma:lang="en-US" emma:confidence="0">
                  <emma:literal>100%</emma:literal>
                </emma:interpretation>
                <emma:interpretation id="interp7" emma:lang="en-US" emma:confidence="0">
                  <emma:literal>1100.</emma:literal>
                </emma:interpretation>
                <emma:interpretation id="interp8" emma:lang="en-US" emma:confidence="0">
                  <emma:literal>1004</emma:literal>
                </emma:interpretation>
                <emma:interpretation id="interp9" emma:lang="en-US" emma:confidence="0">
                  <emma:literal>¥100</emma:literal>
                </emma:interpretation>
              </emma:one-of>
            </emma:emma>
          </inkml:annotationXML>
          <inkml:trace contextRef="#ctx0" brushRef="#br1" timeOffset="-48584.1392">78 10193 15 0,'0'0'565'0,"0"0"-91"0,-2-9-83 0,2 9-37 16,0 0-24-16,0 0-16 0,-2-11-25 0,2 11-18 15,0 0-19-15,0 0-33 0,0 0-23 0,-4-5-27 0,4 5-25 16,0 0-21-16,0 0-22 0,0 0 7 16,0 0 52-16,-5 5 10 0,5-5-2 0,0 17-18 15,0-8-12-15,-1 4-8 0,1 4 21 0,-2-3-38 16,2 7 19-16,-2 2-35 0,0-1 26 0,2 1-56 0,0 1 30 16,0 0-39-16,0 0 38 0,-1 1-44 0,1 1 32 15,0-1-56-15,0 1 30 0,0-3-46 0,0 4 32 16,0-3-54-16,0-1 45 0,0-1-7 0,0 0-3 15,0-3-3-15,0-2-4 0,0 2-5 0,1-4 8 16,-1-1-37-16,0 1-25 0,0-6-21 0,0 3-24 16,0-2-21-16,0-2-29 0,0-8-22 0,0 13-60 15,0-13-77-15,0 0-91 0,0 0-48 0,0 0-30 16,12-4-76-16,-6-5-113 0,0-2-288 0,0 1-516 16</inkml:trace>
          <inkml:trace contextRef="#ctx0" brushRef="#br1" timeOffset="-48270.9858">404 10325 402 0,'5'-13'485'0,"-1"6"-114"15,-1-2-18-15,0 1-76 0,-3 8 29 0,7-11-38 16,-7 11-1-16,2-13-24 0,-2 13-12 0,6-8-17 16,-6 8-11-16,2-8-19 0,-2 8-22 0,0 0-20 0,3-9-27 15,-3 9 2-15,0 0 44 0,0 0 2 16,0 0-7-16,6 9 2 0,-6-9 0 0,5 14-26 15,-5-6 53-15,2 5-52 0,0-2 41 0,0 4-37 0,-2 1 21 16,0-1-57-16,1 4 29 0,2 0-50 0,-3 3 16 16,0 1-44-16,0-1 28 0,1 0-48 0,-1 2 31 15,-1 0-50-15,1 0 33 0,0 0-6 16,0 0-10-16,-3 0-6 0,2-1-4 0,1-1-2 0,0 0-7 16,0-1-8-16,0-3-20 0,0-1-30 0,0-1-39 15,0 0-46-15,-2-3-40 0,4-2-23 0,-2-1-22 16,0-2-9-16,0 2-32 0,0-10-80 0,4 11-134 15,-4-11-23-15,0 0-111 0,0 0-533 0,14-7-754 16</inkml:trace>
          <inkml:trace contextRef="#ctx0" brushRef="#br1" timeOffset="-47338.9196">897 10370 128 0,'4'-14'551'16,"0"4"-61"-16,0-1-63 0,-2 4-28 0,1-1-22 0,-2 0-32 15,-1 8-14-15,3-12-33 0,-3 12-38 16,4-13-32-16,-4 13-30 0,1-7-30 0,-1 7-23 0,0 0-33 16,4-13-21-16,-4 13-17 0,0 0 23 0,0 0 25 15,0 0 4-15,0 0-7 0,-2 16-8 0,0-11 2 16,2 7-26-16,-3-3 32 0,-1 6-24 0,3-3 25 16,-3 4-25-16,2 2 46 0,-4 0-47 0,3 1-5 15,0 2-3-15,-2 0 23 0,1 1-50 0,1-1 26 16,-1 0-46-16,-1 1 29 0,4-1-49 0,0-3 31 15,-2 2-47-15,3-2 37 0,0 0-43 0,0-1 37 16,0-2-4-16,4-1-7 0,-3 2-3 0,4-2-2 16,-1-1-3-16,3-2 0 0,-1-1-2 0,1-2-1 15,3-1-1-15,3-3-4 0,-1 0 5 0,3-3-8 16,-2-1 1-16,5-5-3 0,0 1-26 0,3-3 31 16,-1-1-36-16,2-4 38 0,1-3-33 0,-2 1 34 15,-2-3-29-15,-1-3 28 0,1-1-36 0,-4 0 38 16,0-1-42-16,-3-4 38 0,0 2-7 0,-6-2 1 15,0 0-3-15,-2 4-3 0,-2 2-2 0,-4-3-1 16,-2 3 1-16,-1 1-1 0,-1 0 1 0,-5 2 0 16,0 1-1-16,-2 4-2 0,-4-5 1 0,0 7 0 15,-1 2 1-15,-1 0 0 0,-3 4 4 0,0 0-2 0,2 3 1 16,0-3-1-16,3 4 4 0,0 0-1 16,3 4-5-16,-2-3-1 0,5 0 0 0,-1 2-1 0,12-3-1 15,-18 4-17-15,18-4 25 0,-12 8-1 0,12-8-1 16,-6 8 5-16,6-8-2 0,2 6-33 0,-2-6 40 15,12 4 3-15,-12-4 0 0,21 4-7 0,-7-4 1 16,3 0 0-16,-1 0-1 0,8-3 0 0,-2 2 0 16,0-1 1-16,2 0-2 0,0-4 2 0,3 5-1 15,1-6-3-15,1 2 4 0,-5 2-2 0,1-1-1 16,1 0 1-16,-3-1-1 0,-1 0-2 0,-2 2-4 16,-2 1 8-16,-2-1 1 0,-3 1-4 0,2 1 3 15,-15 1-6-15,22-5 0 0,-22 5 5 0,15-3-3 16,-15 3-6-16,16 0 4 0,-16 0 7 0,11 5 23 15,-11-5 7-15,9 10 7 0,-6-3-14 0,-3 3 3 16,4-3-1-16,-3 6-4 0,0-4 0 0,-1 7 1 16,-1-2-32-16,0 2 58 0,1 0 1 0,-3 1 43 15,2 2-46-15,0 2-6 0,-1 0 27 0,2 1-42 0,-2-2 31 16,2 1-44-16,0-1 32 0,0-1-40 0,0 0 38 16,4 1-42-16,-3 0 42 0,4-3-4 15,0-2 0-15,2 2-7 0,-1-1 4 0,3-8-2 0,-1 5 3 16,2-3-1-16,1-2-46 0,0-2 56 0,4-2-56 15,-1-2 47-15,0 0-53 0,3-4 53 0,2-1-57 16,1-4 55-16,-1-2-57 0,-1 1 52 0,3-4-53 16,-3 0 5-16,3-4 7 0,-6-2-1 0,1-2 61 15,0 0-66-15,-5-2 56 0,-3-4-62 0,2 2 63 16,-5-2-63-16,1 3 60 0,-5-1-59 0,-2 2 45 16,-2-1-49-16,0 4 56 0,-2-3-59 0,-4 1 48 15,0 3-1-15,-1 2 1 0,-3 1-12 0,-4-1-8 16,0 4-12-16,-1 3-12 0,-3 0-21 0,2 3-20 15,-3 1-18-15,-1 2-27 0,1 3-25 0,-2 0-29 16,2 1-29-16,-1 4-35 0,0-3-29 0,3 6-17 16,0-4-13-16,3 0-10 0,-1 4-23 0,2-2-35 15,3 0-30-15,2-2 8 0,0 2-64 0,5 1-40 16,6-7-130-16,-12 6-251 0,12-6-410 0</inkml:trace>
          <inkml:trace contextRef="#ctx0" brushRef="#br1" timeOffset="-47182.1648">2050 10248 507 0,'21'-5'472'0,"-3"1"-61"15,-5 1-126-15,0-1-4 0,-2-1-93 0,0 0 2 16,0 0-83-16,-11 5 16 0,12-8-59 0,-12 8 20 16,12-6-57-16,-12 6-9 0,11-8-129 15,-11 8-126-15,7-4-527 0,-7 4-280 0</inkml:trace>
          <inkml:trace contextRef="#ctx0" brushRef="#br0" timeOffset="186620.9288">-62 11469 219 0,'0'0'484'15,"-12"-4"-118"-15,12 4-55 0,0 0-45 0,0 0-28 16,-11-3-28-16,11 3-26 0,0 0-27 0,0 0-24 15,0 0-10-15,0 0-11 0,-11-3-13 0,11 3-15 16,0 0-9-16,0 0-6 0,0 0-5 0,0 0 13 0,0 0 3 16,0 0 1-16,0 0-10 0,0 0-12 0,0 0-7 15,22 0-7-15,-22 0-10 0,17 0-9 16,-17 0 0-16,20-2-4 0,-6-2-9 0,-1 4 0 16,-2-3-1-16,5-1-3 0,-3 3-8 0,-1-3 2 0,-1 2-3 15,1-1-7-15,-1 0-5 0,-11 3-15 0,17-4-39 16,-17 4-50-16,17-1-20 0,-17 1-23 15,12-2-42-15,-12 2-35 0,0 0-10 0,0 0-43 0,11 3-127 16,-11-3-182-16,0 0-111 0</inkml:trace>
          <inkml:trace contextRef="#ctx0" brushRef="#br0" timeOffset="186992.1497">-62 11594 538 0,'0'0'424'16,"-6"7"-102"-16,6-7-28 0,0 0-24 0,-11 5-27 15,11-5-23-15,0 0-30 0,-6 6-20 0,6-6-19 16,0 0-11-16,0 0-16 0,0 0-7 0,0 0-19 16,0 0 0-16,0 0-13 0,10-6-15 0,-10 6-12 15,12-4-10-15,-12 4-11 0,14-7-11 0,-14 7-1 16,21-7 0-16,-11 1-10 0,-1 3-3 0,3 0-4 16,-2-2-4-16,4 2-6 0,-2-1-16 0,-3 0-31 15,3 1-76-15,-2-2-60 0,2 2-122 0,-1-2-182 0,0 1-343 16,-1 0-372-16</inkml:trace>
        </inkml:traceGroup>
        <inkml:traceGroup>
          <inkml:annotationXML>
            <emma:emma xmlns:emma="http://www.w3.org/2003/04/emma" version="1.0">
              <emma:interpretation id="{CBC380D0-A3ED-48A0-90C6-BE408D5713B5}" emma:medium="tactile" emma:mode="ink">
                <msink:context xmlns:msink="http://schemas.microsoft.com/ink/2010/main" type="inkWord" rotatedBoundingBox="17938,15708 18654,15709 18653,16155 17937,16154"/>
              </emma:interpretation>
              <emma:one-of disjunction-type="recognition" id="oneOf2">
                <emma:interpretation id="interp10" emma:lang="en-US" emma:confidence="0.5">
                  <emma:literal>+</emma:literal>
                </emma:interpretation>
                <emma:interpretation id="interp11" emma:lang="en-US" emma:confidence="0">
                  <emma:literal>x</emma:literal>
                </emma:interpretation>
                <emma:interpretation id="interp12" emma:lang="en-US" emma:confidence="0">
                  <emma:literal>X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-1112.8022">4196 10612 440 0,'0'0'485'0,"-7"-8"-64"0,7 8-54 0,-9-6-33 15,9 6-32-15,-5-7-38 0,5 7-15 0,-9-4-3 16,9 4-26-16,0 0 2 0,-14-5-28 0,14 5 5 16,0 0-30-16,-14-2 3 0,14 2-39 0,0 0-1 15,0 0-26-15,-17 1 2 0,17-1-12 0,0 0 11 16,0 0-9-16,0 0-4 0,-12 3-4 0,12-3 5 15,0 0 23-15,0 0 13 0,3 7 49 0,-3-7-31 16,11 3 26-16,-11-3-62 0,21 4 19 0,-8-4-58 0,5 0 26 16,4 0-52-16,1-4 22 0,2 1-42 15,6-1 24-15,0-1-38 0,4 0 30 0,3-5-41 16,2 4 33-16,-3-2-42 0,2-1 37 0,-5 2-39 0,-3 2 35 16,-1-3-39-16,1 3 37 0,-7-2-39 0,0 3 39 15,-1-2-41-15,-6 0 38 0,1 5-40 0,-4-3 43 16,0 1-43-16,-2 2 29 0,-2-2-60 0,-10 3 11 15,18-5-71-15,-18 5-12 0,16-5-71 0,-16 5-27 16,0 0-32-16,13-2-38 0,-13 2-52 0,0 0-59 16,0 0-28-16,0 0-110 0,0 0-150 0,0 0-318 15,-13 4-608-15</inkml:trace>
          <inkml:trace contextRef="#ctx0" brushRef="#br0" timeOffset="-1508.1299">4316 10381 455 0,'0'0'427'0,"0"0"-84"0,0 0-6 0,-4-8-25 15,4 8-10-15,0 0 0 0,0 0-9 0,0-13-10 16,0 13 2-16,0 0-15 0,0 0-15 0,-4-5-29 16,4 5-21-16,0 0-27 0,0 0-29 0,0 0-24 15,0 0-22-15,0 0-24 0,0 0-14 0,0 0-9 16,0 0 37-16,0 0 37 0,-3 8-15 0,3-8 16 15,1 17-33-15,-1-5 33 0,0-2-34 0,0 4 29 16,1 1-38-16,-1 1 33 0,0 0-47 0,0-1 26 16,0 2-52-16,0 1 29 0,1-2-53 0,2 1 34 15,-3 0-46-15,0 1 34 0,1-1-5 0,-1-1-11 16,2 0-6-16,0-1-4 0,0 0-4 0,-1 0 1 16,-1-1-8-16,0-1 2 0,1 1-4 0,2-2-2 15,-3-1-6-15,1-3-31 0,-1 0-30 0,0 3-32 16,0-11-23-16,1 13-26 0,-1-13-29 0,3 13-29 0,-3-13-41 15,0 9-95-15,0-9-124 0,0 0 23 0,0 0-76 16,0 0-81-16,0 0-462 0,0 0-675 0</inkml:trace>
        </inkml:traceGroup>
        <inkml:traceGroup>
          <inkml:annotationXML>
            <emma:emma xmlns:emma="http://www.w3.org/2003/04/emma" version="1.0">
              <emma:interpretation id="{FF558CFD-DFB1-46C0-B5B9-84D9C85CC4FD}" emma:medium="tactile" emma:mode="ink">
                <msink:context xmlns:msink="http://schemas.microsoft.com/ink/2010/main" type="inkWord" rotatedBoundingBox="21222,15323 24387,15325 24386,16662 21220,16659">
                  <msink:destinationLink direction="with" ref="{916398E1-B132-4B05-B1EF-77546E777C46}"/>
                  <msink:destinationLink direction="with" ref="{4C66A09D-A66D-4F89-9BC6-1C488B0F67FF}"/>
                </msink:context>
              </emma:interpretation>
              <emma:one-of disjunction-type="recognition" id="oneOf3">
                <emma:interpretation id="interp15" emma:lang="en-US" emma:confidence="0.5">
                  <emma:literal>[20s</emma:literal>
                </emma:interpretation>
                <emma:interpretation id="interp16" emma:lang="en-US" emma:confidence="0">
                  <emma:literal>1020s</emma:literal>
                </emma:interpretation>
                <emma:interpretation id="interp17" emma:lang="en-US" emma:confidence="0">
                  <emma:literal>1120s</emma:literal>
                </emma:interpretation>
                <emma:interpretation id="interp18" emma:lang="en-US" emma:confidence="0">
                  <emma:literal>1÷210</emma:literal>
                </emma:interpretation>
                <emma:interpretation id="interp19" emma:lang="en-US" emma:confidence="0">
                  <emma:literal>128050</emma:literal>
                </emma:interpretation>
              </emma:one-of>
            </emma:emma>
          </inkml:annotationXML>
          <inkml:trace contextRef="#ctx0" brushRef="#br1" timeOffset="-23881.9877">7992 10179 134 0,'0'0'410'0,"0"0"-99"0,0 0-1 16,0 0-68-16,0 0 18 0,0 0-79 0,5-6 15 15,-5 6-67-15,0 0 29 0,0 0-61 0,0 0 24 16,-5-7-34-16,5 7 39 0,0 0-28 15,-7-8 34-15,7 8-4 0,0 0 15 0,-6-9-33 0,6 9 5 16,-5-9-18-16,5 9 11 0,-3-11-18 0,3 11 2 16,-3-9-10-16,3 9-8 0,-2-15-16 0,2 15-1 15,1-13-15-15,-1 13 0 0,4-15-15 0,-1 8 3 16,1-2-11-16,2 1 1 0,0 1-11 0,1-2 6 16,2 1-10-16,0 3 4 0,0-4-8 0,3 2 3 15,1 3-4-15,-2-2 8 0,1 1-10 0,4 1 7 16,-4-1-8-16,4 3 8 0,-3 1-10 0,0-2 8 15,-13 3-8-15,26 0 9 0,-15 3-7 0,2-2 7 16,-1 5-10-16,0-3-2 0,-1 4 9 0,0 0 5 16,-4 1-9-16,2 3 7 0,-1-1-6 0,-3 2 8 15,2-2-11-15,-2 4 12 0,-1-1-10 0,-1 1 10 16,-3 0-7-16,0 0 7 0,0 1-6 0,-3 1 8 16,-2 1-2-16,0 1 8 0,-2-1-6 0,-3-1 10 0,2 0-8 15,-2 1 10-15,-3-2-8 0,-2 4 6 16,-1-3 1-16,1 1-4 0,-3-2-2 0,3-1 0 15,-2-3-2-15,0 2 1 0,0-3-3 0,-1 0 1 16,1 0 0-16,3-1 2 0,-1 0 2 0,-1-3 2 0,4 2 10 16,1-4 0-16,-1 0-3 0,3 1 1 0,-1-1 0 15,10-4-1-15,-16 8 1 0,16-8-1 16,-11 7-3-16,11-7-2 0,-11 3-2 0,11-3-5 0,0 0-3 16,-9 6-2-16,9-6 2 0,0 0-2 0,0 0-1 15,0 0 1-15,9 4-3 0,-9-4-7 0,20-2 4 16,-20 2 1-16,24-2 1 0,-8 2-2 0,-1-1 0 15,5 1 2-15,-1-1-2 0,4 1-5 0,1 0 6 16,2-2-1-16,-1 2 1 0,3 0 0 0,-1 0-1 16,-1-2 1-16,1 2-4 0,-3 0 4 0,0-2-2 15,-1 2 0-15,-5 0 1 0,2 0 3 0,-6-1-9 16,-14 1 5-16,28 0 1 0,-28 0-2 0,21 0 1 16,-21 0-4-16,18 0-3 0,-18 0-8 0,14 0-2 15,-14 0-5-15,0 0-9 0,20-3-12 0,-20 3-19 16,0 0-21-16,0 0-22 0,14 0-36 0,-14 0-34 15,0 0-39-15,0 0-12 0,0 0-13 0,0 0-20 16,0 0-58-16,4-9-57 0,-4 9-471 0,0 0-390 16</inkml:trace>
          <inkml:trace contextRef="#ctx0" brushRef="#br1" timeOffset="-22094.7835">9817 10246 401 0,'0'0'394'16,"0"0"-38"-16,0 0-90 0,0 0 3 0,0 0-78 0,0 0 21 15,0 0-76-15,0 0 22 0,0 0-60 0,0 0 38 16,0 0-29-16,0 0 41 0,-12-3-18 0,12 3 17 16,0 0-16-16,-7-5 10 0,7 5-20 0,0 0 3 15,-5-11-17-15,5 11-3 0,-2-10-15 0,2 10 6 16,-4-8-20-16,4 8 0 0,-1-9-18 0,1 9-3 15,-3-10-9-15,3 10-11 0,0-11 3 0,0 11 5 16,3-10-9-16,-3 10-1 0,1-8-6 0,-1 8 7 16,1-10-5-16,-1 10-2 0,5-7-10 0,-5 7 1 15,5-10-4-15,-5 10-11 0,7-9 8 0,-7 9-2 16,6-5 0-16,-6 5-4 0,11-7-3 0,-11 7 3 16,9-5-4-16,-9 5 3 0,0 0-4 0,17-3 4 15,-17 3-4-15,13 2 8 0,-13-2-7 0,13 6-2 16,-4-1 1-16,-9-5 4 0,14 9-3 0,-5-2 4 15,-1 1-4-15,-2 1 6 0,3 1-6 0,-1-2 0 16,-2 5 4-16,0-2 4 0,3 2 4 0,-4-2 3 16,1 7 3-16,1-5-2 0,-5 2 14 0,4 0-8 15,-1 1 4-15,-4-1-5 0,3 1-2 0,-3-2 0 16,2 2-6-16,-3 0 1 0,1-3-3 0,-1 0 1 16,0 1 1-16,0 0-6 0,-1-4 0 0,-2 2-2 15,3-4 1-15,0 1 0 0,0-9 1 0,0 16-1 16,0-16 1-16,-2 12 6 0,2-12 9 0,0 11 22 0,0-11 13 15,-3 10 10-15,3-10-7 0,0 0-9 0,0 0-12 16,-4 6-2-16,4-6-8 0,0 0-8 0,-14-6-6 16,9 1-3-16,1-3 0 0,-1 0-4 0,-1 0-2 15,0-4 7-15,2 3-11 0,-1-5 0 0,0 2-2 16,2-2 1-16,-1-2-3 0,4 3-2 0,0-3 10 16,0 1-6-16,0 1-3 0,2 0 35 0,1 3-44 15,1-4 38-15,-1 6-44 0,3-4 31 0,0 3-33 16,3-3 29-16,-2 5-40 0,4-3 31 0,-1 2-42 15,2 2 21-15,-1-3-34 0,4 3 5 0,-4-1-23 16,4 1-12-16,-3 1-20 0,1 0-19 0,2 0-16 16,-1 0-39-16,-4 2-15 0,3 1-74 0,-1-1 11 15,-1 2-50-15,-11 2 19 0,22-2-61 0,-22 2-46 16,19-2-444-16,-19 2-382 0</inkml:trace>
          <inkml:trace contextRef="#ctx0" brushRef="#br1" timeOffset="-21483.6704">10449 10280 261 0,'0'0'413'0,"0"0"-125"0,0 0-21 0,12-3-79 16,-12 3 21-16,0 0-51 0,7-5 23 0,-7 5-63 15,5-5 29-15,-5 5-40 0,0 0 28 0,6-10-56 16,-6 10 44-16,5-9-28 0,-5 9 33 0,3-9-15 16,-3 9 15-16,0-12-37 0,0 12 27 0,-3-10-23 15,3 10-1-15,-2-11-19 0,2 11 7 0,-4-11-11 16,4 11 10-16,-5-7-22 0,5 7-2 0,-8-8-19 16,8 8 3-16,-6-5-19 0,6 5 11 0,-11-6-12 15,11 6 10-15,0 0-12 0,-15 0 7 0,15 0-9 16,-13 3 4-16,13-3 10 0,-13 5-5 0,13-5 4 15,-14 8-7-15,14-8 3 0,-13 8-1 0,5-1 1 16,-1 1-4-16,4-1 6 0,-3 0-8 0,1 1 3 0,0 1-5 16,3-2 0-16,-1 3-7 0,1-3 2 0,-2 0 5 15,6-7-10-15,-6 14-7 0,6-14 8 16,-5 12-6-16,5-12 2 0,-3 12 2 0,3-12 3 16,0 10-1-16,0-10 3 0,3 11-3 0,-3-11 4 15,5 7-1-15,-5-7 0 0,12 8-5 0,-12-8 3 0,11 5-5 16,-11-5-1-16,17 4 0 0,-17-4-1 15,18 2 0-15,-18-2 0 0,17 1 0 0,-17-1-1 0,17 1-4 16,-17-1 5-16,18 0 0 0,-18 0-1 0,17 3 0 16,-17-3 3-16,17 6 2 0,-17-6 0 0,18 7 4 15,-18-7-1-15,17 5 9 0,-8 0-1 0,-3-1 1 16,2 1 0-16,-8-5 5 0,14 10 11 0,-7-2 6 16,-7-8 2-16,9 13-2 0,-9-13-7 0,9 9 1 15,-9-9-8-15,5 13 4 0,-5-13-1 0,1 11-6 16,-1-11 6-16,0 12-8 0,0-12 0 0,-6 14-6 15,-1-7 2-15,-3 0-8 0,-2 0 9 0,-3 2-16 16,-3-1-17-16,1-1-36 0,-4 3-48 0,-5-3-68 16,0 0-78-16,-2 2-79 0,-5-2-69 0,2-2-122 15,-2 2-603-15,-6-5-734 0</inkml:trace>
          <inkml:trace contextRef="#ctx0" brushRef="#br1" timeOffset="-22802.8842">9186 10184 124 0,'5'-8'443'0,"-5"8"-91"16,0 0-80-16,3-10-12 0,-3 10-69 0,0 0 23 15,0 0-67-15,0 0 24 0,1-11-68 0,-1 11 25 0,0 0-56 16,0 0 41-16,0 0-32 0,4-7 46 0,-4 7-19 16,0 0 18-16,0 0-25 0,0 0 3 15,0 0-17-15,0 0 10 0,0 0-34 0,0 0 28 16,0 0-7-16,0 0 13 0,0 0-19 0,0 0 0 0,0 0-19 16,-11 7 5-16,11-7-12 0,-7 9 8 0,7-9-4 15,-9 11 9-15,6-4-5 0,0 1-1 0,-3-3-7 16,4 4 7-16,-2 1-3 0,1-3-2 0,1 4-1 15,-3-2-8-15,3 3 8 0,0-2-6 0,-1 3 3 16,3-4-6-16,-2 4-2 0,-1-2-3 0,2 2-2 16,1-2 4-16,0 2-3 0,0-2-5 15,1 3-3-15,2-2-2 0,-1 2-5 0,-2-4-7 0,3 4 6 16,-1-4-3-16,0 2 2 0,3-1 7 0,-3-1-7 16,1 0 8-16,3 0-11 0,0-2 6 0,-3 0 4 15,4 1 0-15,-2-2-2 0,3-1-2 0,-3 1-3 16,4 0-7-16,0-3 10 0,-9-4-9 0,17 8 0 15,-17-8-3-15,18 3-1 0,-18-3-5 0,22 2 4 16,-22-2-10-16,18 0 9 0,-18 0-4 0,21-2 2 0,-8-1-4 16,-3-1 1-16,1 0-4 0,-2 0 9 15,1 0-10-15,0-4 5 0,-2 3-5 0,1-2 7 16,-1-2-1-16,-3 1-1 0,4-2 1 0,-5-1-2 16,1 0 0-16,0-2-1 0,-1 0-2 0,-1-1 5 15,0-2-6-15,-3 1 1 0,1-4 4 0,-2 3-4 16,1-5-2-16,-3 3 0 0,-2 1-1 0,2-1 8 15,-2-1-7-15,-1 3-2 0,0 0 0 0,0 1 0 0,-1 1 3 16,0 4-7-16,0-1 14 0,1 1-13 0,-2 2-1 16,-1 0-1-16,0 3-6 0,-4-1-5 0,1 6-14 15,1-3 17-15,11 3-53 0,-21-2-13 16,21 2-24-16,-21 2-28 0,21-2-19 0,-19 3-33 0,19-3-16 16,-17 8-48-16,17-8 1 0,-16 9-41 0,16-9 21 15,-7 10-63-15,7-10-55 0,-4 10-513 0,4-10-464 16</inkml:trace>
          <inkml:trace contextRef="#ctx0" brushRef="#br1" timeOffset="-23377.9809">8777 10066 108 0,'0'0'409'0,"-2"-11"-93"16,2 11-21-16,0 0-59 0,0-7 6 0,0 7-66 15,0 0 20-15,0 0-68 0,0 0 22 0,-3-11-63 16,3 11 34-16,0 0-42 0,0 0 46 0,0 0-21 15,0 0 38-15,0 0-17 0,0-8 8 0,0 8-19 16,0 0 11-16,0 0-31 0,0 0 10 0,0 0 41 16,0 0 40-16,0 0 5 0,0 10-16 0,0-10-17 15,0 13-36-15,0-5-12 0,0-8-4 0,0 17 18 16,0-7-23-16,0 3 18 0,0 1-38 0,1 3 3 0,-1-3-5 16,2 3 2-16,-2 1-5 0,0-1 8 15,0 1-1-15,2 3 1 0,-2-1-12 0,0 0-5 16,2-3-6-16,-1 2-9 0,-1 0-4 0,0-1-41 0,1-3 37 15,2 2-47-15,-3-1 39 0,1-1-37 0,0-1 31 16,-1 1-43-16,0-2 41 0,3 0-36 0,-3-1 30 16,0-2-32-16,1-1 31 0,-1 1-28 0,2-2 23 15,-2-8-49-15,0 13 13 0,0-13-41 0,2 14 3 16,-2-14-27-16,0 8-25 0,0-8-31 0,0 0-73 16,3 9-102-16,-3-9-73 0,0 0-9 0,11-4-50 15,-2-1-52-15,-2-2-124 0,1 0-259 0,2-3-443 16</inkml:trace>
          <inkml:trace contextRef="#ctx0" brushRef="#br1" timeOffset="-24628.2097">7408 10097 318 0,'0'0'392'0,"0"-14"-34"16,0 14-75-16,-3-15 0 0,3 15-69 0,-1-16 25 16,1 16-55-16,0-15 30 0,-1 7-20 0,1 8 30 15,-1-12-10-15,1 12 6 0,-3-12-15 0,3 12-6 16,-1-10-15-16,1 10-13 0,-2-9-14 0,2 9-15 16,0 0-11-16,0-9-9 0,0 9-15 0,0 0-18 15,-3-8-16-15,3 8-15 0,0 0-1 0,0 0 48 16,0 0 7-16,0 0 0 0,1 13 7 0,1-6 6 0,0 3 6 15,-1 3 7-15,2 0-12 0,-1-1-12 0,-2 4-10 16,4 1 0-16,-3 0-14 0,1 1-13 16,2 2-14-16,-3 0-8 0,1 3-9 0,0-3-10 15,-1 1-4-15,-1-1-7 0,4-1-4 0,-3 0-2 0,1 1-5 16,-2-2-35-16,0-1 38 0,2-3-33 0,-2 3 35 16,1-2-37-16,-1-3 38 0,0 0-40 0,0-2 36 15,0-1-44-15,0-9 28 0,0 17-56 0,0-17 23 16,0 15-59-16,0-15 14 0,0 12-51 0,0-12-19 15,0 9-56-15,0-9-83 0,0 0-57 0,0 0-79 16,0 0-26-16,0 0-79 0,0 0-108 0,2-10-412 16,-2 10-665-16</inkml:trace>
          <inkml:trace contextRef="#ctx0" brushRef="#br0" timeOffset="185833.5209">7500 11289 292 0,'-16'9'564'0,"16"-9"-136"16,-10 3-101-16,10-3-39 0,-6 5-41 0,6-5-24 16,0 0-20-16,0 0-7 0,0 0-21 0,0 0-25 15,5-7-10-15,4 4-38 0,0-1 0 0,5 0-40 16,0-2 6-16,3 1-30 0,4 0-6 0,0-2-9 16,1 0 12-16,6 2-23 0,-3-3 3 0,-2 3-16 15,4-2 0-15,-4 1-85 0,-2 2-62 0,-1-2-115 16,-2-1-191-16,-3 4-418 0,-2-3-424 0</inkml:trace>
          <inkml:trace contextRef="#ctx0" brushRef="#br0" timeOffset="185631.9413">7589 11233 476 0,'0'0'369'0,"-1"-8"-47"16,1 8-84-16,0 0-1 0,-1-8-59 0,1 8 39 16,0 0-63-16,0 0 34 0,-2-10-72 0,2 10 38 15,0 0-46-15,0 0 20 0,0 0-36 0,-2-8 18 16,2 8-36-16,0 0 20 0,0 0-33 0,0 0 3 16,0 0-30-16,0 0 13 0,0 0-27 0,0-9 11 15,0 9-21-15,0 0 18 0,0 0-28 0,0 0 24 16,15 0-25-16,-15 0 20 0,13-2-24 0,-13 2 21 15,17-2-27-15,-17 2 12 0,18-1-28 0,-18 1-1 0,18 0-93 16,-18 0 7-16,20-3-79 0,-20 3-28 16,17-2-75-16,-17 2-84 0,13-1-322 0,-13 1-208 0</inkml:trace>
        </inkml:traceGroup>
        <inkml:traceGroup>
          <inkml:annotationXML>
            <emma:emma xmlns:emma="http://www.w3.org/2003/04/emma" version="1.0">
              <emma:interpretation id="{9C70BF89-3DA5-4479-8031-C86C37BF81CF}" emma:medium="tactile" emma:mode="ink">
                <msink:context xmlns:msink="http://schemas.microsoft.com/ink/2010/main" type="inkWord" rotatedBoundingBox="25675,16004 26418,16005 26417,16326 25674,16325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c</emma:literal>
                </emma:interpretation>
                <emma:interpretation id="interp22" emma:lang="en-US" emma:confidence="0">
                  <emma:literal>a</emma:literal>
                </emma:interpretation>
                <emma:interpretation id="interp23" emma:lang="en-US" emma:confidence="0">
                  <emma:literal>s</emma:literal>
                </emma:interpretation>
                <emma:interpretation id="interp24" emma:lang="en-US" emma:confidence="0">
                  <emma:literal>.</emma:literal>
                </emma:interpretation>
              </emma:one-of>
            </emma:emma>
          </inkml:annotationXML>
          <inkml:trace contextRef="#ctx0" brushRef="#br2" timeOffset="7507.0717">11917 10942 426 0,'-10'5'376'0,"2"-2"-59"0,8-3-47 16,-16 4-33-16,16-4-18 0,-14 5-14 0,14-5-21 15,-11 4-20-15,11-4-19 0,0 0-14 0,-12 3-11 16,12-3 35-16,0 0 19 0,0 0-4 0,0 0-4 16,0 0-18-16,13 6-14 0,-13-6-8 0,18 0-11 15,-18 0-12-15,23-1-9 0,-7-1-13 0,-2 0-12 16,5 2-10-16,1-1-4 0,1-1-7 0,2 1-9 15,0 0-6-15,2-2-5 0,-2 3-3 0,4-3-7 16,-2 1-3-16,1 2 0 0,-2-4-5 0,1 1-1 16,1-1-1-16,0 3-1 0,-3 0-1 0,3-1-2 15,-3 1-3-15,-2-2 7 0,1 3-5 0,-5-3-1 16,1 1 2-16,-1 2-3 0,-2-2 1 0,-2 1-2 16,3 0 2-16,-16 1 1 0,22-4-3 0,-22 4 0 15,18-1-1-15,-18 1 2 0,14-2 0 0,-14 2-2 16,14-1 1-16,-14 1-4 0,0 0-6 0,17-1-13 15,-17 1-25-15,0 0-33 0,14-2-32 0,-14 2-27 16,0 0-46-16,0 0-56 0,11 4-25 0,-11-4-51 16,0 0-67-16,5 7-132 0,-5-7-245 0,0 0-275 15</inkml:trace>
          <inkml:trace contextRef="#ctx0" brushRef="#br2" timeOffset="7126.0119">11921 10755 218 0,'0'0'485'0,"-10"-1"-131"0,10 1-14 16,0 0-87-16,-12-6 29 0,12 6-66 0,0 0 22 15,-10-2-44-15,10 2 8 0,0 0-27 0,0 0-5 16,-12-5-32-16,12 5-3 0,0 0-28 0,0 0 5 16,0 0-15-16,-10-2 7 0,10 2-13 0,0 0 8 15,0 0-11-15,0 0 2 0,0 0-13 0,0 0 6 16,0 0 9-16,0 0 11 0,0 0 5 0,0 0-15 15,15-4-6-15,-15 4-20 0,23-4-4 0,-6 4-17 16,0 0 1-16,1-3-20 0,5-1 11 0,1 3-20 16,2-3 11-16,0 1-20 0,2-3 10 0,4 3-15 15,-1-2 10-15,-1 2-12 0,1-3 17 0,-1 0-21 16,-1 2 2-16,-5-1-1 0,-1 2 1 0,1 1-2 16,-2-4-2-16,-4 4 4 0,-3-1 0 0,-2 1-1 15,3 0-1-15,-5 0-6 0,-11 2-11 0,20-5-14 16,-20 5-23-16,17 0-11 0,-17 0-23 0,0 0-31 15,0 0-36-15,17 0-54 0,-17 0-33 0,0 0-54 16,0 0 1-16,-7 9-56 0,7-9-40 0,-10 7-68 16,10-7-305-16,-15 8-280 0</inkml:trace>
        </inkml:traceGroup>
        <inkml:traceGroup>
          <inkml:annotationXML>
            <emma:emma xmlns:emma="http://www.w3.org/2003/04/emma" version="1.0">
              <emma:interpretation id="{23798582-421F-41F3-B49E-384B182FD752}" emma:medium="tactile" emma:mode="ink">
                <msink:context xmlns:msink="http://schemas.microsoft.com/ink/2010/main" type="inkWord" rotatedBoundingBox="27442,14965 30510,15132 30432,16565 27364,16398">
                  <msink:destinationLink direction="with" ref="{451267E9-5B9A-4966-BC8B-72EE32C8A4F6}"/>
                  <msink:destinationLink direction="with" ref="{A8AD0B24-BD54-48B1-B613-4F00E4CF7B5E}"/>
                </msink:context>
              </emma:interpretation>
              <emma:one-of disjunction-type="recognition" id="oneOf5">
                <emma:interpretation id="interp25" emma:lang="en-US" emma:confidence="0.5">
                  <emma:literal>3310</emma:literal>
                </emma:interpretation>
                <emma:interpretation id="interp26" emma:lang="en-US" emma:confidence="0">
                  <emma:literal>310</emma:literal>
                </emma:interpretation>
                <emma:interpretation id="interp27" emma:lang="en-US" emma:confidence="0">
                  <emma:literal>3510</emma:literal>
                </emma:interpretation>
                <emma:interpretation id="interp28" emma:lang="en-US" emma:confidence="0">
                  <emma:literal>33310</emma:literal>
                </emma:interpretation>
                <emma:interpretation id="interp29" emma:lang="en-US" emma:confidence="0">
                  <emma:literal>35310</emma:literal>
                </emma:interpretation>
              </emma:one-of>
            </emma:emma>
          </inkml:annotationXML>
          <inkml:trace contextRef="#ctx0" brushRef="#br2" timeOffset="27309.9907">13596 10484 115 0,'-4'-10'487'0,"0"1"-109"0,3 2-65 0,-2-1-40 15,3 8 10-15,-4-11-76 0,4 11 23 0,-5-11-67 16,5 11 9-16,0-7-49 0,0 7 11 0,-3-9-42 16,3 9 4-16,0 0-38 0,-2-8-6 0,2 8-8 15,0 0-9-15,0 0 7 0,0 0 28 0,5-9 25 0,-5 9 5 16,17-1-6-16,-17 1 0 0,30-2-22 16,-12 2-11-16,8-4-9 0,-1 3-8 0,9-3-6 0,4 1-5 15,-1 0-7-15,6-1-4 0,0-1-7 0,3-3 0 16,1 4-5-16,-3-3-1 0,-2 0 0 15,1 0 1-15,-3 1-5 0,-9 1 17 0,2-3-20 16,-5 3-1-16,-5 2 3 0,-3-1 18 0,1 1 20 0,-7 0 10 16,0-1 14-16,-1 1-10 0,-13 3-5 0,22-4-9 15,-22 4-4-15,14-3-14 0,-14 3-3 16,0 0 5-16,0 0-17 0,0 0 1 0,-2 10-4 0,-7-3 1 16,-3 1-3-16,-2 1-1 0,-3 5 9 0,-4 0-13 15,-1 2 1-15,-2 3-2 0,-4 2 4 0,3 0-4 16,-3 1 12-16,0 0-8 0,-1 0 0 0,3 1-2 15,1 0 3-15,-1-1-4 0,0 0-1 0,6-5 1 16,0 1 1-16,2 0 0 0,-2-1 0 0,3-3-1 16,2-1 1-16,3 0-1 0,-1-2 3 0,4-4 0 15,0 3-1-15,0-1 3 0,3-4 4 0,-1 3 14 16,2-3 18-16,5-5 13 0,-10 10 6 0,10-10 1 16,-7 5-6-16,7-5-10 0,0 0-6 0,0 0-10 15,0 0-7-15,0 0-11 0,16-7 6 0,-7 2-11 0,5 1 4 16,-1 0-11-16,5-4 12 0,-1 3-13 15,4 2 11-15,-2-3-12 0,3 2 8 0,0-2-8 16,1 6 5-16,1 0-10 0,0 0 13 0,-1 0-7 16,3 3 7-16,-2 1 0 0,-1 2-1 0,3 4-2 0,-4-1-2 15,1 0 1-15,0 2-2 0,-2 4 1 0,-1-1 0 16,-2 0 0-16,-2 2 3 0,-1-2-3 16,-4 0 2-16,1 2 2 0,-4-1-2 0,2-1 3 0,-3 1 0 15,-1-2 2-15,-2 1 5 0,-1-2 3 0,-3 2 7 16,0-4 3-16,-6 4-1 0,2-3-2 0,-5 0 2 15,2-1-3-15,-8 1-2 0,1-1-7 0,-1 0 0 16,-3-3-4-16,-4-2 1 0,2 3-2 0,-1-4 0 16,-2-1 4-16,0-1-8 0,1 0-6 0,-1-2-13 15,-1 0-20-15,2-2-25 0,3 0-33 0,-2-3-36 16,3 1-36-16,4-2-62 0,-1 1-75 0,6-2-49 16,0-3-31-16,4 1-49 0,5 1-117 0,3-4-293 15,3-4-386-15</inkml:trace>
          <inkml:trace contextRef="#ctx0" brushRef="#br2" timeOffset="28035.1875">14837 10366 191 0,'-7'-4'364'0,"7"4"-56"15,-13-7-25-15,13 7-43 0,-11-6-19 0,11 6-32 16,-11-5-26-16,11 5-20 0,0 0-18 0,-11-8-21 16,11 8-13-16,0 0-11 0,-8-4-12 0,8 4-7 15,0 0-10-15,0 0-9 0,0 0-4 0,0 0 1 16,6-7 6-16,-6 7 2 0,19-3 0 0,-7 1-1 16,5 0-5-16,0 0-2 0,6 1-11 0,1-2 4 15,4 2-2-15,-1-1 2 0,4 2 2 0,3-2 3 16,-2 0-2-16,0 1-5 0,-5-2-4 0,-3 3-3 15,0-1 3-15,-4 1-7 0,-3-2 8 0,0 2 11 16,-3-2-2-16,-14 2 5 0,23-2-5 0,-23 2-2 16,21 0-8-16,-21 0-3 0,14 2 9 0,-14-2 18 15,6 5 7-15,-6-5-4 0,0 8-8 0,-6-2-9 16,0 3-3-16,-2-1-5 0,-3 4 3 0,-4-1 7 16,1 2 11-16,-4 2-3 0,-3 2 0 0,-1-1-9 15,-1 3 5-15,-2 1-8 0,-2 1 2 0,1-1-11 16,0 3-3-16,2-5 3 0,-3 4-4 0,5-7-5 15,2 2 2-15,-2 0-5 0,4 0-4 0,1-3 1 0,0-1-2 16,3 0-3-16,0-2-2 0,2-1 3 16,3 0-4-16,-1-2 3 0,1-1 0 0,2 1 2 15,1-3 0-15,6-5 4 0,-10 10 10 0,10-10 3 16,-10 7 4-16,10-7-7 0,0 0 0 0,0 0-4 0,0 0-5 16,12 5 2-16,-12-5-4 0,18 0-3 0,-5-2 0 15,3 1-2-15,-2-1-3 0,5 2-1 16,-1-1 5-16,6 1-4 0,-1 0-2 0,2 1 0 0,1 1 2 15,-2-1-1-15,1 2 1 0,1 2 2 0,-3-2-3 16,0 5 0-16,3-1 0 0,-5 0 1 0,2 3-2 16,-3 0 63-16,-4 0-65 0,1 2 57 0,-1 1-62 15,-5 0 67-15,1-2-60 0,-2 4 70 0,-3-2-63 16,-2 0 74-16,-2 1-74 0,-3-3 68 0,0 5-59 16,-2-3 70-16,-3-1-71 0,-1 2 68 0,-5-1-82 15,1-1 5-15,-2 0 19 0,-2 0-24 0,-3-2 2 16,-1 1 0-16,-3-1 2 0,2-5 4 0,-4 4 0 15,1-3-6-15,-2-2-3 0,1-1 0 0,1 2 1 16,0-3-1-16,3-2-4 0,1 0-29 0,-2 0-20 0,3-3-36 16,3-3-21-16,-1 5-75 0,3-7-62 15,0-1-65-15,6-1-33 0,-1 0-3 0,6-1-33 16,1-2-80-16,3 0-452 0,3-6-482 0</inkml:trace>
          <inkml:trace contextRef="#ctx0" brushRef="#br2" timeOffset="28466.6526">15670 10437 548 0,'7'-11'425'0,"-3"3"-53"16,-4 8-66-16,7-13-5 0,-7 13-13 0,6-10-31 16,-6 10-38-16,5-8-30 0,-5 8-40 0,5-7-34 15,-5 7-11-15,0 0 60 0,0 0 10 0,0 0 12 16,0 0 27-16,12 4-31 0,-12-4-10 0,3 13-5 15,0-5-22-15,-3 5-16 0,4-2 21 0,-2 5-34 16,1-2-7-16,0 6 43 0,-3-1-55 0,5 3 33 16,-4 2-45-16,3 0 25 0,-3 6-17 0,3 0-17 15,-3-2-12-15,1 2-10 0,0 1-11 0,1-1-9 16,-3 0 4-16,0-5-14 0,0 2-4 0,0-1-4 16,0-1-2-16,-1-1-2 0,1 0-3 0,-2-1 1 15,2-2-2-15,-2-3-2 0,2 1 0 0,0-3-18 16,-2-1-26-16,2-2-25 0,-1-2-42 0,1 0-33 0,1-4-21 15,-1 2-31-15,0-9 21 0,2 14-187 16,-2-14-101-16,9 5-57 0,-9-5-119 0,17-4-444 16,-6 0-692-16</inkml:trace>
          <inkml:trace contextRef="#ctx0" brushRef="#br2" timeOffset="28849.9725">16268 10580 435 0,'5'-13'430'0,"1"-1"-57"0,-4 5-61 0,2 1-26 16,-3-1-31-16,3 2-33 0,-4 7-37 0,5-11-35 16,-5 11-30-16,3-11-17 0,-3 11-15 0,4-7-15 15,-4 7-12-15,0 0-7 0,2-9 77 0,-2 9 46 16,0 0-13-16,0 0-12 0,-2 7-4 0,2-7-4 16,-4 13 10-16,1-4-4 0,1-1-22 0,-1 5-9 15,-1-1 7-15,2 3-7 0,-2 3-13 0,-1-3 5 16,2 7-11-16,-1-1 11 0,-1 0 8 0,4 1-20 15,-3 0-11-15,1 1 1 0,1 1-3 0,-1-1-11 16,2-1-7-16,-2 2 4 0,3-2 9 0,0 0 11 16,0-2-5-16,3 1-7 0,-2-3-8 0,2-2 25 15,-1 0-47-15,1-1 36 0,1-1-36 0,1-3 6 16,0 3 11-16,2-5 6 0,0 2 4 0,2-3-1 16,3-1 2-16,0-1-12 0,2-2-6 0,0-1-10 15,3 1-3-15,-3-4-7 0,4-3 0 0,3 0-10 16,1-1-12-16,-1-3 0 0,-2 0-3 0,2-6-1 0,0 0 7 15,-2-4-13-15,-2-1 4 0,0 0-10 0,-6-4-1 16,2-2 1-16,-2 2-42 0,-2-4 47 16,-6 0-32-16,1 2 30 0,-5 1-29 0,-3-1 33 0,-1-4-28 15,-4 3 33-15,-3-2-33 0,-2 4 32 0,-3 1-35 16,-1 0 26-16,1 4-46 0,-6 1 11 0,1 0-24 16,1 4-28-16,-2-1-27 0,-3 4-34 0,3 2-23 15,0 1-26-15,1 3-61 0,1-1-44 0,0 4-35 16,3 1-34-16,0 1-60 0,2-1-14 0,0 6-34 15,4-3-69-15,0 1-546 0,12-4-707 0</inkml:trace>
          <inkml:trace contextRef="#ctx0" brushRef="#br1" timeOffset="-55716.922">14741 9702 705 0,'12'-5'555'16,"-1"-1"-168"-16,-3 0-74 0,-8 6-144 0,16-5-44 15,-16 5-118-15,11-4-131 0,-11 4-250 0,0 0-176 16,0 0-62-16</inkml:trace>
        </inkml:traceGroup>
        <inkml:traceGroup>
          <inkml:annotationXML>
            <emma:emma xmlns:emma="http://www.w3.org/2003/04/emma" version="1.0">
              <emma:interpretation id="{C7B8AB69-8984-4955-B042-0C104992199B}" emma:medium="tactile" emma:mode="ink">
                <msink:context xmlns:msink="http://schemas.microsoft.com/ink/2010/main" type="inkWord" rotatedBoundingBox="30658,15664 32217,15819 32174,16254 30615,16099"/>
              </emma:interpretation>
              <emma:one-of disjunction-type="recognition" id="oneOf6">
                <emma:interpretation id="interp30" emma:lang="en-US" emma:confidence="0.5">
                  <emma:literal>-25</emma:literal>
                </emma:interpretation>
                <emma:interpretation id="interp31" emma:lang="en-US" emma:confidence="0">
                  <emma:literal>.25</emma:literal>
                </emma:interpretation>
                <emma:interpretation id="interp32" emma:lang="en-US" emma:confidence="0">
                  <emma:literal>-r</emma:literal>
                </emma:interpretation>
                <emma:interpretation id="interp33" emma:lang="en-US" emma:confidence="0">
                  <emma:literal>225</emma:literal>
                </emma:interpretation>
                <emma:interpretation id="interp34" emma:lang="en-US" emma:confidence="0">
                  <emma:literal>yrs</emma:literal>
                </emma:interpretation>
              </emma:one-of>
            </emma:emma>
          </inkml:annotationXML>
          <inkml:trace contextRef="#ctx0" brushRef="#br2" timeOffset="29015.965">16799 10618 507 0,'23'-3'489'0,"-2"2"-107"16,-7-2-39-16,2 2-116 0,-4-1 17 0,0-1-69 15,-12 3-37-15,21-2-29 0,-21 2-26 0,17-2-19 0,-17 2-31 16,14 0-13-16,-14 0-23 0,0 0-49 0,12 3-37 16,-12-3-83-16,0 0-136 0,-4 8-386 15,4-8-201-15</inkml:trace>
          <inkml:trace contextRef="#ctx0" brushRef="#br2" timeOffset="31073.8861">17265 10459 218 0,'0'0'299'16,"0"0"-51"-16,0 0-40 0,-8-3 48 0,8 3-13 16,0 0-14-16,0 0-2 0,0 0-13 0,0 0 5 15,-9-4-3-15,9 4 12 0,0 0 2 0,0 0 8 16,0 0 1-16,0 0-8 0,0 0-7 0,0 0-22 15,0 0-31-15,0 0-41 0,0-10-21 0,0 10-8 16,9-4-4-16,-9 4-4 0,14-8-4 0,-14 8-4 16,21-5-12-16,-9 4-17 0,0-3-8 0,1 3-2 15,3-1-9-15,-1 2-2 0,0 0-5 0,2 0-3 16,-1 3-4-16,1 1-5 0,1 1 2 0,0 1 10 16,-1 3-23-16,0 0-4 0,-1 3 5 0,-2-1 0 15,0 3 5-15,-2 1 5 0,-1 1 3 0,0 1 3 16,-2 2-6-16,-3-3 7 0,2 4-8 0,-2-1 1 15,0 1-1-15,-4 1 3 0,2-5-7 0,-1 2 0 16,-3-1 2-16,0-2-5 0,0-1-3 0,0 1 1 16,0-3 2-16,0 0 3 0,-2-3 9 0,2 2 36 15,0-11 70-15,-3 13-51 0,3-13 37 0,-4 11-67 16,4-11 34-16,-12 4-57 0,12-4 37 0,-16-2-47 16,16 2-8-16,-18-9 1 0,7 2-4 0,2-1 4 15,0-2-4-15,-2-2-3 0,2-3 3 0,3 4-3 16,-1-2 2-16,2 1 1 0,2-1 1 0,1-3-5 15,4 1-1-15,0 0 8 0,0 2-9 0,6-4-3 0,1 2 2 16,0 0 2-16,4 1-1 0,-1-1 0 0,6 4 6 16,-1-6-8-16,1 8-2 0,4-6-6 15,0 7-11-15,0-4-15 0,-3 3-24 0,-1 2-27 16,3-1-41-16,-3 3-45 0,0-2-37 0,-2 2 2 0,-3 1-97 16,1 0-5-16,0 2-70 0,-14 2-4 0,24-2-4 15,-24 2-59-15,18-2-53 0,-18 2-359 0,17 0-410 16</inkml:trace>
          <inkml:trace contextRef="#ctx0" brushRef="#br2" timeOffset="31500.0595">18089 10507 126 0,'0'0'539'0,"0"0"-144"16,0 0-83-16,17 0-61 0,-17 0-48 0,0 0-12 15,9-6-9-15,-9 6-32 0,0 0-25 0,8-5-23 16,-8 5-23-16,6-7-8 0,-6 7 52 0,8-9 83 15,-8 9-29-15,4-7 46 0,-4 7-61 0,5-8 47 16,-5 8-75-16,3-9 45 0,-3 9-77 0,1-7 37 16,-1 7-88-16,0 0 48 0,-7-8-79 0,7 8 54 15,0 0-72-15,-15 0 52 0,15 0-64 0,-17 1 56 16,17-1-61-16,-17 8 0 0,10-3 3 0,-3 0 3 16,-1 3 3-16,3-3 0 0,-2 3 0 0,5 0 5 15,-3 0-2-15,1 0 0 0,2 0 2 0,0 0 4 0,1-1-1 16,1 2 1-16,3-9 6 0,-1 14 2 15,1-14 5-15,3 15 11 0,1-9 1 0,2 3 7 16,2-4-4-16,4 3 75 0,-1 0-76 0,1-2 60 0,5 1-78 16,-1-1 76-16,1 2-83 0,1-1 81 15,-1 0-61-15,4 3 78 0,-3-2-55 0,0 0 60 0,0 3-63 16,-1-4-12-16,0 4 54 0,-2 0-69 0,0-1 49 16,-1-1-64-16,-1 2 54 0,-3-2-60 0,-1 0 61 15,-4 0-63-15,2-1 63 0,-2-1-43 0,-2 4 22 16,-3-11-45-16,-3 16 51 0,-2-7-62 0,-2 0 59 15,-4 0-69-15,0-2 22 0,-1-1-137 0,-1-1-34 0,-3 3-163 16,-3-3-88-16,-2 1-101 0,-2-3-274 16,-2 1-313-16,-2-1-734 0</inkml:trace>
        </inkml:traceGroup>
      </inkml:traceGroup>
    </inkml:traceGroup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50.883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1682 413 102 0,'18'-16'500'0,"-2"2"-113"16,-3-4-114-16,0 2-32 0,2 0-80 0,-5 0 4 15,-1-3-63-15,-3 3 32 0,0-2-59 0,-2 1 30 16,-3-1-14-16,-6 1-18 0,-2-1-4 0,-3-1-18 16,-4-2 1-16,-12 0-4 0,-1 2-4 0,-10 1-2 15,-7 0-9-15,-5-1-5 0,-8 6-6 0,-1 1 12 16,-5 0 4-16,-6 5-3 0,-1 1 1 0,-1 2 6 15,-4 3-7-15,-3 2 8 0,2 4 4 0,-15 2 1 16,4 1-6-16,2 4-7 0,4 1 14 0,3 3-5 16,12 1-1-16,4 0-4 0,4 1-5 0,-1 2-6 15,8-1-12-15,3 2 3 0,4 3-1 0,6-1-7 16,7-3 3-16,6 2-1 0,3 2 1 0,8-3-7 16,3 2 7-16,5-3 0 0,6-1-2 0,6 4 0 15,5 2 1-15,9 3-4 0,12 0-3 0,8 0 4 16,8-3-1-16,17 4 10 0,7-1-10 0,6-4-5 15,9 0 3-15,7-2-6 0,4-2 5 0,6 2-2 0,10-3-1 16,2 1-3-16,7-3 0 0,25 1 1 16,-23-5-6-16,2-2 7 0,6-6 0 0,-1 2-4 15,3-1 3-15,-2-3-3 0,5-2 1 0,-6-4-13 0,-4-2 14 16,-3 2 0-16,-3-7 3 0,-8-1-2 0,-4 1 0 16,-8-5 2-16,-9 0-3 0,-9 0-1 0,-18 0 0 15,-2 0 3-15,-9-1-2 0,-7-1 1 0,-8 5 1 16,-5-1 2-16,-4-2-3 0,-7 4-1 0,-8-2 4 15,-4-2-1-15,-8 4-20 0,-1-3 16 0,-9-2-15 16,-7-4 23-16,-9-4-24 0,-11-1 27 0,-9-2-22 16,-7-1 26-16,-17-6-12 0,-11 3-12 0,-6-4 21 15,-10 4-25-15,-8 3 29 0,-8 0-24 0,-26-4 25 16,-6 3-3-16,-1 5 3 0,-6 3 2 0,-3 2 1 16,-2 7 14-16,21 2 8 0,0 5 8 0,-1 1-4 15,1 4-4-15,-1 6-3 0,6 1-10 0,4 3 0 16,4 2-5-16,5 3-4 0,10 3-5 0,7 2 0 15,11 3-2-15,8-1-8 0,17-2 5 0,8 2-1 0,6 0 2 16,7 0-7-16,11-1 0 0,7 1 2 16,6-2-13-16,10 0 13 0,4-2 3 0,9 1-5 0,8 3 0 15,11 2 0-15,14 4-1 0,12-3 1 16,15 3 16-16,10-4-19 0,9 0 17 0,6-6-22 16,9 1 18-16,4-4-19 0,5-1 1 0,4-1 1 0,1-2-2 15,2-3 5-15,-2 2-2 0,-3-6 18 0,1 0-27 16,-4-2 5-16,-5-2 3 0,0-2-1 0,-7 0-2 15,-5-3 4-15,-17-3 0 0,0 1-6 0,-6-2 6 16,-6-3 5-16,-1 2-5 0,-9-4-1 0,-2 0 4 16,-11 1-1-16,-4-4-3 0,-7 3 4 0,-5-1 2 15,-3-3-2-15,-6 5-3 0,-6-6 5 0,-6 3-14 16,-6-2 10-16,-6-1-8 0,-7-1 12 0,-13-4-10 16,-11-4 9-16,-10 3-9 0,-6 2 13 0,-14-2-12 15,-5 1 15-15,-5 7-2 0,-7 0-13 0,-2 4 10 16,-3 6-7-16,-4 3 13 0,2 3-14 0,-4 2 14 15,3 3-10-15,0 5 11 0,6 2-1 0,1 2 4 16,4 2-5-16,6 2-6 0,15-1 7 0,5 3-2 0,6-1 0 16,6 2-4-16,12-3 4 0,10-3 2 15,5 3-9-15,10-2 10 0,5-4-5 0,10 5 0 16,5-2-1-16,12 2 3 0,11 0-3 0,14 1 0 16,8-1-4-16,12-4 2 0,15 2-2 0,2-3-1 0,3-1 3 15,3-1-1-15,-3-4 19 0,-9-1-21 0,-4-2-1 16,0-2 0-16,-7-2-3 0,-4-2 8 0,-3-1 5 15,-15-1 23-15,-6 0 4 0,-9-1-1 0,-4-3-7 16,-10 3-6-16,-5-4-4 0,-7-1-8 0,-5-1 3 16,-9-2-2-16,-8-2-4 0,-11-6-4 0,-14-1-6 15,-9 0-12-15,-18-1-28 0,-7 1-30 16,-10 1-68-16,-6 2-23 0,-2 4-91 0,-3 6 24 0,-5-1-34 16,4 8-105-16,0 3-558 0,5 5-504 0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07.98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181E2FE-EF44-45C2-B758-0FBE88F8DD24}" emma:medium="tactile" emma:mode="ink">
          <msink:context xmlns:msink="http://schemas.microsoft.com/ink/2010/main" type="writingRegion" rotatedBoundingBox="18382,8836 20865,5622 21805,6349 19322,9563"/>
        </emma:interpretation>
      </emma:emma>
    </inkml:annotationXML>
    <inkml:traceGroup>
      <inkml:annotationXML>
        <emma:emma xmlns:emma="http://www.w3.org/2003/04/emma" version="1.0">
          <emma:interpretation id="{7954DD80-9822-4AF8-BC8A-5FB3CA37F7A4}" emma:medium="tactile" emma:mode="ink">
            <msink:context xmlns:msink="http://schemas.microsoft.com/ink/2010/main" type="paragraph" rotatedBoundingBox="18382,8836 20865,5622 21805,6349 19322,9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DA6F85-0F20-4447-B97C-930FB812C3B1}" emma:medium="tactile" emma:mode="ink">
              <msink:context xmlns:msink="http://schemas.microsoft.com/ink/2010/main" type="line" rotatedBoundingBox="18382,8836 20865,5622 21805,6349 19322,9563"/>
            </emma:interpretation>
          </emma:emma>
        </inkml:annotationXML>
        <inkml:traceGroup>
          <inkml:annotationXML>
            <emma:emma xmlns:emma="http://www.w3.org/2003/04/emma" version="1.0">
              <emma:interpretation id="{E7B90BF8-F6D4-4D9D-86EC-A63B4C3D2564}" emma:medium="tactile" emma:mode="ink">
                <msink:context xmlns:msink="http://schemas.microsoft.com/ink/2010/main" type="inkWord" rotatedBoundingBox="18432,8875 18933,8227 19643,8776 19143,9424"/>
              </emma:interpretation>
              <emma:one-of disjunction-type="recognition" id="oneOf0">
                <emma:interpretation id="interp0" emma:lang="en-US" emma:confidence="0.5">
                  <emma:literal>e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$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4809 3293 452 0,'3'-11'458'0,"-3"11"-98"16,0-9-20-16,0 9-37 0,0 0-15 0,0-11-26 15,0 11-24-15,0 0-21 0,0-10-34 0,0 10-26 16,0 0-16-16,0 0 29 0,0 0 27 0,0 0-14 16,0 0-11-16,-7 9-15 0,7-9-17 0,-5 14-9 15,3-4-9-15,0-2-15 0,1 3 1 0,0 2-12 16,-2 0-12-16,3-2-6 0,-2 4-8 0,-1-2-8 16,2 2-10-16,1-3-10 0,-2 2-5 0,2 1-5 15,2-1-6-15,-4-1-6 0,2 2-1 0,-1-2-4 16,-1 1-2-16,2-3-18 0,0 4 22 0,-2-4-7 15,1 3-2-15,-2-4 0 0,2 4-8 0,1-6-17 16,0 4-31-16,-1 0-19 0,1-3-46 0,0-9-15 16,-1 15-47-16,1-15-29 0,-3 13-23 0,3-13-36 15,3 9-46-15,-3-9-55 0,3 6-81 0,-3-6-125 16,0 0-263-16,17-2-373 0</inkml:trace>
          <inkml:trace contextRef="#ctx0" brushRef="#br0" timeOffset="1067.7708">5318 3480 387 0,'0'0'435'0,"-9"-7"-101"0,9 7-13 15,-7-9-41-15,7 9-32 0,-6-8-31 0,6 8-19 16,-7-4-35-16,7 4 1 0,0 0-10 0,-6-8-15 16,6 8-8-16,0 0-19 0,-8-5-4 0,8 5-12 15,0 0-14-15,0 0-18 0,-4-7-11 0,4 7-10 16,0 0-8-16,0 0-8 0,0 0-8 0,0 0-4 16,0 0-1-16,0 0-5 0,0 0-2 0,0 0 0 15,0 0-5-15,0 0-13 0,0 0-18 0,0 0-37 0,0 0-60 16,7 8-44-16,-7-8-63 0,6 9-95 15,-6-9-145-15,8 7-297 0,-8-7-287 0</inkml:trace>
          <inkml:trace contextRef="#ctx0" brushRef="#br0" timeOffset="1304.0521">5664 3614 525 0,'0'0'535'16,"0"0"-69"-16,0 0-17 0,6-4-31 0,-6 4-50 16,0 0-38-16,3-7-35 0,-3 7-25 0,0 0-40 15,0 0-40-15,5-8-36 0,-5 8-32 0,0 0-33 16,0 0-17-16,0 0-13 0,4-6-10 0,-4 6-10 16,0 0-13-16,0 0-14 0,0 0-24 0,0 0-37 15,0 0-60-15,0 0-61 0,0 0-112 0,0 0-122 16,0 0-246-16,0 0-297 0,0 0-527 0</inkml:trace>
          <inkml:trace contextRef="#ctx0" brushRef="#br0" timeOffset="814.8994">5494 3295 152 0,'10'-7'502'16,"1"1"-98"-16,-4 0-93 0,-1-1-21 0,0 4-42 16,-6 3-34-16,14-10-67 0,-14 10 13 0,8-7-58 0,-8 7 26 15,12-5-36-15,-12 5 27 0,6-6-16 0,-6 6 80 16,0 0 25-16,0 0-5 0,0 0 0 16,11 7-8-16,-11-7-7 0,1 8-4 0,-2 1-6 15,1-9-7-15,-4 18-13 0,2-5-18 0,-3-2-15 16,-1 2-18-16,1 3-9 0,-3 0-16 0,1 0 24 0,-2 3-35 15,-2-1-26-15,3 0 9 0,-2 2-26 0,-1-3 15 16,2 3-24-16,-1-1 12 0,1-3-25 16,1 1 17-16,-2 0-23 0,3 1 44 0,-1-5-46 0,-1 3 19 15,4-1-24-15,-1-3 17 0,0 0-16 0,1-1 13 16,-1 0-19-16,3-1-8 0,-1-1-14 0,0-1-17 16,2-1-8-16,2-7-19 0,-4 12 0 0,4-12-22 15,-7 10-6-15,7-10-68 0,-2 6-76 0,2-6-78 16,0 0-26-16,0 0-52 0,0 0-60 0,0 0-119 15,-5-6-290-15,5 6-432 0</inkml:trace>
          <inkml:trace contextRef="#ctx0" brushRef="#br0" timeOffset="454.659">5002 3452 344 0,'1'-13'396'0,"-1"13"-87"0,4-11-18 0,-4 11-81 15,2-11 8-15,-2 11-58 0,1-9 18 0,-1 9-9 16,0 0-31-16,0-11-16 0,0 11-12 0,0 0-12 16,0-8 3-16,0 8-1 0,0 0-2 0,0 0 25 15,0 0 9-15,0 0-6 0,0 0-11 0,0 0 1 16,-13 4 5-16,13-4 2 0,-6 11-14 0,6-11-2 0,-6 9-4 15,2-2 0-15,2 1-6 0,-2-1-5 0,3 2-9 16,-3 0-9-16,4 1-6 0,-3 1-6 16,-1-2-6-16,4 4-7 0,0-5-7 0,0 5-3 15,-1-4-8-15,1 1-7 0,1 0 0 0,-1-1 13 0,0 2-16 16,4-3 15-16,-1 2-8 0,-1-2 6 0,1-2-1 16,1 1 8-16,-4-7 6 0,8 12 0 0,-8-12-4 15,10 8-2-15,-10-8-4 0,13 5-3 0,-13-5-2 16,17 0-10-16,-17 0 8 0,17-3-16 0,-8-1 3 15,2 0-9-15,-2-1 13 0,0-3-17 0,-1 1 9 16,1 0-8-16,-2-4 8 0,-1 1-9 0,-1-1 5 16,1-1-7-16,-4-1 11 0,1 0-36 0,-2 0 35 15,-2 1-8-15,-2-4 5 0,2 5-15 0,-4-3 16 16,2 4-23-16,-5-2 19 0,2 3-17 0,-2 0 20 16,-1 1-21-16,-3 1 2 0,1 2-13 0,-1-2-25 15,-1 5-23-15,0 1-21 0,13 1-25 0,-22-2-32 16,22 2-39-16,-22 2-43 0,22-2-22 0,-19 6-44 15,19-6-21-15,-16 7-52 0,16-7-33 0,-10 6-89 16,10-6-350-16,-7 8-385 0</inkml:trace>
        </inkml:traceGroup>
        <inkml:traceGroup>
          <inkml:annotationXML>
            <emma:emma xmlns:emma="http://www.w3.org/2003/04/emma" version="1.0">
              <emma:interpretation id="{A5BBD339-D02E-4376-BD56-E58FF88215DB}" emma:medium="tactile" emma:mode="ink">
                <msink:context xmlns:msink="http://schemas.microsoft.com/ink/2010/main" type="inkWord" rotatedBoundingBox="19971,6779 20865,5622 21805,6349 20912,7506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!</emma:literal>
                </emma:interpretation>
                <emma:interpretation id="interp7" emma:lang="en-US" emma:confidence="0">
                  <emma:literal>:</emma:literal>
                </emma:interpretation>
                <emma:interpretation id="interp8" emma:lang="en-US" emma:confidence="0">
                  <emma:literal>$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-353632.6702">6871 846 56 0,'3'-13'378'0,"-3"13"-72"15,0-8-78-15,0 8 24 0,3-7-70 0,-3 7-10 16,0 0-53-16,0 0 6 0,-2-10-38 0,2 10 7 15,0 0-29-15,0 0 24 0,0 0-40 0,0 0 30 16,-12 5-31-16,12-5 26 0,-2 7-39 0,2-7 25 16,-7 9-2-16,7-9-6 0,-5 12 2 0,5-12-14 15,-4 14-2-15,2-7-3 0,-1 1 3 0,2 1-5 16,-1-1 2-16,2 2-38 0,0 0 35 0,0-1-2 16,0 0-5-16,2 1-3 0,-1 0-5 0,-1 0-4 15,4-1 2-15,-3 0-7 0,3 0 6 0,-1-3-2 16,2 2 0-16,0-1 0 0,-1-1-1 0,-4-6 2 15,11 11-2-15,-11-11 0 0,15 7-7 0,-15-7 5 16,14 3 0-16,-14-3 0 0,17 2-1 0,-17-2-1 16,18-4-5-16,-18 4 6 0,17-6-3 0,-17 6 1 15,17-10 0-15,-10 5-4 0,0-2-1 0,2 2-4 16,-3-2 5-16,-1-2-3 0,2-1 2 0,-4 1 1 16,-1-1-3-16,1 3 0 0,-3-2-37 0,0 0 41 0,0 0-32 15,0 9 38-15,-3-16-33 0,-1 8 34 16,-1 2-32-16,0 0 28 0,5 6-26 0,-13-10 35 15,5 5-36-15,-2 0 37 0,10 5-38 0,-18-5 31 0,18 5-50 16,-20-3 30-16,20 3-51 0,-18-3-24 0,18 3-17 16,-14 0 4-16,14 0-50 0,-14 3-34 0,14-3-55 15,-12 3-88-15,12-3-237 0,0 0-78 16</inkml:trace>
          <inkml:trace contextRef="#ctx0" brushRef="#br1" timeOffset="-353004.5348">7218 838 54 0,'0'0'247'16,"0"0"-63"-16,0 0-43 0,0 0-18 0,0 0-15 15,0 0-13-15,0 0-22 0,0 0-7 0,0 0-15 16,0 0-4-16,0 0-15 0,0 0-5 0,0 0-5 16,0 0 0-16,0 0-12 0,0 0 2 0,0 0-7 15,0 0-7-15,0 0-56 0,10 3-132 0,-10-3-146 0,0 0 204 16</inkml:trace>
          <inkml:trace contextRef="#ctx0" brushRef="#br1" timeOffset="-353263.445">7459 801 213 0,'0'0'415'0,"0"0"-62"15,7-5-72-15,-7 5-11 0,0 0-71 0,0 0 11 16,11-5-76-16,-11 5 13 0,0 0-65 0,0 0 19 15,0 0-32-15,0 0 43 0,0 0-48 0,0 0 32 16,1 9-35-16,-1-9 38 0,-5 8-13 0,2-1 14 16,3-7-5-16,-9 16 7 0,4-8 5 0,0 2-7 0,1 1-2 15,-5 2-10-15,4 1-12 0,-3 0-12 16,-1 1-1-16,2 1-7 0,-3 0-5 0,4 0-8 16,-3 0-6-16,-1 1-6 0,4-1-12 0,-2 1 2 15,-1 0-8-15,1-3 2 0,-1 5-5 0,3-4 3 0,-2-1-3 16,0 2-14-16,4-4 12 0,-3 2-9 0,0-3 8 15,5 2-14-15,-4-5 0 0,1 2-32 16,1 0-20-16,-1-3-38 0,3 0-6 0,2-7-67 0,-4 10-3 16,4-10-61-16,-7 7-22 0,7-7-78 0,0 0-113 15,0 0-281-15,0 0-231 0</inkml:trace>
          <inkml:trace contextRef="#ctx0" brushRef="#br1" timeOffset="-352717.5386">7962 993 408 0,'0'0'301'0,"0"0"-60"0,0 0-57 16,0 0-28-16,0 0-56 0,0 0-9 0,0 0-27 16,14 2-10-16,-14-2-48 0,0 0-84 0,0 0-130 0,0 0-210 15,0 0 118-15</inkml:trace>
          <inkml:trace contextRef="#ctx0" brushRef="#br1" timeOffset="-354509.4592">6304 1256 170 0,'-5'-7'445'16,"5"7"-84"-16,0 0-82 0,-7-7-16 0,7 7-68 15,0 0-18-15,-2-7-48 0,2 7 13 0,0 0-61 0,0 0 18 16,0 0-53-16,0 0 41 0,0 0-44 0,0 0 37 16,0 0-44-16,0 0 33 0,0 0-46 0,0 0 41 15,1 10-45-15,-1-10 36 0,3 11-43 16,2-4 41-16,-5-7-49 0,5 14 33 0,0-5-40 0,0-1 39 16,-1 2-50-16,3 0 48 0,-5 1-46 0,4 1 38 15,0-4-11-15,-1 5 3 0,-1-2-39 0,1 1 39 16,-2-2-32-16,-2 1 36 0,3-2-41 0,-4-1 38 15,0 3-39-15,0-4 36 0,-1 2-35 0,-3 1 38 16,-1-3-41-16,-2 0 34 0,1 1-53 0,-5-2 21 16,2-1-63-16,-4-2 4 0,2 3-66 0,-2-4-41 15,1-1-78-15,-3 0-448 0,2-1-217 0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9:23.44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5D50941-2C12-4182-A0FE-B4B1DAA25198}" emma:medium="tactile" emma:mode="ink">
          <msink:context xmlns:msink="http://schemas.microsoft.com/ink/2010/main" type="writingRegion" rotatedBoundingBox="18466,11069 19314,11348 19152,11842 18304,11563"/>
        </emma:interpretation>
      </emma:emma>
    </inkml:annotationXML>
    <inkml:traceGroup>
      <inkml:annotationXML>
        <emma:emma xmlns:emma="http://www.w3.org/2003/04/emma" version="1.0">
          <emma:interpretation id="{3F7A7167-4338-45A2-9130-5FFCE338CD8D}" emma:medium="tactile" emma:mode="ink">
            <msink:context xmlns:msink="http://schemas.microsoft.com/ink/2010/main" type="paragraph" rotatedBoundingBox="18466,11069 19314,11348 19152,11842 18304,11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B5B6C8-206F-4B9F-85F3-6BAD665C8F97}" emma:medium="tactile" emma:mode="ink">
              <msink:context xmlns:msink="http://schemas.microsoft.com/ink/2010/main" type="line" rotatedBoundingBox="18466,11069 19314,11348 19152,11842 18304,11563"/>
            </emma:interpretation>
          </emma:emma>
        </inkml:annotationXML>
        <inkml:traceGroup>
          <inkml:annotationXML>
            <emma:emma xmlns:emma="http://www.w3.org/2003/04/emma" version="1.0">
              <emma:interpretation id="{E6DC2D61-1BF4-486D-8F68-FC98D763B50D}" emma:medium="tactile" emma:mode="ink">
                <msink:context xmlns:msink="http://schemas.microsoft.com/ink/2010/main" type="inkWord" rotatedBoundingBox="18466,11069 19314,11348 19152,11842 18304,11563"/>
              </emma:interpretation>
              <emma:one-of disjunction-type="recognition" id="oneOf0">
                <emma:interpretation id="interp0" emma:lang="en-US" emma:confidence="0.5">
                  <emma:literal>10%</emma:literal>
                </emma:interpretation>
                <emma:interpretation id="interp1" emma:lang="en-US" emma:confidence="0">
                  <emma:literal>101</emma:literal>
                </emma:interpretation>
                <emma:interpretation id="interp2" emma:lang="en-US" emma:confidence="0">
                  <emma:literal>104</emma:literal>
                </emma:interpretation>
                <emma:interpretation id="interp3" emma:lang="en-US" emma:confidence="0">
                  <emma:literal>1%</emma:literal>
                </emma:interpretation>
                <emma:interpretation id="interp4" emma:lang="en-US" emma:confidence="0">
                  <emma:literal>%</emma:literal>
                </emma:interpretation>
              </emma:one-of>
            </emma:emma>
          </inkml:annotationXML>
          <inkml:trace contextRef="#ctx0" brushRef="#br0">4925 5907 412 0,'0'0'324'0,"3"-7"-23"0,-3 7-27 0,0 0-46 16,4-7-28-16,-4 7-27 0,0 0-30 0,0 0-24 0,3-8-17 15,-3 8-15-15,0 0-10 0,0 0-6 0,0 0-4 16,2-8 2-16,-2 8 19 0,0 0 8 15,0 0 3-15,0 0-3 0,0 0-1 0,-9 8 9 0,9-8-5 16,-7 7-4-16,7-7-4 0,-9 7-3 0,9-7-3 16,-11 11-5-16,11-11-7 0,-9 10-7 0,4-5-6 15,0 4 1-15,-2-2-8 0,2 0 20 0,-1 3 0 16,2-2-8-16,-3 1-10 0,2 1-4 0,0-2-3 16,-1 5-8-16,3-4 1 0,-2 1-2 0,1 1 3 15,-1-3-3-15,2 4-2 0,-1-5-8 0,3 3 0 16,-2-2-4-16,2-2 4 0,1 3 0 0,0-9 11 15,-1 15 0-15,1-15 7 0,1 15 3 0,-1-15 0 16,4 11 1-16,-4-11-1 0,8 11-4 0,-2-6-1 16,-6-5-7-16,17 6-5 0,-17-6 0 0,17 6-8 15,-17-6-4-15,17 3-3 0,-17-3-2 0,20 0-3 16,-20 0 5-16,21-3-7 0,-21 3-2 0,17-6-2 16,-7 1 2-16,1 2 2 0,-4-2-5 0,2-2 5 15,-2 1-3-15,1 0-1 0,-3-1 0 0,4-2-1 0,-7 2-1 16,5-1-1-16,-3-1 3 0,-2 2-7 0,1-2 1 15,0-2 2-15,-3 1-3 0,0 0 5 16,-2 2-11-16,1-4 11 0,-3 4-6 0,3-3-1 16,-3 1 1-16,-3 3 0 0,5-5-2 0,-6 5 3 0,4 0-1 15,-5-2-1-15,4 4 0 0,-3 1 5 0,-1-2-4 16,1 1-1-16,8 5-13 0,-15-8-8 16,15 8-19-16,-13-3-4 0,13 3-11 0,-16-2-7 0,16 2-20 15,-14 1-22-15,14-1-10 0,-14 1-21 0,14-1-15 16,-9 6-21-16,9-6 0 0,-9 10-44 0,9-10-25 15,0 10-10-15,0-10-56 0,5 16-31 0,1-11-95 16,0 2-380-16,4 1-348 0</inkml:trace>
          <inkml:trace contextRef="#ctx0" brushRef="#br0" timeOffset="646.866">5233 6102 143 0,'-2'-14'364'0,"2"14"-56"16,-5-7-47-16,5 7-5 0,-4-8-63 0,4 8 5 15,-2-9-49-15,2 9 16 0,0 0-49 0,-4-8 30 16,4 8-17-16,0 0-17 0,-5-9-28 0,5 9 5 0,0 0-8 16,0 0-13-16,-2-10-13 0,2 10-6 0,0 0-10 15,0 0-11-15,0 0-2 0,0 0 1 16,-4-7-12-16,4 7-2 0,0 0-6 0,0 0 0 0,0 0-9 15,0 0 7-15,0 0-9 0,0 0-4 0,0 0-16 16,0 0-70-16,0 0-10 0,11 6-64 0,-11-6-40 16,0 0-94-16,6 5-402 0,-6-5-210 0</inkml:trace>
          <inkml:trace contextRef="#ctx0" brushRef="#br0" timeOffset="373.837">5416 6080 216 0,'0'0'427'15,"13"-7"-66"-15,-13 7-78 0,12-9-8 0,-12 9-57 16,9-7 30-16,-9 7-69 0,8-5 23 0,-8 5-53 16,6-5 11-16,-6 5-30 0,0 0 14 0,7-8-23 15,-7 8-3-15,0 0-7 0,0 0 50 0,0 0 2 0,0 0-3 16,0 0-20-16,0 0-14 0,-15 5-14 16,9 0-2-16,-3 0-3 0,2 1 3 0,-3-1-10 15,0 4-14-15,1 1-5 0,-2-3 5 0,-2 6-3 16,2-4-4-16,-4 5-1 0,4-2 2 0,-3 2-13 0,-1 0 6 15,2-2-2-15,0 3-14 0,-2-2-4 0,2 1-1 16,-3-1-13-16,5 0-10 0,-2 1-3 0,1-2-2 16,1 1-5-16,0-2-5 0,1 2 1 0,1-3-1 15,0-1 0-15,1 0-7 0,0-2 4 0,2 2-3 16,-1-3-6-16,2-1 2 0,0 2 3 0,5-7 1 16,-8 12-6-16,8-12-8 0,-6 8-26 0,6-8-1 15,-7 8-14-15,7-8-13 0,-5 5-24 0,5-5-15 16,0 0-17-16,-5 6-44 0,5-6-80 0,0 0-75 15,0 0-53-15,0 0 13 0,0 0-59 0,0 0-48 16,15-6-486-16,-15 6-532 0</inkml:trace>
          <inkml:trace contextRef="#ctx0" brushRef="#br0" timeOffset="-578.0577">4657 5749 128 0,'0'0'496'0,"0"0"-127"0,-4-10-12 0,4 10-51 15,0 0-29-15,-5-7-16 0,5 7-20 0,0 0-22 16,0 0-21-16,-2-7-18 0,2 7-12 0,0 0-15 16,0 0-9-16,0 0-2 0,-5-8-12 0,5 8-12 15,0 0-17-15,0 0-17 0,0 0-14 0,0 0-13 16,0 0 6-16,0 0 13 0,0 0 4 0,0 0-7 15,-5 8-2-15,5-8 17 0,-3 11-9 0,-1-4 7 0,3 2-12 16,-3-2-3-16,3 6-9 0,-4-2 2 0,4 4-2 16,-3-4-4-16,1 5-12 0,-1 1 1 15,-1 0-3-15,2-1-2 0,0 2-7 0,-3-1-4 0,4-2-3 16,-3 2-2-16,1-1-2 0,1-3-9 0,-1 4 1 16,-1-4-3-16,2-1-2 0,1 0-2 0,-3 0-1 15,2 0 2-15,-1-1-5 0,3-3 2 0,-3 4-3 16,3-5-2-16,-3 2 4 0,3-1-3 0,1-8 6 15,-3 11-4-15,0-4 0 0,3-7-6 0,-5 11-8 16,5-11-22-16,-1 10-23 0,1-10-11 0,-3 7-21 16,3-7-29-16,0 0-30 0,-2 9-33 0,2-9-50 15,0 0-102-15,0 0-12 0,0 0-71 0,5 6-44 16,-5-6-543-16,12-5-602 0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558E4F5-2C8D-4279-92A6-F7DBE59259FE}" emma:medium="tactile" emma:mode="ink">
          <msink:context xmlns:msink="http://schemas.microsoft.com/ink/2010/main" type="writingRegion" rotatedBoundingBox="6592,8201 6610,8201 6610,8217 6592,8217"/>
        </emma:interpretation>
      </emma:emma>
    </inkml:annotationXML>
    <inkml:traceGroup>
      <inkml:annotationXML>
        <emma:emma xmlns:emma="http://www.w3.org/2003/04/emma" version="1.0">
          <emma:interpretation id="{DF1FAAB7-7E41-4494-83AC-481AAE5D0A73}" emma:medium="tactile" emma:mode="ink">
            <msink:context xmlns:msink="http://schemas.microsoft.com/ink/2010/main" type="paragraph" rotatedBoundingBox="6592,8201 6610,8201 6610,8217 6592,82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F1267-C6AC-4825-9EEC-B46CCE522109}" emma:medium="tactile" emma:mode="ink">
              <msink:context xmlns:msink="http://schemas.microsoft.com/ink/2010/main" type="line" rotatedBoundingBox="6592,8201 6610,8201 6610,8217 6592,8217"/>
            </emma:interpretation>
          </emma:emma>
        </inkml:annotationXML>
        <inkml:traceGroup>
          <inkml:annotationXML>
            <emma:emma xmlns:emma="http://www.w3.org/2003/04/emma" version="1.0">
              <emma:interpretation id="{CF314BFC-B931-4A20-8EE5-2EFB17A59078}" emma:medium="tactile" emma:mode="ink">
                <msink:context xmlns:msink="http://schemas.microsoft.com/ink/2010/main" type="inkWord" rotatedBoundingBox="6592,8201 6610,8201 6610,8217 6592,8217"/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/</emma:literal>
                </emma:interpretation>
                <emma:interpretation id="interp3" emma:lang="en-US" emma:confidence="0">
                  <emma:literal>!</emma:literal>
                </emma:interpretation>
                <emma:interpretation id="interp4" emma:lang="en-US" emma:confidence="0">
                  <emma:literal>$</emma:literal>
                </emma:interpretation>
              </emma:one-of>
            </emma:emma>
          </inkml:annotationXML>
          <inkml:trace contextRef="#ctx0" brushRef="#br0">-8107-231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47.38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49BEBC7-EBF8-43B5-B0D3-0FFD92894A26}" emma:medium="tactile" emma:mode="ink">
          <msink:context xmlns:msink="http://schemas.microsoft.com/ink/2010/main" type="writingRegion" rotatedBoundingBox="22537,8633 26282,8661 26277,9291 22533,9263">
            <msink:destinationLink direction="with" ref="{0DDAFF1F-4272-4436-9023-39A76DA1780C}"/>
          </msink:context>
        </emma:interpretation>
      </emma:emma>
    </inkml:annotationXML>
    <inkml:traceGroup>
      <inkml:annotationXML>
        <emma:emma xmlns:emma="http://www.w3.org/2003/04/emma" version="1.0">
          <emma:interpretation id="{98B4C28B-4AED-42F1-8EAA-A4896681A0E7}" emma:medium="tactile" emma:mode="ink">
            <msink:context xmlns:msink="http://schemas.microsoft.com/ink/2010/main" type="paragraph" rotatedBoundingBox="22537,8633 26282,8661 26277,9291 22533,92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723864-2B53-48AE-9CB2-7901402B6220}" emma:medium="tactile" emma:mode="ink">
              <msink:context xmlns:msink="http://schemas.microsoft.com/ink/2010/main" type="line" rotatedBoundingBox="22537,8633 26282,8661 26277,9291 22533,9263"/>
            </emma:interpretation>
          </emma:emma>
        </inkml:annotationXML>
        <inkml:traceGroup>
          <inkml:annotationXML>
            <emma:emma xmlns:emma="http://www.w3.org/2003/04/emma" version="1.0">
              <emma:interpretation id="{93E8D032-D1DD-4BF6-A9C6-81AD459A2A89}" emma:medium="tactile" emma:mode="ink">
                <msink:context xmlns:msink="http://schemas.microsoft.com/ink/2010/main" type="inkWord" rotatedBoundingBox="22546,8632 24243,8672 24228,9285 22531,9245"/>
              </emma:interpretation>
              <emma:one-of disjunction-type="recognition" id="oneOf0">
                <emma:interpretation id="interp0" emma:lang="en-US" emma:confidence="0.5">
                  <emma:literal>1261</emma:literal>
                </emma:interpretation>
                <emma:interpretation id="interp1" emma:lang="en-US" emma:confidence="0">
                  <emma:literal>1201</emma:literal>
                </emma:interpretation>
                <emma:interpretation id="interp2" emma:lang="en-US" emma:confidence="0">
                  <emma:literal>12661</emma:literal>
                </emma:interpretation>
                <emma:interpretation id="interp3" emma:lang="en-US" emma:confidence="0">
                  <emma:literal>1291</emma:literal>
                </emma:interpretation>
                <emma:interpretation id="interp4" emma:lang="en-US" emma:confidence="0">
                  <emma:literal>126</emma:literal>
                </emma:interpretation>
              </emma:one-of>
            </emma:emma>
          </inkml:annotationXML>
          <inkml:trace contextRef="#ctx0" brushRef="#br0">-611 1328 101 0,'0'0'461'0,"-3"-12"-69"0,3 12-77 16,-2-10-4-16,2 10-68 0,-2-9 23 0,2 9-39 0,0 0 6 16,0-10-42-16,0 10 20 0,0 0 10 0,0 0 18 15,0 0-19-15,-10 10-23 0,9-3-16 0,-4 5-4 16,2-1-4-16,-1 3-22 0,2 3-11 0,-2 1-5 16,-1 2-11-16,1 1-12 0,2 1-9 0,0 2-3 15,-2 0 8-15,0 0-38 0,3-2-8 0,-2 2-12 16,1 0-10-16,2-2-3 0,-6 2-9 0,5-1 1 15,1-1-3-15,-1-1-4 0,1 1-9 0,0-6-1 16,-2 1-4-16,2 1-4 0,0-1 3 0,-2-5 0 16,2 4 1-16,0-5-8 0,0 3-4 0,0-4-15 15,0 0-29-15,0-10-23 0,0 14-45 0,0-14-28 16,0 14-78-16,0-14-85 0,2 10-82 0,-2-10-143 16,7 5-85-16,-7-5-408 0,0 0-635 0</inkml:trace>
          <inkml:trace contextRef="#ctx0" brushRef="#br0" timeOffset="660.7242">-133 1572 376 0,'0'0'331'0,"0"0"-36"0,-2-12-68 15,2 12-5-15,0 0-62 0,-1-8 18 0,1 8-58 16,-4-9 30-16,4 9-51 0,0-8 34 0,0 8-23 16,-1-10-3-16,1 10-19 0,0-11-11 0,0 11 11 0,0-10-10 15,0 10-43-15,0-12 30 0,0 12-46 16,0-13 32-16,0 13-41 0,1-16 42 0,-1 16-30 16,4-13 24-16,-1 5-38 0,-1 1 28 0,1-1-37 15,3-1 30-15,-1 3-6 0,4-2-9 0,-2 0 3 16,1 3-8-16,1-1 2 0,0 0-31 0,1-1 31 0,0 4-29 15,1-1 32-15,-11 4-29 0,18-2 21 16,-18 2-28-16,19-2 34 0,-19 2-22 0,20 2 27 16,-20-2-35-16,18 4 35 0,-18-4-32 0,17 9 31 15,-8-3-30-15,-1 3 33 0,-5-4-32 0,5 3 33 16,-5 3-18-16,1-2 32 0,-2 3-20 0,-2-2 25 0,3 1 0 16,-6 2 0-16,3 0 0 0,-2-1-2 0,-2 4 6 15,-1-2-1-15,-1 3 6 0,0-1 2 16,1 2 8-16,-4-3-3 0,0 2-6 0,-3-1 7 15,2 1-17-15,-2-2 9 0,3 0-9 0,-5-1 14 16,2 0-22-16,0 0 12 0,1-3-12 0,-1 4 14 0,0-6-20 16,1 4 11-16,3-6-19 0,-1 2 15 0,1-1-19 15,-1-2 18-15,3 1-16 0,1-2 20 0,5-5-13 16,-12 9 20-16,12-9-14 0,-8 7 17 16,8-7-18-16,-6 8 14 0,6-8-28 0,0 0 19 0,0 0-23 15,0 0 13-15,0 0-20 0,5 8 14 0,-5-8-19 16,13-3 20-16,-13 3-22 0,19 0 14 0,-7-1-16 15,5-1 20-15,-2-2-20 0,3 1 17 0,3 3-19 16,2-4 16-16,1 0-18 0,1 2 19 16,4-2-18-16,-3-1 13 0,0 2-12 0,0 1 0 0,-3-4 1 15,-2 5 1-15,-2-2 0 0,-3 2 1 0,-1-1-2 16,-2 1-3-16,1 0-4 0,-14 1-12 16,20-4-3-16,-20 4-28 0,15-5-39 0,-15 5-40 15,12-3-48-15,-12 3-27 0,0 0-5 0,0 0-15 16,10-4-34-16,-10 4-52 0,0 0-82 0,0 0-393 0,0 0-317 15</inkml:trace>
          <inkml:trace contextRef="#ctx0" brushRef="#br0" timeOffset="1307.9753">798 1479 28 0,'7'-7'318'16,"-7"7"-84"-16,5-12-29 0,-5 12-17 0,5-10-19 15,-5 10 1-15,5-11-40 0,-5 11 20 0,2-13-34 16,-2 13 22-16,1-11-46 0,-1 11 33 0,0-14-40 16,0 14 25-16,-1-10-43 0,1 10 45 0,-3-15-48 15,3 15 41-15,-8-11-44 0,8 11 45 0,-6-10-39 16,6 10 32-16,-9-9-26 0,9 9 31 0,-12-5-14 15,12 5 18-15,-17-4-11 0,17 4 6 0,-17 0-14 16,17 0 9-16,-20 2-15 0,8 0 5 0,0 0-13 16,1 3 6-16,-1-1-10 0,0 3 11 0,1-1 1 15,-2 4 1-15,-3 2-15 0,3-3-9 0,-2 6 0 16,3-2 5-16,-1 2 3 0,-2 2-5 0,1 1-9 16,-1 0-3-16,1-1-2 0,0 2-1 0,2 1-3 15,1-1-3-15,-1-3 7 0,4 3-19 0,-2-1 9 16,5-1-8-16,-1-2 9 0,0 4-11 0,5-5 4 15,-3 0-5-15,4 2 9 0,0-3 1 0,0 0-7 16,2 3-6-16,1-5-17 0,1 4 11 0,1-6-2 16,-1 4-3-16,4-2-7 0,-1 0 9 0,2-2-11 15,1 1 5-15,-1-1-5 0,0-4 4 0,4 2-8 16,-2-1-6-16,1 1 15 0,0-4-7 0,0-2 0 16,1 1 5-16,-13-2 0 0,26 0-4 0,-11-3 1 15,-1 3 2-15,-3-4-9 0,2 0 7 0,-1-1-13 16,-2-2 14-16,-2 0-7 0,2-1 3 0,-2-1-2 15,-1 1 2-15,0-1-1 0,-4-5-6 0,2 4 3 16,-3-4-4-16,0 0 11 0,-2 1-8 0,-2-1-1 16,-1-1-2-16,-1 2 5 0,-1-2-2 0,0 4 3 15,-2-3-2-15,1 6-1 0,-2-5 1 0,-1 4 5 16,-3 1-4-16,1 0-1 0,0 2-2 0,-2 2 0 16,2-3-9-16,0 5-10 0,0-2-19 0,11 4-27 15,-21-1-23-15,21 1-20 0,-19 1-28 0,19-1-34 16,-19 4-55-16,19-4-15 0,-14 7-37 0,14-7-2 15,-11 6-7-15,11-6-46 0,-8 4-37 0,8-4-102 16,0 0-280-16,0 0-264 0</inkml:trace>
          <inkml:trace contextRef="#ctx0" brushRef="#br0" timeOffset="1728.7935">1005 1451 138 0,'0'0'466'15,"7"-10"-64"-15,-7 10-77 0,2-9-5 0,-2 9-62 16,3-9 43-16,-3 9-10 0,0-8-24 0,0 8-22 16,0 0-10-16,4-12-15 0,-4 12-10 0,0 0-16 15,0-9-21-15,0 9-25 0,0 0-21 0,0 0-33 16,0 0-17-16,1-9-13 0,-1 9 9 0,0 0 27 15,0 0-3-15,-4 9-5 0,4-9 0 0,-1 14 2 16,0-5 1-16,-1 0 8 0,0 4-18 0,2 1 5 16,-3-1-22-16,1 4 28 0,0-1-37 0,1 4 28 15,0-1-37-15,-2 2 26 0,3-1-44 0,-2 1-1 16,-1 2-4-16,3-2 5 0,-1 0-12 0,-1-1 1 16,2 1-1-16,-2-3-5 0,1 1-1 0,1-1-5 0,0-3 2 15,0 0-2-15,0 2-4 0,-2-3-4 16,2-1-5-16,-1-2 11 0,1-1 5 0,0-2 20 15,0 3-39-15,-3-3 8 0,3-8-1 0,0 14 0 16,0-14 0-16,0 11-15 0,0-11-7 0,0 13-21 16,0-13-25-16,0 0-35 0,0 8-74 0,0-8-55 0,0 0-109 15,0 0-69-15,0 0-54 0,0 0-149 16,0 0-552-16,11-1-781 0</inkml:trace>
        </inkml:traceGroup>
        <inkml:traceGroup>
          <inkml:annotationXML>
            <emma:emma xmlns:emma="http://www.w3.org/2003/04/emma" version="1.0">
              <emma:interpretation id="{235815E9-DBBC-4CB2-BF53-99A57669AE5D}" emma:medium="tactile" emma:mode="ink">
                <msink:context xmlns:msink="http://schemas.microsoft.com/ink/2010/main" type="inkWord" rotatedBoundingBox="24793,8695 26306,8849 26259,9311 24746,9157"/>
              </emma:interpretation>
              <emma:one-of disjunction-type="recognition" id="oneOf1">
                <emma:interpretation id="interp5" emma:lang="en-US" emma:confidence="0.5">
                  <emma:literal>25.</emma:literal>
                </emma:interpretation>
                <emma:interpretation id="interp6" emma:lang="en-US" emma:confidence="0">
                  <emma:literal>2 s.</emma:literal>
                </emma:interpretation>
                <emma:interpretation id="interp7" emma:lang="en-US" emma:confidence="0">
                  <emma:literal>25</emma:literal>
                </emma:interpretation>
                <emma:interpretation id="interp8" emma:lang="en-US" emma:confidence="0">
                  <emma:literal>2 s</emma:literal>
                </emma:interpretation>
                <emma:interpretation id="interp9" emma:lang="en-US" emma:confidence="0">
                  <emma:literal>Vs.</emma:literal>
                </emma:interpretation>
              </emma:one-of>
            </emma:emma>
          </inkml:annotationXML>
          <inkml:trace contextRef="#ctx0" brushRef="#br0" timeOffset="2393.9199">1559 1626 124 0,'0'0'438'0,"-1"-9"-107"15,1 9-21-15,0 0-74 0,-3-11 0 0,3 11-60 16,-2-9 12-16,2 9-57 0,0-11 35 0,0 11-62 16,0-8 36-16,0 8-40 0,0-12 37 0,0 12-26 15,0-13 24-15,0 13-13 0,4-13 3 16,-4 13-22-16,2-12 2 0,3 3-25 0,-5 9 1 0,6-12-17 16,0 8 4-16,-1-4-23 0,2 1 6 0,2 2-21 15,-1-1 10-15,-2 0-10 0,4 1 7 0,-1 2-13 16,-9 3 2-16,15-7-12 0,-4 4 10 0,-11 3-16 15,17-3 13-15,-17 3-9 0,18 0 23 16,-18 0-1-16,18 5 12 0,-7-1-5 0,-2 0 12 0,-1 3 1 16,1 2 4-16,-3-1-2 0,1 0-4 0,-2 4 1 15,-3-1-4-15,4 0-3 0,-3 3-2 0,-1-2-7 16,2 4-1-16,-2-5 0 0,1 6-4 0,-2-4 0 16,0 1 0-16,1 1 7 0,0-4-14 15,-2 5 11-15,0-4-16 0,2 1 9 0,-1 0-19 16,-1 0 14-16,-1-2-15 0,1 0 11 0,0-2-13 0,0 2 16 15,-2-2-17-15,2 0 17 0,-2-1-12 0,2-8 19 16,-2 16-14-16,2-16 19 0,-2 11-4 0,2-11 9 16,-3 11-8-16,3-11 6 0,-6 7-3 15,6-7-2-15,0 0-3 0,0 0-11 0,-11 3 7 0,11-3-5 16,0 0-7-16,-7-10 0 0,7 10-9 0,-4-11 9 16,4 11-20-16,0-16 12 0,0 5-10 0,2-2 9 15,0 2-9-15,-1-5 14 0,3 0-8 0,1 1 2 16,0-5-3-16,-1 2-3 0,4 0-2 15,-4 1 2-15,3-2-2 0,0 3-2 0,1-1 6 0,-2 2-2 16,1-1-1-16,2 5 0 0,-3-3-2 0,3 4 0 16,-1-1-4-16,-2 2-4 0,5-1 0 0,-3 2-6 15,1 1-6-15,-2 1-12 0,2-2-20 0,-1 5-20 16,1-3-23-16,-9 6-21 0,15-6-26 0,-15 6-35 16,14-3-45-16,-14 3-25 0,14-1-70 0,-14 1 19 15,16 3-61-15,-16-3-51 0,16 3-527 0,-16-3-524 16</inkml:trace>
          <inkml:trace contextRef="#ctx0" brushRef="#br0" timeOffset="3163.5512">2324 1540 346 0,'14'2'294'0,"-14"-2"-53"0,0 0-45 0,9-6-5 16,-9 6-41-16,0 0 5 0,10-7-41 0,-10 7 25 15,7-5-37-15,-7 5 37 0,7-8-51 0,-7 8 49 16,6-7-49-16,-6 7 31 0,5-11-40 0,-5 11 47 16,6-11-23-16,-6 11 37 0,5-8-20 0,-5 8 14 15,1-11-16-15,-1 11 15 0,3-9-28 0,-3 9-4 16,0 0-24-16,0-12 2 0,0 12-24 0,-6-8 0 16,6 8-22-16,0 0 5 0,-9-6-18 0,9 6 8 15,-11-3-18-15,11 3 12 0,-14 2-18 0,14-2 8 16,-17 1-8-16,17-1 17 0,-17 6-11 0,7-3 11 15,-1 2-10-15,2 1 11 0,0 0-10 0,0-1 10 16,0 2-11-16,1 2 5 0,-1-2-3 0,1 1 5 16,2 1 1-16,-3-2-3 0,4 4 0 0,-1-4-3 15,0 4 3-15,1-2-2 0,-2 0-4 0,2 0-1 16,0 0-5-16,2-2 6 0,0 1-1 0,0 0 1 16,3-8-2-16,-4 11 3 0,4-11-5 0,-5 11 6 15,5-11-2-15,-1 9-1 0,1-9-3 0,-2 9-3 16,2-9 14-16,0 0-2 0,2 9 1 15,-2-9-1-15,0 0-3 0,6 4-1 0,-6-4-1 16,0 0-2-16,16 2-1 0,-16-2-5 0,0 0 6 0,19-3-4 16,-19 3 2-16,16-6-2 0,-16 6 2 0,19-6-2 15,-10 1 0-15,3 1 7 0,-2 0-7 0,-1 1 0 16,3-1 9-16,-1 0 6 0,1-1-2 0,-3 1 1 16,3 1-1-16,-1 0 0 0,0 0-3 15,0 1-7-15,-11 2 3 0,20-6-2 0,-20 6 0 0,20-3 6 16,-20 3-9-16,21-2 3 0,-21 2-1 0,20 0 5 15,-20 0 6-15,20 4 8 0,-20-4 2 0,17 3-2 16,-17-3-6-16,17 8 6 0,-7-5 5 0,-10-3-3 16,15 8 3-16,-8-1-4 0,0-1 0 0,-1 0 0 15,-1-1 4-15,1 6 3 0,-4-5 1 16,3 1 1-16,-5 3 10 0,4-3-3 0,-4-7 4 0,2 18-3 16,-4-11-1-16,2 2-7 0,-4-1 5 0,3-1-13 15,0 4 20-15,-3-5-21 0,-1 0 15 0,2 4-19 16,-2-4 17-16,5-6-26 0,-9 11 15 0,9-11-21 15,-12 13 14-15,12-13-27 0,-11 7 24 16,11-7-21-16,-13 9 20 0,2-5-18 0,11-4 16 0,-15 5-20 16,15-5 16-16,-18 2-18 0,18-2 19 0,-24 1-28 15,24-1 25-15,-22 0-23 0,22 0 14 0,-24-3-21 16,13 2 5-16,0-2-22 0,-1 2-18 0,0-3-16 16,12 4-34-16,-19-5-11 0,19 5-43 15,-18-4-32-15,18 4-38 0,-14-4-42 0,14 4-38 0,-12-3-30 16,12 3-44-16,-12-3-65 0,12 3-72 0,0 0-317 15,-10-8-378-15</inkml:trace>
          <inkml:trace contextRef="#ctx0" brushRef="#br0" timeOffset="3366.9853">2973 1767 627 0,'23'0'475'0,"-23"0"-102"16,14 0-79-16,-14 0-60 0,14-1-45 0,-14 1-39 16,0 0-41-16,17 0-20 0,-17 0-15 0,0 0-11 15,12 1-18-15,-12-1-15 0,0 0-10 0,6 5-54 16,-6-5-64-16,0 0-68 0,-4 11-89 0,4-11-449 16,-7 5-210-16</inkml:trace>
        </inkml:traceGroup>
      </inkml:traceGroup>
    </inkml:traceGroup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3:17.78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73E9D0-D599-41BB-A0D8-36F8EDC4F74B}" emma:medium="tactile" emma:mode="ink">
          <msink:context xmlns:msink="http://schemas.microsoft.com/ink/2010/main" type="inkDrawing" rotatedBoundingBox="31852,2675 34390,3503 34033,4598 31494,3769" semanticType="callout" shapeName="Other">
            <msink:sourceLink direction="from" ref="{3642756E-00CA-47A5-8D4C-CBEBD197587E}"/>
            <msink:sourceLink direction="to" ref="{DA02FC64-FB8A-4645-935B-834AFD995701}"/>
          </msink:context>
        </emma:interpretation>
      </emma:emma>
    </inkml:annotationXML>
    <inkml:trace contextRef="#ctx0" brushRef="#br0">22 94 248 0,'0'0'483'0,"-9"-12"-123"0,9 12-72 0,-6-10-26 16,6 10-40-16,-5-8-30 0,5 8-38 0,-3-8-31 16,3 8-30-16,0 0-19 0,5-9-17 0,-5 9-7 0,17-3-16 15,-5 2 3-15,2-1-14 0,4 1 0 16,4-2-2-16,1 2-5 0,6-1-10 0,4 0 7 16,4 0-1-16,3-1 3 0,6 1-2 0,6 1 42 0,9-1-48 15,1 0 46-15,4-1-52 0,-2 0 47 0,5 1-51 16,3 0 48-16,-1-1-52 0,1 1 48 15,1 0 12-15,2 0-26 0,0 1-3 0,-1 1 1 0,-1 0 6 16,1 0 10-16,-3 0 15 0,-1 0-3 0,-1 0-7 16,-3 0-5-16,-1 0 13 0,-2 1 8 0,-10-1-12 15,0 0-4-15,-4 2-7 0,-1 0-1 0,-1-2 11 16,-7 2 3-16,-3-1 6 0,-2 1 0 0,-1-2 7 16,-5 2 8-16,-4-1 15 0,1-1 7 0,-5 1 2 0,-3-1-2 15,2 2-1-15,-6-1 3 0,-14-1 3 16,27 0-5-16,-27 0-7 0,19 1-9 0,-19-1-80 0,20 0 72 15,-20 0-86-15,14 2 72 0,-14-2-83 0,0 0 75 16,18 0-81-16,-18 0 74 0,0 0-77 0,16 0 75 16,-16 0-78-16,0 0 83 0,0 0-80 0,0 0 69 15,15 2-77-15,-15-2 79 0,0 0-73 0,0 0 96 16,8 8-51-16,-8-8 90 0,0 0-99 0,-1 10 82 16,1-10-33-16,0 9 63 0,0-9-69 0,-4 15 52 15,4-15-65-15,0 14 59 0,-2-1-76 0,1-5 58 16,-1 2-68-16,-1 0 72 0,-1 4-38 0,4-2 50 15,-2 4-47-15,-2-3 58 0,0 6-57 0,1-3 39 16,-1 4-50-16,2 1 51 0,-1 1-15 0,1 0 35 0,-2 0-43 16,2 4 31-16,-2-2-40 0,4 6 36 0,-2-3-37 15,-1 3 58-15,2-1-25 0,1 0 13 0,-1 2-35 16,1-1 20-16,0 0-8 0,1 1-2 0,-2 0 0 16,2-2-4-16,-1 3 10 0,4-3-1 0,-3-1-16 15,0 1 3-15,3-1-7 0,-2-2-1 0,0-2 15 16,1 0-26-16,-2 0-5 0,3 0-13 0,-3 0 5 15,3-4-15-15,-1 0-13 0,-1 0 0 0,1 0 0 16,1-3 0-16,-3 0 0 0,3-3 0 0,-1 1 0 0,-1-2 0 16,-1 0 0-16,1-2 0 0,-1-2 0 15,2 0 0-15,-1 1 0 0,-2-10 0 0,3 12 0 0,-3-12 0 16,1 15 0-16,-1-15 0 0,1 9-12 0,-1-9-142 16,0 0-109-16,0 0-25 0,-2 8-142 0,2-8-23 15,0 0-87-15,-16-8-91 0,6 5-14 0,-4-3-83 16,-3 0-552-16,-4-3-886 0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3:18.35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02FC64-FB8A-4645-935B-834AFD995701}" emma:medium="tactile" emma:mode="ink">
          <msink:context xmlns:msink="http://schemas.microsoft.com/ink/2010/main" type="inkDrawing" rotatedBoundingBox="31535,4480 34035,4578 34033,4630 31533,4533" semanticType="underline" shapeName="Other">
            <msink:sourceLink direction="with" ref="{3642756E-00CA-47A5-8D4C-CBEBD197587E}"/>
            <msink:sourceLink direction="with" ref="{DE21712C-3B0F-48D4-95ED-E9EEF4FA0911}"/>
            <msink:destinationLink direction="to" ref="{5973E9D0-D599-41BB-A0D8-36F8EDC4F74B}"/>
          </msink:context>
        </emma:interpretation>
      </emma:emma>
    </inkml:annotationXML>
    <inkml:trace contextRef="#ctx0" brushRef="#br0">100 21 46 0,'-9'-3'520'15,"9"3"-128"-15,-21-4-85 0,21 4-57 0,-17-3-26 16,17 3-22-16,-16-3-16 0,16 3 34 0,-12-3-64 15,12 3-23-15,-12-3-12 0,12 3-14 0,0 0-9 16,-14-3-13-16,14 3-7 0,0 0-1 0,0 0 2 16,0 0 30-16,0 0 18 0,0 0 1 0,0 0-4 15,23 3-10-15,-6 0-9 0,6 0-10 0,8 0-3 16,4 0-5-16,9 1 5 0,4-1-11 0,14 2-1 16,3 1 5-16,6-2-10 0,2 2 5 0,4-3 56 15,13 7-84-15,-10-9 68 0,12 5-93 0,0-1 0 16,-2 1 66-16,-12-2-83 0,2-2 69 0,-1 1-77 0,0-2 78 15,-1 0-84-15,-1 3 81 0,-1-4-69 0,-4 3 92 16,-3-3-62-16,-1 2 62 0,-4 0-60 0,-14-6 61 16,2 6-59-16,-4 0 71 0,-2 2-64 0,-6-4 55 15,-2 0-59-15,-3 1 53 0,-1-1-60 0,-6 1 42 16,1-1-60-16,-5 0 50 0,1 2-56 0,-3-2 38 16,-4 1-48-16,0-1 40 0,-1 0-51 0,-2 0 42 15,-2 3-46-15,-13-3 47 0,24 0-47 0,-24 0 40 16,20 0-44-16,-20 0 42 0,17 0-42 0,-17 0 43 15,14 0-48-15,-14 0 43 0,0 0-45 0,17 0 40 16,-17 0-70-16,0 0 31 0,0 0-96 0,16 0-27 0,-16 0-194 16,5-7-51-16,-5 7-95 0,2-9-58 0,-2 9-55 15,0 0-123-15,0-12-310 0,0 12-644 16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3:28.485"/>
    </inkml:context>
    <inkml:brush xml:id="br0">
      <inkml:brushProperty name="width" value="0.33333" units="cm"/>
      <inkml:brushProperty name="height" value="0.66667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26 76 255 0,'0'-11'324'0,"0"11"-56"0,-1-8-37 0,1 8-12 16,-2-8-62-16,2 8 16 0,0 0-32 0,-3-10 30 16,3 10-18-16,0 0-1 0,-3-10-16 0,3 10-15 15,0 0-7-15,-3-9-9 0,3 9-8 0,0 0-1 16,0 0-1-16,-2-7-5 0,2 7-6 0,0 0-15 0,0 0 2 16,0 0-11-16,0 0-6 0,-4-6-4 0,4 6-8 15,0 0-1-15,0 0-5 0,0 0 5 0,0 0-1 16,0 0-3-16,0 0 5 0,0 0 3 15,0 0 0-15,0 0 2 0,0 0 5 0,-5-7-5 0,5 7-3 16,0 0 5-16,0 0-8 0,0 0-1 0,0 0-7 16,0 0 1-16,0 0-2 0,0 0 8 0,0 0 32 15,0 0-1-15,0 0-8 0,2 8-9 0,-2-8-6 16,0 0-3-16,3 9-7 0,-3-9 2 0,0 0-3 16,1 12-2-16,-1-12-2 0,3 7-5 0,-3-7 1 15,2 10 1-15,-2-10 0 0,3 11 4 0,-3-11 8 16,1 15-1-16,-1-15 10 0,2 15-6 0,-2-5 6 15,0 1-7-15,1 3 1 0,1-1-4 0,-2 1 9 16,0 1-12-16,0 1 4 0,0 4-1 0,0 1-9 16,0 1-4-16,0 2-2 0,0 0 11 0,0 1-22 15,0 2 17-15,0 3-19 0,0 4 19 0,2-3-19 16,-1 3 16-16,-1-2-17 0,3 2 19 0,-2 2-20 16,0-2 21-16,1 1-20 0,1-1 20 0,-1 0-31 0,2 0 37 15,-3-2-30-15,4 1 35 0,-1 1-31 0,-1-2 28 16,0 0-25-16,-1 0-2 0,3-1 2 15,-1 0-3-15,-2-2-1 0,2 3 0 0,1-3 1 0,-2-1-7 16,1 3 2-16,1-3 2 0,-2 1-1 0,2-3 30 16,-1 3-33-16,-2-1 36 0,3-1-51 0,-1 1 40 15,-1-2-37-15,1 0 32 0,-3-2-36 16,3 0 37-16,-1 0-35 0,-3-1 30 0,2 1-34 0,-2 0 33 16,1 0-33-16,1-1 36 0,-2-1-31 0,0 2 32 15,0-1-35-15,0-1 33 0,0 0-35 0,0 1 40 16,-2-3-29-16,2 1 48 0,-1 0-25 0,1 0 45 15,-2 0-39-15,2 0 29 0,-2-1-39 0,1 2 29 16,1-1-39-16,-3-1 1 0,3 1 2 0,-1-1-3 16,1-1 1-16,0 2 0 0,0-1 4 0,0 1-6 15,-1 0 2-15,1 0 0 0,0 0-4 0,0 0 5 16,0-1 2-16,0 2 8 0,0 1 0 0,0-1 24 16,0 0-38-16,0 2 28 0,1-3-34 0,-1 3 32 0,0 0-35 15,0 0 33-15,4 1-35 0,-4-1 34 16,3 0-39-16,-3 1 34 0,3-1-35 0,-1 0 36 15,2 2-36-15,-2 1 35 0,2-1-39 0,-1-4 40 16,1 6-38-16,2-3 37 0,-2-1-38 0,-1-1 36 0,2-1-38 16,0 0 46-16,-1 0-45 0,1 1 32 0,-2-1-34 15,3-1 36-15,-2-3-34 0,-3 2 35 16,4-1-37-16,-1-3 33 0,-1 0-33 0,1-3 35 0,-2 0-34 16,2 1 3-16,-3-2 37 0,1-2-39 0,0-2 4 15,0 1 2-15,2 0 4 0,-4-9-1 0,2 13 6 16,-2-13-5-16,3 13 37 0,-3-13-38 0,1 10 5 15,-1-10 0-15,1 9 2 0,-1-9 28 0,0 0-34 16,4 8 2-16,-4-8 1 0,0 0 3 0,1 10 0 16,-1-10 3-16,0 0 1 0,0 0 13 0,2 7 18 15,-2-7 12-15,0 0 2 0,0 0-4 0,0 0-7 16,0 0-7-16,2 10-3 0,-2-10-7 0,0 0 24 16,0 0-36-16,0 0-3 0,0 0-1 0,0 0-3 15,0 0-3-15,0 0 1 0,7 5 4 0,-7-5-4 0,0 0-2 16,13 4 3-16,-13-4 0 0,18 3 2 0,-18-3-2 15,23 2 1-15,-6 0-4 0,0 0 3 16,6 1 4-16,0 1-7 0,6 0 2 0,3 0 0 0,3 1 1 16,5-1-4-16,3 3 3 0,2 0 0 0,2-1 8 15,9 3-12-15,0 0 18 0,4 0-17 16,2 1-1-16,2-1 3 0,0 2 1 0,5 0 0 16,-1 2 1-16,13-2-1 0,-11 2-1 0,3-3 2 0,10 1-1 15,-3 2 1-15,2 2-2 0,1-1 2 0,-2 0 5 16,1-3 30-16,-1 4-44 0,0-1 38 0,0-2-40 15,2 1 35-15,-1-1-39 0,-11-1 38 0,12 1-43 16,-11-1 44-16,-2-2-30 0,4-1 26 0,-2 0-43 16,11 4 44-16,-8-1-45 0,9-1 44 0,-13-3-43 15,4 3 46-15,-1-3-46 0,12 1 43 0,-13 3-41 16,2-6 41-16,-2 5-43 0,1-3 41 0,1-1-40 16,-3 1 42-16,-1 0-42 0,4 0 45 0,-1-1-47 15,0 2 49-15,-2-2-47 0,5-1 40 0,-5 0-40 0,3 3 44 16,-1-5-47-16,1 3 45 0,3-2-43 15,-6 0 44-15,2 1-44 0,0-2 43 0,-3-1-42 16,2 1 43-16,-2-2-44 0,4 1 44 0,-5-1-44 16,3-1 45-16,0 1-8 0,-1-1-3 0,2 0 0 0,-1 0 10 15,-2-1-19-15,-1 1 0 0,2 0-2 16,-2-1 0-16,0 1-38 0,-3-2 50 0,2 1-44 16,-1-2 43-16,-2 1-39 0,3-1 41 0,-2 1-1 0,2-1-3 15,-3-1 0-15,4 2 2 0,-2 0-10 0,1-1 2 16,1-2-7-16,-2 0 7 0,0 1-4 0,-2-1 3 15,2 1-38-15,-2 0 43 0,-1-1-38 0,0-1 43 16,1 1-39-16,0 0 44 0,-3-1-43 0,4-2 41 16,-2 2-40-16,-1-1 43 0,3-1-42 0,-2 0 43 15,-1 0-42-15,4 0 52 0,-4 0-53 0,0-3 41 16,3 6-41-16,-4-3 43 0,1-1-42 0,-2-2 44 16,-1 3-45-16,2-2 44 0,-1 2-42 0,3-1 41 15,-2-2-40-15,4 2 43 0,-4-1-48 0,0 2 50 16,2-2-47-16,-2-1 41 0,1 2-40 0,-1-2 41 0,1 3-41 15,-1-3 45-15,-1 2-47 0,-4-1 4 16,5 0 4-16,-4 2 4 0,-2-3 2 0,1 2 3 16,-1 0-2-16,2-2 4 0,-3 4 1 0,0-3-1 15,-8 5 2-15,1-3-2 0,-6 2 5 0,3-2 38 16,-4 1-47-16,1 1 38 0,-6-2-42 0,-3 3 37 0,-1 0-40 16,-3-3 40-16,-3 2-43 0,-2 3 44 15,-4-3-45-15,-2 1 43 0,-1 0-38 0,-1 0 39 0,-5 2-44 16,2 1 42-16,-2-3-44 0,-1 1 48 0,-11 4-48 15,17-4 44-15,-17 4-45 0,14-6 44 0,-14 6-46 16,12-3 24-16,-12 3-70 0,14-2 1 0,-14 2-80 16,0 0-6-16,12-5-77 0,-12 5-31 0,0 0-65 15,2-8-142-15,-2 8-96 0,-5-11-130 0,-3 2-737 16,-2-4-1043-16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39.9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541A1C-9A01-4D2A-9861-901993EADB2B}" emma:medium="tactile" emma:mode="ink">
          <msink:context xmlns:msink="http://schemas.microsoft.com/ink/2010/main" type="inkDrawing" rotatedBoundingBox="11944,4370 12053,5617 12013,5621 11904,4374" semanticType="verticalRange" shapeName="Line">
            <msink:sourceLink direction="with" ref="{C4B019E7-0199-43DC-A08A-904BE7C98013}"/>
          </msink:context>
        </emma:interpretation>
      </emma:emma>
    </inkml:annotationXML>
    <inkml:trace contextRef="#ctx0" brushRef="#br0">172 446 212 0,'0'0'465'0,"-5"-11"-90"15,5 11-44-15,-4-7-43 0,4 7-46 0,-6-7-19 16,6 7-29-16,-5-10-26 0,5 10-3 0,-3-9-10 15,3 9-4-15,0 0-11 0,-5-9-9 0,5 9-11 16,0 0-11-16,-4-7-8 0,4 7-10 0,0 0-8 16,0 0-7-16,-3-8-12 0,3 8 3 0,0 0 41 15,0 0 37-15,0 0 4 0,0 0-8 0,0 15-17 16,0-15-6-16,2 18-9 0,-1-6 2 0,-1 3-9 16,0 2-3-16,0 4-7 0,1 1 12 0,2 5 10 15,-2 4-3-15,0 0 3 0,3 3 2 0,0 5 2 16,-3 3-7-16,2 0 0 0,2-3 8 0,-2 4-6 15,-1 1 0-15,4-2-57 0,-3 1 37 0,0-3-37 16,2 1 25-16,-1 1-43 0,-1-1 5 0,2-2 2 0,0 2 8 16,-1-1 17-16,-2-2-46 0,4-3 31 0,-2-4-44 15,-2 2 30-15,2-3-40 0,-1-1 32 16,2 0-38-16,-5-6 34 0,5-1-40 0,-4-2 36 0,2-2-36 16,-1-1 34-16,-2-2-33 0,4-4 33 0,-4 2-36 15,2-5 28-15,-2-8-67 0,1 14 4 0,-1-14-91 16,0 0-40-16,0 0-56 0,0 0-52 15,0 0-52-15,0 0-94 0,2-14-78 0,1 1-116 0,0 0-775 16,1-4-1003-16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53.55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085AA2-8D3D-4613-85A3-28E354421A6B}" emma:medium="tactile" emma:mode="ink">
          <msink:context xmlns:msink="http://schemas.microsoft.com/ink/2010/main" type="writingRegion" rotatedBoundingBox="11671,11584 16903,11416 16905,11476 11673,11645"/>
        </emma:interpretation>
      </emma:emma>
    </inkml:annotationXML>
    <inkml:traceGroup>
      <inkml:annotationXML>
        <emma:emma xmlns:emma="http://www.w3.org/2003/04/emma" version="1.0">
          <emma:interpretation id="{24B4D65D-6D47-4C8C-A059-0270991081FC}" emma:medium="tactile" emma:mode="ink">
            <msink:context xmlns:msink="http://schemas.microsoft.com/ink/2010/main" type="paragraph" rotatedBoundingBox="11671,11584 16903,11416 16905,11476 11673,116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8218F1-5FAF-41A8-9C85-B550C5BEFB39}" emma:medium="tactile" emma:mode="ink">
              <msink:context xmlns:msink="http://schemas.microsoft.com/ink/2010/main" type="line" rotatedBoundingBox="11671,11584 16903,11416 16905,11476 11673,11645"/>
            </emma:interpretation>
          </emma:emma>
        </inkml:annotationXML>
        <inkml:traceGroup>
          <inkml:annotationXML>
            <emma:emma xmlns:emma="http://www.w3.org/2003/04/emma" version="1.0">
              <emma:interpretation id="{DA25F0E3-9ADA-4FC3-8B6D-60AF0F3E2AD3}" emma:medium="tactile" emma:mode="ink">
                <msink:context xmlns:msink="http://schemas.microsoft.com/ink/2010/main" type="inkWord" rotatedBoundingBox="11671,11600 12109,11586 12111,11621 11673,11636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)</emma:literal>
                </emma:interpretation>
              </emma:one-of>
            </emma:emma>
          </inkml:annotationXML>
          <inkml:trace contextRef="#ctx0" brushRef="#br0">-244 7263 506 0,'0'0'440'0,"22"-3"-98"15,-22 3-68-15,17-2-36 0,-17 2-29 0,17-2-32 0,-17 2-40 16,18-4-23-16,-18 4-21 0,18-2-22 0,-18 2-15 16,26-5-7-16,-13 3-9 0,2 1-10 0,-1 1-9 15,3-5-5-15,-1 4-4 0,3-1-8 0,2 0-15 16,1-2-41-16,4 4-27 0,0-2-62 0,0 2-60 15,7-3-97-15,2-2-347 0,1 0-156 0</inkml:trace>
        </inkml:traceGroup>
        <inkml:traceGroup>
          <inkml:annotationXML>
            <emma:emma xmlns:emma="http://www.w3.org/2003/04/emma" version="1.0">
              <emma:interpretation id="{11C71DBE-A98E-4629-84D9-E57F56E9D9B0}" emma:medium="tactile" emma:mode="ink">
                <msink:context xmlns:msink="http://schemas.microsoft.com/ink/2010/main" type="inkWord" rotatedBoundingBox="13137,11537 13489,11526 13490,11567 13139,11579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84.5575">1222 7206 384 0,'25'-2'428'0,"-25"2"-130"0,21-2-29 0,-21 2-50 15,16-3-30-15,-16 3-28 0,19-5-27 0,-19 5-29 16,22-5-20-16,-10 2-19 0,0 1-9 0,1 0-18 0,3-1-7 16,-1 2-5-16,-1-2-9 0,3-1-2 15,0 3-5-15,1-3-4 0,4 2-51 0,-1-1-88 16,2 0-115-16,-2 0-424 0,5 1-179 0</inkml:trace>
        </inkml:traceGroup>
        <inkml:traceGroup>
          <inkml:annotationXML>
            <emma:emma xmlns:emma="http://www.w3.org/2003/04/emma" version="1.0">
              <emma:interpretation id="{1CB481C1-0045-4145-BBFB-820F076292CE}" emma:medium="tactile" emma:mode="ink">
                <msink:context xmlns:msink="http://schemas.microsoft.com/ink/2010/main" type="inkWord" rotatedBoundingBox="14455,11516 14907,11502 14908,11541 14457,11555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397.3273">2540 7182 443 0,'0'0'533'15,"24"0"-110"-15,-24 0-83 0,17-2-56 0,-17 2-31 16,17-2-24-16,-17 2-32 0,17-5-33 0,-17 5-30 16,18-3-29-16,-18 3-21 0,21-6-19 0,-21 6-13 15,19-3-6-15,-3 0-10 0,-3 1-6 0,2 2-8 16,2-1-7-16,-3-1-11 0,4 0-3 0,2 0-6 15,-1-1-31-15,4-1-60 0,1 2-55 0,2 0-85 16,-3-1-98-16,3 2-124 0,6-2-220 0,-1 1-187 16</inkml:trace>
        </inkml:traceGroup>
        <inkml:traceGroup>
          <inkml:annotationXML>
            <emma:emma xmlns:emma="http://www.w3.org/2003/04/emma" version="1.0">
              <emma:interpretation id="{2925B35B-E727-4A82-AC67-1E3D3CF72071}" emma:medium="tactile" emma:mode="ink">
                <msink:context xmlns:msink="http://schemas.microsoft.com/ink/2010/main" type="inkWord" rotatedBoundingBox="15631,11481 15885,11473 15886,11498 15632,11507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42.1888">3715 7134 352 0,'18'-2'426'0,"-4"1"-78"16,-14 1-66-16,25-2-52 0,-25 2-38 15,23-4-37-15,-11 0-26 0,-1 3-33 0,-11 1-16 16,24-4-17-16,-13 2-16 0,4 1-11 0,-2-1-6 0,0 2-11 16,-1-1-30-16,4-1-92 0,0-1-132 0,0 1-441 15,-1-1-183-15</inkml:trace>
        </inkml:traceGroup>
        <inkml:traceGroup>
          <inkml:annotationXML>
            <emma:emma xmlns:emma="http://www.w3.org/2003/04/emma" version="1.0">
              <emma:interpretation id="{57066ADE-C0B3-46D3-9226-2577C92C1F20}" emma:medium="tactile" emma:mode="ink">
                <msink:context xmlns:msink="http://schemas.microsoft.com/ink/2010/main" type="inkWord" rotatedBoundingBox="16775,11425 16904,11421 16905,11454 16776,11459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,</emma:literal>
                </emma:interpretation>
                <emma:interpretation id="interp2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699.4164">4860 7086 462 0,'12'-3'777'0,"0"-1"-156"0,-12 4-104 16,16-3-114-16,-16 3-66 0,16-6-56 0,-16 6-52 15,13-2-45-15,-13 2-40 0,12-3-35 0,-12 3-41 16,12-3-79-16,-12 3-115 0,15-3-118 0,-15 3-191 16,14-5-599-16,-9-1-647 0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3:29.570"/>
    </inkml:context>
    <inkml:brush xml:id="br0">
      <inkml:brushProperty name="width" value="0.33333" units="cm"/>
      <inkml:brushProperty name="height" value="0.66667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308-2 341 0,'-3'7'477'0,"3"-7"-124"0,0 0-19 0,-4 7-48 16,4-7-32-16,0 0-22 0,-5 9-27 0,5-9-16 16,0 0-17-16,0 0-13 0,-5 7-18 0,5-7-6 15,0 0-14-15,0 0-15 0,0 0-9 0,-3 7-3 16,3-7 34-16,0 0 10 0,-4 11-1 0,4-11-10 15,-2 11-10-15,2-11-17 0,-3 18-5 0,2-9-2 16,-3 3 9-16,3 0 5 0,1 3-18 0,-2-1 4 16,1 3-21-16,-2 0 5 0,3 4-18 0,-2 0-1 15,2 0 8-15,0 2-1 0,0-1-10 0,-3 2-3 16,3 2-3-16,0 0-1 0,0-1 19 0,0 2-22 16,-1 2 23-16,1 2-32 0,0 2 39 0,0-3-36 15,0 3 35-15,-1 1-36 0,1-1 34 0,-2-1-36 16,2 2 34-16,0 1-44 0,-2-4 30 0,2 4-38 15,-1 0 33-15,-1-2-33 0,2 2 38 0,-2 1-32 16,0 0 36-16,2-1-39 0,0 0 5 0,-1 0 17 16,0 0 3-16,1 2 0 0,-3-2-5 0,2 1-2 15,0 0-1-15,-2-1 28 0,2 0-30 0,-1 1 35 16,1-2-34-16,-1 4 40 0,-1-5-42 0,0 2 45 16,1 0-48-16,-1 0 54 0,2 0-53 0,-2-1 39 15,-1-1-53-15,-1 0 54 0,5 0-59 0,-5 0 60 0,2 0-66 16,0 0 4-16,0-1 9 0,0-1 1 0,-2 0 1 15,3 2 5-15,-2 1 3 0,1-5 3 16,-1 4 9-16,-1-1-9 0,3-3 9 0,-2 5-12 16,-2-3 12-16,5 0-2 0,-3 2-5 0,-1-1 2 0,3 0 8 15,-2 3-46-15,1-1 0 0,-1-1 0 16,-1 5 0-16,2-3 0 0,0-1 0 0,-1-2 0 0,1 2 0 16,-1 1 0-16,-1-3 0 0,2 0 0 0,0 1 0 15,-3-1 0-15,4-3 0 0,-2 1 0 0,-3-3 0 16,5 1 0-16,-2-6 0 0,-1 0 0 0,3-2 0 15,-1 0 0-15,0-3 0 0,0 0 0 0,1-4 0 16,-2-1 0-16,4-2 0 0,-3-1 0 0,1 1 0 16,2-10 0-16,-3 12-5 0,3-12-225 0,-4 7-72 15,4-7-60-15,0 0-24 0,-7-5-70 0,7 5-61 16,-7-14-59-16,-2 2-62 0,3-1-859 0,-7-9-1124 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3:39.991"/>
    </inkml:context>
    <inkml:brush xml:id="br0">
      <inkml:brushProperty name="width" value="0.33333" units="cm"/>
      <inkml:brushProperty name="height" value="0.66667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1056 72 131 0,'0'0'331'0,"-17"2"-95"15,17-2-36-15,-14 0-41 0,14 0-11 0,0 0-18 16,-17 0 21-16,17 0-26 0,0 0 34 0,-16 1-41 16,16-1 27-16,0 0-60 0,0 0 27 0,0 0 2 15,-11 1-14-15,11-1-4 0,0 0-16 0,6 7-9 16,-6-7-12-16,9 5 0 0,-9-5 0 0,17 4 2 16,-17-4-5-16,23 3-12 0,-6-3-2 0,1 0-5 15,5 1 11-15,2-2 5 0,2 1-1 0,7-1-3 16,1-1-5-16,1-1-7 0,3 1-13 0,4 0 4 15,2 0-7-15,1-1 0 0,0 1-1 0,3 0-4 16,-3 2-3-16,2-1-8 0,-1 1 6 0,5 0-6 16,-3 0 3-16,0-1 2 0,3 2-2 0,-2-1 3 15,2 0 3-15,0 1 9 0,1-1 4 0,-1 0-4 16,1 0 1-16,1-1 1 0,-1 1 1 0,4 0-2 0,-4 0 5 16,11-1-2-16,-10-1-4 0,7 1 5 0,-7-1 3 15,7 1 2-15,-7 0-5 0,10 1 5 0,-11 0-7 16,10-2-6-16,-8 2 0 0,7 0-4 0,2 0-3 15,0 2-1-15,2-2 3 0,-3 0-2 0,2 1 1 16,-2-1 1-16,-1 1-2 0,1-1 2 0,0 2-2 16,-2-1 14-16,1-1-12 0,-6 2-5 0,4-2 6 15,-3 0 3-15,-2 1-3 0,-1-1-5 0,-2 0 4 16,4 0-2-16,-5 0-13 0,1 1 12 0,0-1 0 16,-4 0 2-16,2 0 0 0,-2 0-6 0,-1 0 3 15,2 0 0-15,-3 0 2 0,1 0 0 0,0-1 1 16,-1 1-1-16,1-1-1 0,-1-1 5 0,4 2-9 15,-3-1 8-15,0-1-3 0,2 1-2 0,-1 0 3 16,1 1-3-16,0 0-1 0,-2 0-3 0,2 0 3 16,-1 0-5-16,-1 1 3 0,-1 0-3 0,2 1-4 0,-1-1 1 15,-1 1 1-15,0-1-1 0,0 0 1 16,-3 3-1-16,-3-2 0 0,5-1 0 0,-6 3-1 16,7-3 0-16,-9 2-1 0,8-2-4 0,2 1 9 15,-2-1 0-15,2 0-3 0,-2 1 2 0,2-1 3 0,-1 0-1 16,1-1-6-16,2 2 6 0,-2-2 0 15,-1 2 0-15,1-1 0 0,2-1 1 0,-2 2-2 16,-1 0-4-16,2 0 7 0,-1-1-4 0,2 0 3 16,-1-1 2-16,1 2 1 0,-1-2 1 0,-2 1-3 0,5-1 4 15,-1 0-4-15,-2 2 4 0,-1-2-5 0,3 0 2 16,-2 1-1-16,1-1-3 0,-2 1 0 0,1-1 0 16,2 0-6-16,-2-1 10 0,3 1-5 0,-3 0 7 15,2 0-8-15,1-1-1 0,-2 1-2 0,1-2 2 16,-1 1 0-16,-1 1-2 0,-1-2 4 0,2 1-3 15,-2 0 0-15,-1 1 2 0,-1-2-3 0,2 2 0 16,0-2 2-16,1 2-3 0,-3-2 1 0,1 2 0 16,1 0 0-16,-7 0 0 0,3-1-1 0,-4 1-1 15,3 0 1-15,0 0 3 0,3 0-2 0,-3 0 0 16,-1 0 0-16,-1 0 0 0,3 0 0 0,-2 0 7 16,-1 0-9-16,8 0 0 0,-8 0 2 0,0 0 2 15,7-2-2-15,0 4-1 0,-2-2 2 0,1 1-2 16,-3-1-1-16,1 2 4 0,1 0 4 0,2 0-1 15,-3-1-2-15,3 0 4 0,-2 1-4 0,2-1 2 16,-1 1 2-16,1 0 4 0,2 0 2 0,-1-1-1 16,0 2-1-16,1-1-4 0,-1 1 0 0,1-1 4 15,-1 1-4-15,-2 0 3 0,0 0-5 0,-1-2 2 16,-2 2-3-16,1 1 1 0,-8-2 0 0,3-1-1 16,-3 3 2-16,-2-2-2 0,3 2 1 0,-4-3-2 15,0 2 0-15,1-2 0 0,-4 2 0 0,2 0-1 16,-4-3 2-16,-2 3-1 0,3-1-7 0,-2 0 4 15,-2 1 4-15,2 0-1 0,-3-2-4 0,0 1 2 0,2 0 1 16,-6 0-3-16,1-1 1 0,-3 2 2 16,-1-1-3-16,-4-1 3 0,2 1 0 0,-15-2-2 15,22 2 3-15,-22-2-5 0,16 3 2 0,-16-3-2 0,15 1 2 16,-15-1 2-16,0 0-4 0,11 5 5 0,-11-5-3 16,0 0 3-16,-13 4-2 0,13-4 0 0,-26 4 2 15,3-3-2-15,-1 1-3 0,-9-2-1 0,-5 0-5 16,-11 4 1-16,-3-4-4 0,-11-2-8 0,-7 0-11 15,-9 0-6-15,-15 1-4 0,-9-3-1 0,-5 1-7 16,-4 0-3-16,-4-1 2 0,-10-1-11 0,-4 0 2 16,-34 1 0-16,-6-2 4 0,0 1-1 0,-6-4 2 15,-5 3 8-15,-8 1 4 0,-8-3 4 0,-2 3 3 16,-4-2 5-16,-8 0 3 0,-8 2-1 0,-1 0 10 16,-3 2 4-16,2-1 4 0,-7 1 0 0,4 2-1 15,-1-1 4-15,7 1 0 0,0 2 5 0,7-1-7 16,0 2 8-16,11-1-4 0,4 2 2 0,11 0 2 15,7 1 0-15,8 1 0 0,6 4-4 0,32-2 3 16,3 1 0-16,4 3 0 0,8 0-2 0,4 3 4 16,8 0 2-16,2 3-6 0,10-1 14 0,5 2-9 15,5-1 6-15,19-2-15 0,4 1 15 0,5-1-11 16,4 1 11-16,11-3-15 0,8 3 10 0,3-2-14 16,6-3 6-16,2 3-10 0,8-4 3 0,3 4-2 15,5-4 5-15,3 1 2 0,5-2 1 0,6 2-2 0,4 1 5 16,8-2 3-16,5-1-5 0,11 0 2 15,6 1 1-15,14-5 2 0,7 0-4 0,9-1 2 16,5-1 4-16,21-3-3 0,2 0-1 0,8-3 14 0,6 0-12 16,12 2-5-16,4-4 6 0,8 4-1 0,28-3 1 15,0 0 13-15,9 2-14 0,0 1 0 0,8 1-7 16,1 0 8-16,4 0-3 0,1 1 14 16,6 3-13-16,4-1 0 0,1 0 0 0,-4 0-2 0,2 1 5 15,-4 2-7-15,-2-1 4 0,-2 1-1 0,-8-1 3 16,-9-1-7-16,-7 1 10 0,-7 1-3 0,-29-2-4 15,-6 1 4-15,-7-1-1 0,-3 0-2 0,-11 3-5 16,-8-3 11-16,-24-1-4 0,-6 0-6 0,-18 0-26 16,-10 1 7-16,-13-3 6 0,-8 1-2 0,-17-2 0 15,0 0-19-15,0 0-31 0,-42-2-19 0,-8-3 2 16,-21-1 4-16,-30-5 8 0,-17 0 18 0,-34-5 13 16,-15 0 11-16,-8-4 11 0,-13 4 0 0,-13-1 5 15,-12 0 3-15,-8 1 12 0,-18 3-7 0,-10 5 4 16,-10 0 1-16,-10 6 10 0,-8 2-11 0,-63 4 12 0,12 2-15 15,0 6 14-15,5 3-11 0,64-2 2 0,1 6 3 16,-50 5 0-16,66-3-6 0,7 3 2 16,11 0 11-16,12 3 1 0,8 1-5 0,10 3-2 0,9 1-32 15,11 1 25-15,10 0-11 0,15 0 35 0,14-2-3 16,32-5-2-16,7-2-3 0,12 1-2 16,10-4-1-16,18-1-6 0,10-3 5 0,15-3 1 15,9-2 1-15,10 0-1 0,8-2 3 0,13-3-3 0,11 1-6 16,15-1 7-16,23-2-3 0,20-3-2 0,23-2 4 15,19-3-4-15,12-4 4 0,46-5-5 0,10-1 3 16,8-3 3-16,12 4 1 0,9-5-3 0,11-4-35 16,8 1 44-16,4-1-6 0,13 0 8 0,0 2-19 15,2-1 33-15,56 0-4 0,-55 4-13 0,1-1 5 16,-1 7 0-16,-5 0-6 0,1-1-25 0,-5 5 29 16,-5 0-30-16,-11 1 31 0,-10 2-2 0,-10 0-27 15,-6 2 25-15,-17-3-24 0,-14 2 26 0,-40 2-3 16,-13-4-8-16,-11 2 6 0,-30 1 0 0,-10-2-5 15,-21 2 1-15,-14-1 1 0,-15 1-3 0,-20 1-9 0,0 0-12 16,-19-4 18-16,-23-2-18 0,-27 2 26 16,-28-3 0-16,-22 0-2 0,-42-3-8 0,-13 1 5 15,-15 1 2-15,-14 2 0 0,-16-1-2 0,-11 3-4 0,-10 4 2 16,-10 1-6-16,-10 7-4 0,-6 0 14 16,-61 8-3-16,0 3-2 0,2 7-1 0,8 4-1 15,0 5-17-15,0 4 4 0,8 2 23 0,8 4 4 16,10 3-8-16,6 2 4 0,65-8-4 0,8 0 3 0,12 3 2 15,15-3-4-15,18 1 9 0,22-3-6 0,40-8-1 16,16-1-5-16,17-6 0 0,28-2-5 16,20-4 1-16,13-2 4 0,15-7 0 0,14 2 1 0,21 0 5 15,26 0-7-15,33-5-5 0,19 1 4 0,20-4-1 16,51-3 9-16,19-1-7 0,18-3 5 0,17-1-3 16,19 0 6-16,76-1-8 0,1 0 12 0,11-1-6 15,3 2 3-15,3 1-5 0,2 2 2 0,1-1-8 16,-3 4 14-16,2 1-13 0,-10 0-1 0,-5 1 7 15,-5 3-14-15,-8-2 6 0,-65 5 1 0,-1 0 0 16,-2 0 0-16,-7 4 0 0,-8 7 0 0,-14-1 0 16,-19 1-3-16,-17 1-2 0,-19 2-17 0,-26 0 24 15,-42-2-21-15,-18-4 18 0,-32 4-18 0,-21-4 24 16,-22-4-22-16,-13-1 21 0,-17-1-16 0,-31 3 18 16,-37 1-14-16,-25-2 18 0,-47-2-20 0,-28 0 20 15,-22-4-17-15,-23-1 16 0,-15-3-23 0,-23 2 26 16,-73 0-23-16,-1-3 22 0,-9 1-6 0,-7 0-15 15,3 3 23-15,-10 0-6 0,1-1-18 0,6 5 24 16,-3 2 0-16,11 3-5 0,13 1 10 0,11 1-2 0,65 0-7 16,13 1 4-16,12 2-1 0,20-1 0 15,23 1-5-15,21-1 0 0,48-6 0 0,20 3-4 16,18-3 3-16,29-2 0 0,24-2 0 0,17-2 0 0,13-8 4 16,19 11-4-16,25-4-3 0,26-1-3 0,34-2 3 15,17-2-1-15,50-4 6 0,20 1-8 0,16-2 0 16,19 0-1-16,19-1 6 0,16 0-9 0,15 2 3 15,69 0-13-15,7 2 12 0,-1 2-1 0,4 0 3 16,2 6 0-16,-4-1-1 0,-2 3 1 0,0 5-2 16,-11 1 1-16,-5-2 11 0,-2 6-13 0,-16 2 11 15,-65-2-4-15,-3 3-4 0,-5 1-3 0,-8 0 0 16,-15 3-2-16,-16 2 6 0,-18-1-2 0,-20 2-1 16,-19-1-18-16,-42-5 19 0,-14 0-19 0,-18 0 19 15,-25-3-20-15,-19-4 28 0,-16-1-22 0,-14-1 23 16,-14-1-1-16,-20 0-21 0,-28-1 21 0,-28 2-17 15,-22-2 17-15,-19-4-19 0,-45-2 23 0,-21 0-20 16,-14-2 13-16,-14-4-10 0,-17 1 15 0,-15-1-22 16,-7 0 23-16,-77 1 0 0,1 2-21 0,1 1 21 15,-5 3-12-15,-7 3-4 0,8 0 20 0,-6 7-1 16,-2 0-23-16,12 3 22 0,5 2 1 0,5 4-5 16,17 2-3-16,66-5-2 0,6 3 5 0,9 3-4 0,16-1-2 15,16-1 3-15,23 0-1 0,23-4 0 16,47-8 8-16,19 0-11 0,32-6 7 0,21-3-10 15,23-1 8-15,11-6-9 0,31 4-1 0,18-7-1 16,44-4 6-16,31-3-2 0,51-5-2 0,26-2-4 0,29-6 6 16,78 0-2-16,17-1 1 0,15 4 6 0,16 2-14 15,12 4 29-15,8 5-19 0,7 4 18 0,2 6 3 16,0 2-20-16,-7 7 18 0,-1 5-2 0,-8 7-2 16,-16 2-7-16,-14 4 2 0,-15-1 2 0,-20 4-8 15,-69-6 15-15,-16 2-8 0,-16 1 4 0,-19 0-18 16,-24-1 6-16,-42-6-7 0,-22-1-7 0,-22 0 5 15,-28-4 0-15,-20-3 2 0,-22-2 1 0,-13-4 1 16,-19 1 4-16,-36-4-1 0,-34 1-13 0,-26-2 15 16,-43-6 0-16,-24-2 11 0,-21 1-17 0,-14-4 6 15,-16-2 13-15,-17 2-15 0,-63-5-1 0,1 2 12 16,-9 0-12-16,2 2 8 0,2 2-9 0,-3 1 16 16,54 2-14-16,-55 1 12 0,58 5-9 0,-4-1 8 15,6 5-19-15,7 0 18 0,13 1-14 0,11 4 19 16,14-1-17-16,17 2-17 0,22-1 19 0,22 1 2 15,42-3 1-15,17-2-7 0,30-2 6 0,14 0 1 16,21-1-2-16,20-2-5 0,20-2 3 0,0 0 3 16,32-7-3-16,27-2 13 0,29-1-14 0,24-4 12 0,47-2-18 15,18-3 18-15,16 0-15 0,17 1 10 0,12-1-13 16,11 3 0-16,4 1 15 0,4 0-19 16,2 5 3-16,-6 1 3 0,-5 1-5 0,-14 3 19 15,-11 1-12-15,-15 2-1 0,-22 4-2 0,-44 0 6 0,-17 1-4 16,-30-1-2-16,-19 2 1 0,-19 3 4 0,-20-3-1 15,-21-4 13-15,-4 11-12 0,-20-8 17 16,-30 6-16-16,-33 1 12 0,-21 1-12 0,-19 0 10 0,-37 2-12 16,-15-2 13-16,-13 0-20 0,-13-1 21 0,-2-3-15 15,-8-2 15-15,-7 3-16 0,1-4 10 0,2-3-10 16,2-1 14-16,7 0-11 0,6-1 8 0,6-2-13 16,13-2 12-16,10-3-13 0,42 1 16 0,6 0-18 15,18-3 23-15,11-2-16 0,15-1 14 0,22-2-20 16,13-1 18-16,15-1-14 0,11 2-5 0,14 1 5 15,8-3 0-15,13-4-2 0,15-3-1 0,19-5 3 16,18-3 0-16,12 0-6 0,11 2 9 0,4-1 0 16,9 3 0-16,4 2-5 0,0 1-8 0,2 2 15 15,-7 2-16-15,-3 1 18 0,-12 3 1 0,-19 2-1 0,-8 4-4 16,-12 0 2-16,-14 4-1 0,-6 1 0 16,-9-2-1-16,-12 3 2 0,-5 5-4 0,-12-9-2 15,-7 2-5-15,-16 3 12 0,-15-2 0 0,-18 1-1 16,-9 1 2-16,-26-1-3 0,-8-1-3 0,-8 2 4 0,-7 1-2 15,-2-3 2-15,-2 1-2 0,-2-1 4 16,2 2-3-16,-1-1 1 0,3-1-2 0,4 0-5 16,6 2 8-16,8 1-2 0,9-1 1 0,21 2-1 0,10-1 3 15,11 0-4-15,11 1 1 0,12-1 3 0,7 2-3 16,6-1 3-16,10 2-7 0,13 0 5 0,0 0 2 16,0 0-7-16,10-7 5 0,14 1 2 0,16-2-3 15,14-1-3-15,9-5 5 0,22-1 3 0,6-3-8 16,9-1 6-16,8-2-3 0,4-2 0 0,3 1-3 15,22-7 15-15,-25 5-14 0,-4 0 17 0,0 0-17 16,-10 0 11-16,-10-2-15 0,-9 2-1 0,-22 3 3 16,-12-2-1-16,-16 6-7 0,-15-1 6 0,-11 3 2 15,-14-3-1-15,-17-2-2 0,-23 0 5 0,-30-1 0 16,-17 2-14-16,-16 2 15 0,-9 3 2 0,-42 2-1 0,-8 3-4 16,-11 3 5-16,3 4-2 0,-5 4 2 15,-5 4-8-15,0 3 8 0,-1 3 0 0,-1 3-3 16,7 4 8-16,4 2 11 0,3 2-32 0,7 2 31 0,9 2-7 15,10-2 7-15,37-1-14 0,9-2 10 0,18-1-17 16,21-5 8-16,15-4 2 0,19 0-3 0,20-4 0 16,14-8 1-16,11 4 0 0,18-4-7 0,26-4 19 15,32-4-12-15,21-5 10 0,40-7-20 0,14 0 16 16,15-4-12-16,10-2-5 0,13-2 3 0,9 0 2 16,7-1-2-16,0-4 1 0,8 4 6 0,0-4-5 15,1 1-2-15,-6-3 5 0,-7 2 0 0,-4 0-3 16,-7 1-2-16,-11-3 4 0,-11 3 0 0,-20-1-3 15,-14 1 4-15,-38 4 1 0,-15-3 1 0,-12 3-5 16,-16-1 4-16,-25 3-1 0,-13 0-5 0,-16 4 17 16,-13 0-16-16,-15-6 8 0,-17-4-12 0,-23 1 2 15,-17 0 0-15,-14 4 1 0,-16 1 3 0,-13 9-2 16,-40-2 0-16,-6 4-2 0,-12 4 5 0,-4 8 1 16,-9 2-1-16,0 8-2 0,-6 3 11 0,7 8-5 15,-1 5 1-15,7 3-3 0,3 6-1 0,9 5 4 16,6 1-3-16,14 7 1 0,13-1 0 0,14 0 1 15,31-5-1-15,13 1-2 0,10-5 7 0,23-2-2 0,11-2 1 16,18-5 0-16,12-4 2 0,15 2 0 16,17-2-6-16,21 1 4 0,31-1-1 0,18-6 0 15,16-7-2-15,24-3 3 0,42-4-4 0,15-3-5 16,10-4 9-16,18-4-6 0,8-1 0 0,8-2-2 0,7-3 4 16,6 3-1-16,8-2-6 0,-1-1 6 0,1 0 0 15,0-1-2-15,-3 0-5 0,-11 1 5 0,-6 0 3 16,-13-1-5-16,-12-1 2 0,-17 2-14 0,-18-1 15 15,-24 1-3-15,-41 1 14 0,-24-1 7 0,-27 3-9 16,-28-2 2-16,-24 5-2 0,-17-4-3 0,-25-2-3 16,-28-4 1-16,-44 1 3 0,-50-1-15 15,-27 5 13-15,-23 1 1 0,-23 6 12 0,-24 5-17 0,-10 3 2 16,-79 5 11-16,2 7-14 0,5 6 0 0,-6 1 1 16,9 10-1-16,9 1-2 0,11 2 7 0,10 5-2 15,64-6 2-15,8 5 0 0,15-4 0 0,12 4 4 16,22-3-3-16,21-1-1 0,42-6-6 0,18-6 6 15,21-1 3-15,27-5-3 0,24-5 1 0,17-3 1 16,16 0-2-16,19-4 16 0,33-1-21 0,41-4 1 16,16-2-2-16,50-5 2 0,26-5-2 0,17 2 0 15,18-3-7-15,11 0 9 0,22 1-1 0,63-5-2 16,0 4 1-16,8 3 1 0,-3-1-2 0,-6 5-2 16,-51 5 4-16,61-1-5 0,-68 3 1 0,-1 0 2 0,1 1-11 15,-8 1 13-15,-13 0-10 0,-11-1 12 0,-17 0-1 16,-16 0-11-16,-20 0 13 0,-42-2-12 15,-18-1 14-15,-15-3-14 0,-31 0 9 0,-16-1-11 16,-24-3 11-16,-19 2-10 0,-15-7 9 0,-16 0 4 0,-31-5 1 16,-33-6-2-16,-29-1-1 0,-41-5-3 0,-22 4 2 15,-29 1 1-15,-16 3 0 0,-16 2 0 16,-18 3 2-16,-69 5-3 0,52 4 0 0,-66 7 5 0,61 5-3 16,-63 3-1-16,12 10-6 0,8 2 8 0,61 2-1 15,7 9-3-15,6 2 2 0,9 1-1 0,12 6 0 16,11 0-3-16,18 3 6 0,19 3 0 0,19 0 1 15,19 0-1-15,37-8 2 0,18 2 3 0,13-2 10 16,25-1-17-16,12-3 20 0,19-4-21 0,13-3 11 16,16 4-15-16,21-3 1 0,19-1-4 0,29-3 21 15,21-3-16-15,24-9 15 0,42-1-21 0,22-8 19 16,17-8-15-16,23-1 14 0,11-6-18 0,69-4 20 16,6-4-19-16,2-2-5 0,-2-2 8 0,4 0-2 15,-4 1-8-15,-3-4 7 0,-7 1 2 0,1-1-18 0,-8 1 13 16,-58 3 8-16,56-2-17 0,-56 4 15 15,-2 3-12-15,-6-5 17 0,1 2-13 0,-8 2 7 16,-5 0-5-16,-12 0 10 0,-13-1-4 0,-14 1 4 16,-17 0-10-16,-14 2 10 0,-39 7-9 0,-12-4 11 0,-14 1-10 15,-26 3 4-15,-8 0 4 0,-19 2 0 16,-12-2 4-16,-12 4-4 0,-9-2-4 0,-7 2 6 0,-7-6-3 16,-15 2-1-16,-20-6 5 0,-15-1 0 0,-25-4-1 15,-18 1-1-15,-14-2 9 0,-35-3-14 0,-17 0 14 16,-17 2-19-16,-17 2 5 0,-7 4 2 0,-22 0 2 15,-12 5-6-15,-11 3 4 0,-12 5 4 0,-69 6-7 16,58 2 7-16,-57 6-2 0,1 9 11 0,6 2-8 16,13 6 11-16,9 5-11 0,58-1-8 0,8 6 5 15,5 2 0-15,17 4-2 0,11 4 0 0,19 0 3 16,19-1-2-16,23 1-6 0,41-10-4 0,19 2-9 16,19-3-7-16,26-5 1 0,21-4 8 0,19-6 4 15,16 1-2-15,28 2 5 0,36-1 0 0,23-4 2 16,26-1-2-16,46-6 5 0,26 2 0 0,20-7-10 15,19-1 11-15,18 1 3 0,17-3-17 0,65-2 15 16,6 2 5-16,2 2-31 0,1-1 23 0,-8 1 1 16,3 1-21-16,-10-3 26 0,-59 2-3 0,0-3-11 15,-2 0 17-15,-7-3-17 0,-7 0 20 0,-8 1-20 0,-7-5 20 16,-18 1-19-16,-14-3 22 0,-17-2-21 16,-18-2 19-16,-16-2-19 0,-42-2 19 0,-13 1-18 15,-12-5 3-15,-18 0 0 0,-22 1 13 0,-9-3-22 16,-17 1 24-16,-11 2-21 0,-9 0 21 0,-9 2-17 0,-9-7 15 15,-12-2 4-15,-19-2 0 0,-23-5-7 16,-20 0 2-16,-13 3 0 0,-36-6-1 0,-15 2 0 0,-20-1-11 16,-15 7 10-16,-17 2-4 0,-9 3 3 15,-20 1 2-15,-14 3-3 0,-7 3 0 0,-9 9-1 0,-9 2 0 16,-3 6 3-16,0 3-6 0,1 5 11 0,-48 11-1 16,70 0 6-16,10 5-10 0,17 2 5 0,14 4-1 15,23 1-1-15,17 3-1 0,30 0-6 0,40-5-2 16,25 0-9-16,26-5 9 0,21 0-2 0,18-5 5 15,14 0 2-15,25-1-1 0,32 12-21 0,24-5-1 16,19-1 12-16,39 2 18 0,15-2 1 0,17-4-22 16,15 0 22-16,4-2-19 0,12-1 20 0,6-1-17 15,2-4 13-15,5 3-14 0,-3-7 21 0,0 2-20 16,1-2 14-16,-2-3-16 0,-9-3 18 0,-6 0-21 16,-8-2 26-16,-9-4-22 0,-8-1 16 0,-10-3-18 15,-11-5 20-15,-32 1-13 0,-10-3 10 0,-7-3-14 16,-11-3 16-16,-6-2-16 0,-12-4 17 0,-7-1-20 15,-12-8 20-15,-15 7 1 0,-6-5-3 0,-6-7 1 16,-5 1-4-16,-11-2 5 0,-7 4-6 0,-11-3-3 0,-6-3-4 16,-17-4-19-16,-19-7 20 0,-20-1-17 15,-13 3 20-15,-34-7-20 0,-18 2 26 0,-14 5-18 16,-23 1 16-16,-11 6-19 0,-12 4 20 0,-14 5-16 16,-10 9 21-16,-8 5-22 0,-2 7 20 0,0 8-15 0,-7 7 15 15,3 5-15-15,5 9 13 0,6 5-11 0,10 6 19 16,11 4-1-16,12 3-19 0,14 4 21 0,17 2-23 15,18 2 20-15,40-7-1 0,15 0 1 0,27-3-2 16,15-2-6-16,23-3 8 0,16-3-4 0,16-1 6 16,21 4-11-16,33 3 8 0,22-4-10 0,19-2-8 15,41-2 6-15,13-3 4 0,17 1-13 0,13-5 11 16,11-3-1-16,5 0 0 0,5 1 6 0,8-3-7 16,-1-3-1-16,0-1 1 0,-8-1 2 0,-6-4-2 15,-6-1-1-15,-9-1-3 0,-14-3 3 0,-11-4 2 16,-13-1 6-16,-37-3-6 0,-10-1 3 0,-9-1-6 15,-11-4 0-15,-9-2-4 0,-9-4-18 0,-22 4 23 16,-5-4-19-16,-9-1 20 0,-7-1-15 0,-12 2 17 16,-11 2-17-16,-6 2 19 0,-10-6-16 0,-10-4 22 15,-14-2-24-15,-14 3 23 0,-22-5-22 0,-16 2 23 16,-14 3-21-16,-13 5 23 0,-34-2-17 0,-13 6 14 16,-10 6-22-16,-10 2 24 0,-5 6-17 0,-2 8 18 15,-6 1-7-15,1 3-12 0,2 8 16 0,5 2-17 16,8 8 20-16,14-1-19 0,10 1 19 0,35 0-18 0,10 1 13 15,14-1-13-15,15 0 18 0,23-4-17 16,15 1 17-16,15-4-17 0,11 4 18 0,12-7-1 16,11 2-1-16,12 4-5 0,20 2 2 0,19-2-22 0,22 3 15 15,14-4 8-15,11-4-2 0,11 1 0 0,36 1-3 16,3-4-1-16,6 0 0 0,4-3 2 16,0-1 0-16,-6-5-1 0,-20 1-18 0,-5-4 16 15,-1 1-23-15,-5-3 28 0,-7-2-17 0,-6-5 13 0,-11 0-13 16,-8-4 19-16,-9-2-22 0,-9 0 26 0,-19-1-22 15,-6-3 22-15,-10-2-25 0,-1-3 19 0,-9-2-9 16,-6-3 14-16,-9 4-23 0,-5-4 23 16,-5 0-22-16,-7 1 20 0,-5 0 0 0,-8 1-1 0,-5-4-2 15,-10-2-4-15,-11 3 3 0,-8 2-2 0,-13 1 1 16,-17 4-1-16,-12 1 0 0,-11 1 1 0,-14 9 2 16,-12 5-8-16,-15 3 4 0,-32 6-3 0,-10 6 1 15,1 5-7-15,-9 5 10 0,-3 7-22 0,-3 4 23 16,5 6-20-16,1 2 24 0,9 4-16 0,5 3 13 15,14 3-13-15,9 0 17 0,17 2-19 0,33-9 22 16,13 1-21-16,12-2 18 0,20 2-2 0,19-7 5 16,14-4-4-16,18-2 2 0,13-1-1 0,18 8 8 15,19-3-12-15,23 5 10 0,20-5-12 0,20-1-3 16,39 5-1-16,11-4-5 0,9-4 10 0,15-1-3 16,10-1-5-16,7-1 2 0,2-4 2 0,0 0-1 15,4-5-6-15,-6 1-13 0,-2-4 24 0,-13-2-5 16,-7-6 5-16,-11-2-3 0,-32-1-1 0,-8-4-7 15,-10-2 6-15,-8-2 3 0,-16-2-3 0,-7-3 8 0,-23 2 9 16,-8-3 5-16,-15 3-1 0,-9-6-7 16,-13 4-1-16,-7-1-1 0,-8-1-7 0,-13-4 5 15,-9 0-7-15,-19-8 2 0,-13-1-1 0,-25-3-5 16,-17 0-13-16,-17 1 17 0,-29-3-21 0,-11 2 24 16,-15 3-13-16,-6 4 13 0,-8 4-14 0,-6 7 9 15,-1 2-3-15,-2 7 12 0,0 6-14 0,0 5 13 0,4 4-16 16,5 8 18-16,7 2-1 0,15 4 2 0,10 4-1 15,36-3-5-15,9 1 3 0,18 0 9 0,15-1-13 16,23-2-2-16,17-5 5 0,13 0 0 0,12 0-5 16,14-1 0-16,19 2 1 0,22 2 0 0,31 1-6 15,11-5 3-15,17-1 1 0,15-1-4 0,38-3 4 16,10 0-1-16,6-4 0 0,2 1-3 0,3-5 7 16,0-3-3-16,3-2-5 0,-4-2 5 0,-8 0-2 15,-9-7 2-15,-10-4-4 0,-30 2 4 0,-5-4 0 16,-7-4-5-16,-6-2 5 0,-11-1 1 0,-6-4-4 15,-12-1-1-15,-8-2 1 0,-9-7-14 0,-16 6 12 16,-10-3-12-16,-7-3 18 0,-11-4-16 0,-10 5 20 16,-7 0-22-16,-13-5 14 0,-8-8-6 0,-20-8 13 15,-9 3-16-15,-14 2 18 0,-14-1 0 0,-32-3-3 16,-10 4-1-16,-14 6-2 0,-9 3-2 0,-9 8 6 16,-13 10 6-16,-8 4-8 0,-7 8-1 0,-2 5 1 15,-3 8-2-15,0 8 1 0,-2 6-2 0,6 7-3 16,4 6-10-16,11 5 18 0,9 3-10 0,16 4 12 0,16 2-14 15,31-11 14-15,12 3-19 0,14 0 21 0,22-7-18 16,12 1 18-16,13-1-1 0,13-3 0 16,12-4 0-16,14 7-6 0,19-1 2 0,24 5 0 0,19-3 1 15,13-3-6-15,12-4 5 0,16-1 1 0,32 0-6 16,9-2 4-16,8-3-1 0,-1-1 0 0,3-5-3 16,-2 0 4-16,1-3 0 0,-6-5-6 15,-28-1 3-15,-6-2 2 0,-2-5-2 0,-11 0-3 0,-5-3 3 16,-9-4-15-16,-9-2 14 0,-9-6-7 0,-9 1 15 15,-9-5-11-15,-18 1 11 0,-9-4-9 0,-11 0 16 16,-10-1-17-16,-13 3 11 0,-8 1-13 0,-14-7 17 16,-12-4-15-16,-18 2 13 0,-26-6-16 0,-20 3 14 15,-33-3 0-15,-19 4 1 0,-19 8 0 0,-19 3-4 16,-16 6-2-16,-15 7-2 0,-10 5 5 0,-10 7-6 16,-8 5-5-16,-5 8 10 0,-10 9-1 0,-62 11 0 15,0 8-12-15,3 2 12 0,-11 4 3 0,-4 4-17 16,0 0 14-16,-9-1-2 0,-3 1 1 0,4 0-2 15,-3-1 14-15,-2 0-15 0,12-4 15 0,1 0-11 16,7-2 11-16,10 0-16 0,16-4 11 0,60-9-13 16,3-2 9-16,7 1-12 0,11 0 1 0,15-5-3 15,9 3 6-15,16-5 0 0,13 1 1 0,40-9-5 16,6 3 5-16,14-4-1 0,15 0-4 0,22-8 9 0,4 4-4 16,18-2-2-16,7-4-5 0,10 0 6 15,6-1-1-15,18-2-2 0,-17 2 3 0,17-2 1 16,0 0-3-16,8-4-1 0,3 1 8 0,6 0-5 15,2 2-1-15,6-5 3 0,1 3 0 0,2-1-2 0,6 0-4 16,-4 1 4-16,5-1 1 0,-3-2-11 0,-1 3 14 16,2-3 0-16,-9 4-2 0,3-1-4 0,-2 1 4 15,-3 0 1-15,-4-2-2 0,0 2-3 0,-4-1 0 16,1 1-1-16,-4 0-7 0,-11 2 5 0,17-4-5 16,-17 4-4-16,9-6 5 0,-9 6-4 0,-2-12 3 15,2 12 3-15,-10-12-1 0,0 2 11 0,-4 0-9 16,0 0 8-16,-2-4-6 0,-1 2 8 0,-1-3-12 15,0-3 9-15,-3 0-7 0,3-1 9 0,0-2-9 16,1 1 4-16,-1-1-8 0,1-2 8 0,4 1-1 16,-2-1-4-16,2 0 5 0,0 1 0 0,1-1 1 15,2 2-4-15,0 2 5 0,2 2 0 0,-1 1 0 16,1-4 0-16,-1 3 1 0,3 2-1 0,0-1-4 16,-1 4 6-16,1-2 1 0,2 1-3 0,-2 1 0 15,0-3 3-15,-1 4-2 0,1-1-5 0,-3 1 4 16,2-2 4-16,2 5-5 0,-5-6 4 0,3 5-3 15,-2-3 1-15,0 1-5 0,1 1 6 0,-1-1 0 16,-3 0-9-16,5 2 11 0,-2-3-3 0,0 2 3 0,0-1-7 16,1 1 6-16,-1 1 1 0,4-3 0 15,-5 4-2-15,1-4 2 0,4 2-3 0,-1-1-4 16,1 1 5-16,-2 0 0 0,2 0 2 0,-2 2 0 0,2-4-3 16,0 4 2-16,0-2-1 0,1 2-1 0,0-1 2 15,-1 2-2-15,0-1 1 0,5 8 0 0,-7-14 0 16,3 8 1-16,3-1-2 0,-4 1-2 0,2-3 5 15,0 1-2-15,0 3 1 0,0-4 0 0,1 0-1 16,-2-1 0-16,3 2-2 0,-3-2 2 0,1 1 1 16,-1-3 0-16,3 3 0 0,-3-3 0 15,1 3-7-15,0-2 6 0,1-1 4 0,-2 3-3 0,3-1 1 16,-3 2-7-16,3-1 4 0,0 2 2 0,-3-1-2 16,4 8 2-16,-3-13 0 0,3 13 0 0,-4-12-5 15,4 12 3-15,-5-12 3 0,5 12-3 0,-5-9-2 16,5 9 2-16,-7-9 1 0,7 9-4 0,-5-10 4 15,5 10 1-15,-7-7-8 0,7 7 10 0,-7-7-1 16,7 7-1-16,-9-8-3 0,9 8 4 0,-6-7 0 16,6 7 0-16,-7-11-1 0,7 11 2 0,-6-9-3 0,6 9-5 15,-7-13 4-15,3 6 0 0,-1 1 1 16,1-1-1-16,2-1 1 0,-4 1-4 0,1-2-7 16,3-1 12-16,-4 3-1 0,3-2 5 0,0 1 2 0,-1 1-3 15,-1 0 2-15,4-3-16 0,-3 5 19 0,1-2-18 16,-1-2 27-16,4 9-16 0,-4-11 25 15,4 11-17-15,-1-13 19 0,1 13-16 0,-5-8 4 16,5 8-13-16,-1-9 15 0,1 9-20 0,0 0 14 0,-6-10-18 16,6 10 16-16,0 0-18 0,0 0 17 0,0 0-10 15,0 0 21-15,0 0 4 0,0 0 6 0,-10 8 2 16,10-8-7-16,-4 13 2 0,2-5-2 0,-1 0 0 16,-1 2-1-16,2 1 3 0,-2 0 1 0,-1 2-5 15,3 0 5-15,-2 1 11 0,-1 0-11 0,3 4 10 16,-2 1-10-16,1 0 8 0,-2 2-15 0,1-1 2 15,1 2 2-15,-2 1-1 0,0 4 2 0,1 2 5 16,-1-2-2-16,2 1-5 0,0 1 2 0,-3 2 3 16,4 0 1-16,-2 0-4 0,1 1-2 0,-1-1 2 15,3 1 1-15,-1 0 5 0,0 3 0 0,1-3-3 16,0 2 0-16,-3-3-8 0,4 4 2 0,-1-1-3 16,1 0 7-16,-4 0-10 0,4-3 5 0,-2 5-10 15,1-4 17-15,-2 2-7 0,3-1 9 0,-2 2-14 0,-1-2 9 16,2 3-13-16,0-2 4 0,-1 1-11 15,0 0 4-15,1 0-1 0,-1 0-2 0,-6 5 2 16,7-8-1-16,1 4 5 0,-5-2 0 0,4 3 4 16,-1-5-2-16,-1 0 0 0,3 3 2 0,-2-3 13 0,1 1 2 15,-3-1-16-15,4-1 21 0,-4 2-9 0,3-3-2 16,0 0-3-16,1 1-4 0,-4-2-2 16,4-2-3-16,-2 0-6 0,1 4 5 0,-1-4 0 0,0-2-4 15,2-1-5-15,-1 2 1 0,0-1 5 0,1 2 7 16,-3-4-7-16,3 2 9 0,-1-1-14 0,-1 3 18 15,2-3-24-15,0 1 18 0,0-1-15 0,0 2 21 16,-2 0-19-16,2-1 19 0,2-1-17 0,-2 0 35 16,0 0-35-16,0 3 23 0,0-3-23 0,0 0 27 15,0 0-33-15,2-1 39 0,-2-1-32 0,1 2 27 16,-1-4-31-16,0 3 32 0,0-1-25 0,3-3 23 16,-3 2-33-16,1-1 25 0,-1-1-32 0,1-1 36 15,-1-1-38-15,0 0 32 0,0 1-30 0,2-1 31 16,0-3-38-16,-2 4 6 0,0-3 1 0,1 2 5 0,-1-1-2 15,0-1 9-15,2-1-1 0,-2 3 2 16,0 0 5-16,0 0 0 0,0-3 0 0,0 3-2 16,0-3 8-16,-2 3-4 0,2-3 8 0,0 1 2 0,-1 0-6 15,1 0-6-15,0-2 0 0,-2 0 1 0,0 0-9 16,2-4 4-16,0 2-2 0,0-2-2 0,0-9-2 16,0 17 4-16,0-17-3 0,0 15-8 15,0-15 9-15,0 15-1 0,0-15 30 0,0 12-35 0,0-12 33 16,4 13-41-16,-4-13 37 0,1 15-34 0,-1-15 35 15,4 13-35-15,-4-13 37 0,4 11-28 0,0-4 42 16,-4-7-24-16,8 10 43 0,0-6-28 0,-8-4 39 16,14 10-36-16,-3-8 30 0,0 2-40 0,4-1 33 15,2-2-38-15,-1 0 26 0,6-1-38 0,1 0 28 16,3 0-37-16,2-1-1 0,5 0 3 0,4-2-2 16,-1 1 1-16,10-1-1 0,0 0 1 0,2-2 2 15,12 1-2-15,-1 0 0 0,5-3-1 0,0 1 1 16,5-1-1-16,4 0-1 0,-2-1-2 0,14-3 2 0,-11 3 0 15,0-2-1-15,-2 4 2 0,-3-3-2 16,-1 2 2-16,0 1-1 0,-5-1-1 0,-5 3 0 16,-10-1 0-16,-3 1 1 0,1 1-1 0,-11 0-2 15,0 2 1-15,-7-1-1 0,-1 0 3 0,-3 1 0 0,-2 0 0 16,-4-1-1-16,-1 0 1 0,-3 0 1 0,0 2 1 16,-14 0 2-16,19-1 0 0,-19 1-2 15,19 0-1-15,-19 0 2 0,15-2 1 0,-15 2-5 0,0 0 0 16,0 0 0-16,0 0 3 0,0 0-6 0,0 0 4 15,-12-2-1-15,12 2 1 0,-27 0-1 0,9 0-2 16,-4-2-2-16,-6 2-3 0,-7-1-6 0,-2-2 0 16,-8 0-7-16,-3-1 4 0,-13-2-3 0,-2 1-5 15,-2-2 2-15,-2-1-1 0,-2 1 2 0,0-1 5 16,0 1-1-16,-2-2 4 0,2 4-1 0,2-3 6 16,-3 1-2-16,3 0 2 0,2-1 0 0,2 0 4 15,6 3 29-15,5 0-36 0,5-1 33 0,7 0-36 16,5 3 33-16,11-1-32 0,-2 2 25 0,5-1-48 15,5-2 48-15,5-2-59 0,4 2 35 0,7 5-33 16,6-13 40-16,5 0-29 0,9 2 37 0,13-3-33 16,11-3 37-16,8-2-31 0,9 2 41 0,17-6-45 15,4 1 40-15,9 0-2 0,2-2-3 0,5 2-28 0,3-2 30 16,3 2-33-16,-2-1 38 0,6 3-35 0,-1-2 35 16,0 0-36-16,1 0 38 0,1 2-34 15,-7 0 32-15,-1-1-27 0,-7 1 32 0,-4-1-38 0,-9 3 35 16,-6-1-32-16,-14 3 35 0,-8 0-36 0,-12 7 35 15,-3-4-37-15,-8 3 36 0,-6-2-40 0,-2 0 33 16,-9 1-50-16,-2 2 6 0,-7-2-11 0,-8 2 2 16,-3 1 1-16,-10-4 2 0,-7 2-2 0,-15-2 0 15,-13 2 5-15,-6 0-5 0,-9 2-12 0,-6 2 14 16,-5 1 7-16,-19 3-5 0,-2 2 13 0,-5 2 4 16,-1 3 22-16,-3 2-21 0,-2 3 24 0,0 3-24 15,2 2 28-15,3 0-27 0,7 3 31 0,4 0-25 16,9 2 23-16,8-3-24 0,19-2 23 0,6 0-27 15,14-6 22-15,7 2-28 0,7-2 26 0,7-2-19 16,5-1 24-16,12-6-27 0,0 0 30 0,12 12-24 16,9-12 23-16,8 2-23 0,17-6 30 0,18-1-33 15,5-1 29-15,7-2-26 0,16 0 27 0,6 0-26 16,3-1 25-16,0 2-21 0,6-5 21 0,-1 2-25 16,1 0 31-16,-2 1-32 0,-2-3 25 0,-4 1-20 15,-2 0 27-15,-7-2-27 0,-5 0 1 0,-17 4 1 16,-2-2 4-16,-8 0-2 0,-11 3 6 0,-7 1 11 0,-9 0 4 15,-2 1 3-15,-9 0-5 0,-5 1-5 0,-9-2 0 16,-6 7-3-16,0-9 0 0,-9 3-7 16,-12 1 4-16,-10-1-2 0,-13 1-2 0,-15-1 1 0,-7 1-1 15,-6 0 0-15,-4 4 1 0,-4 1 1 0,-16 1-4 16,3 4 3-16,-3 2 0 0,3 0 18 0,2 2-30 16,5 1 36-16,15-1-35 0,1 2 27 0,4-1-21 15,7 2 17-15,6-4-30 0,12-3 31 0,9 2-31 16,2-1 24-16,8-3-26 0,4 0 26 0,5-2-23 15,13-1 27-15,-12-2-26 0,12 2 31 0,5-11-31 16,7 4 27-16,2-3-25 0,9-4 7 0,-1 1-6 16,3-2 10-16,-2-2 2 0,-1 3 0 0,-1-3 3 15,-4-1-4-15,-4 3 2 0,-3-1 21 0,-5-3-49 16,-2 1 48-16,-3 1-29 0,-5-1 23 0,-7-4-26 16,-1 0 26-16,-9-2-27 0,-6 1 29 0,-1 1-33 15,-11-2 28-15,-1 1-28 0,-5 3 26 0,0 1-29 16,-2 1 33-16,-1 3-27 0,1 0 28 0,-3 3-25 0,9 2 22 15,-2 3-24-15,1-1 23 0,0 0-22 0,2 2 22 16,7 1-23-16,-1 1 22 0,2-1-24 16,3 2 24-16,3-1-23 0,3 4 26 0,5-3-24 15,1 1 21-15,1-1-22 0,1 2 27 0,5-1-34 0,11 2 32 16,-24-5-26-16,24 5 23 0,-16-5-24 0,7 0 25 16,0 0-25-16,3-1 28 0,0-2-29 0,-1 0 29 15,1-1-27-15,1-1 26 0,0 1-25 0,-2-2 23 16,2 0-28-16,-2-2 37 0,2 1-34 0,-1-2 24 15,-1-1-19-15,0 1 19 0,0-3-20 0,1 1 20 16,0 1-21-16,0-2 24 0,0 0-29 0,0 2 26 16,1 2-21-16,-1-3 24 0,4 4-21 0,-1-3 21 15,0 4-23-15,0-3 21 0,1 4-21 0,-2-3 22 16,3 6-28-16,-1-2 34 0,0 0-26 0,2 9 17 16,-3-13-17-16,3 13 21 0,-4-14-19 0,4 14 11 15,-1-10-15-15,1 10 22 0,-1-10-23 0,1 10 24 16,0 0-22-16,-3-11 20 0,3 11-22 0,0-9 23 15,0 9-22-15,0 0 18 0,3-9-16 0,-3 9-1 0,6-11-3 16,1 5 9-16,0 0 0 0,2-2 3 0,-1 1-3 16,4-1 3-16,-1 3-3 0,1-5 3 0,-2 4-1 15,1 1 0-15,-3-4-2 0,2 4 5 0,-4 0 1 16,-6 5-5-16,12-11-1 0,-5 5 8 0,-7 6-4 16,9-10 3-16,-9 10 19 0,7-13-27 0,-7 13 21 15,6-12-25-15,-6 2 23 0,1 1-23 0,1 2 24 16,-2-4-23-16,0 3 25 0,-2-5-29 0,1 2 25 15,1-4-26-15,-2 2 20 0,-2-2-20 0,4-1 20 16,-2-4-4-16,-1 0 0 0,2-2 14 0,0-2-17 16,1-2-1-16,-4-4-2 0,4 1 1 0,0-2-4 15,-2 0 4-15,1-1-1 0,1 3-12 0,-2-3 16 16,2 2-17-16,0 3 22 0,-2 1-27 0,2 1 36 16,-1-1-31-16,1 2 22 0,0 0-17 0,0 2 24 15,0-4-22-15,0 6 15 0,0-1-17 0,0 0 2 16,0 2 6-16,0 3 12 0,0-1-15 0,0 0 15 15,-3 0-16-15,3 3 15 0,-1-1-19 0,1 1 23 0,0 0-23 16,-1 0 19-16,-1 4-24 0,2-4 29 16,-2 5-23-16,2 0 16 0,-1-1-13 0,-1 1 16 15,2 0-19-15,-2 1 19 0,0-1-22 0,2 9 20 16,0-15-19-16,0 15 20 0,0-16-25 0,0 16 27 0,2-17-18 16,0 8 15-16,1 2-17 0,-1-1 18 0,1-4-2 15,4 3-1-15,-2-2-2 0,1 1 12 0,3-1-16 16,2-2-3-16,0-1 4 0,1 0 5 0,1 1-6 15,0-1-2-15,5-1 6 0,1-4-6 0,1 3 0 16,2 1 0-16,0-2-2 0,1 1 1 0,0 1 0 16,6-2 8-16,-5 3-11 0,4 3 10 0,-4-2-6 15,3 4-4-15,-1 2 5 0,3-2 0 0,-6 7 1 16,3 0-5-16,2 2 6 0,-2 0-1 0,8 2-4 16,0 5 4-16,2 3 6 0,5 0-7 0,8 7 2 15,-1 1-1-15,3 3 6 0,2 2-1 0,1 3-19 16,11 6 33-16,3 1-23 0,4 2 16 0,8 3-17 15,7 1 3-15,8 0 17 0,26 10-17 0,2-1 20 16,10 2-22-16,0 1 15 0,10 1-20 0,5 3 22 0,4-2-2 16,2-1 2-16,2 2-6 0,0-1-16 0,-4 0 18 15,0 2-20-15,3 1 34 0,2-1-40 16,1 2 32-16,0 1-16 0,1 5-5 0,-1 0 22 0,-2 4-22 16,2 3 17-16,-6 2-17 0,-2 2 21 0,-9 1-26 15,-12-2 16-15,-8 1-28 0,-11 0-16 0,-15-3-32 16,-26-9-25-16,-12-6 13 0,-14 6-19 15,-20-11 20-15,-10-3-8 0,-14-5 22 0,-16 2-9 0,-17-1 3 16,-19 6 12-16,-18-8 9 0,-13-4 9 0,-11-2 9 16,-12-7 7-16,-25 7 7 0,-8-9 5 0,-8-2 0 15,1-4 1-15,-6-4 7 0,26-3 0 0,-5-2 6 16,4-4 3-16,-2 0-3 0,7-3 3 0,2 0-4 16,9 0 9-16,13-3 2 0,22 0 5 0,9 0 33 15,20-2-1-15,15 0-8 0,11-2-7 0,22 2-7 16,0 0-4-16,17-6-2 0,18 3-3 0,28-2-7 15,29 1 5-15,18-1-9 0,17 2 1 0,11-1 0 16,34 2 3-16,11 1-2 0,2-1-5 0,4 2 0 16,0 2 1-16,-2-1 0 0,-3 1 2 0,0 2-2 0,-5 1 0 15,-6 1-4-15,-9 0 4 0,-34-1 0 16,-6-3 1-16,-10 2 0 0,-13-6 0 0,-23 2 3 16,-14-2 0-16,-16-2 0 0,-14-4-2 0,-11-3 1 0,-13-2-1 15,-13 0-2-15,-16-8 0 0,-19-10 11 0,-27-6-14 16,-15-4 13-16,-14 4-13 0,-38-10 16 15,-11 2-18-15,-13 1 13 0,-10 4-18 0,-3 3 3 16,-8 2 17-16,-4 6-12 0,-6 4 3 0,4 4 2 0,7 4-1 16,4 8 12-16,12-1-10 0,33 5 11 15,10 1-14-15,9 3 9 0,28 1-11 0,11 1 13 0,20 1-20 16,12 1 16-16,15 1-8 0,13-1 14 0,9-3-14 16,11 9 13-16,18-4-15 0,25 4 15 0,35-1-17 15,11-1 14-15,10 4-16 0,12-2 13 0,7 2-13 16,28 0 13-16,-29 1-14 0,-1-1 1 0,-12-4 4 15,-17 0 14-15,-25-1-17 0,-23-2 17 0,-23-3-22 16,-27-1 17-16,0 0-11 0,-20-7 12 0,-41-1-16 16,-37-2 10-16,-28 0-16 0,-44-3-7 0,-12 5-45 15,-20 1-15-15,-8 4-103 0,-8 6-65 0,-4 5-93 16,-3 5-206-16,-1 5-618 0,1 6-780 0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10.45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2DD8293-DB7F-4A8A-BB96-AA7B77603127}" emma:medium="tactile" emma:mode="ink">
          <msink:context xmlns:msink="http://schemas.microsoft.com/ink/2010/main" type="writingRegion" rotatedBoundingBox="14254,5531 15856,5774 15702,6786 14100,6543"/>
        </emma:interpretation>
      </emma:emma>
    </inkml:annotationXML>
    <inkml:traceGroup>
      <inkml:annotationXML>
        <emma:emma xmlns:emma="http://www.w3.org/2003/04/emma" version="1.0">
          <emma:interpretation id="{3CCC20AD-2C8F-4DF9-ABB7-B6123F4D6659}" emma:medium="tactile" emma:mode="ink">
            <msink:context xmlns:msink="http://schemas.microsoft.com/ink/2010/main" type="paragraph" rotatedBoundingBox="14254,5531 15856,5774 15702,6786 14100,65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C8871A-28DC-48D8-8021-C0D27B3ACDAD}" emma:medium="tactile" emma:mode="ink">
              <msink:context xmlns:msink="http://schemas.microsoft.com/ink/2010/main" type="line" rotatedBoundingBox="14254,5531 15856,5774 15702,6786 14100,6543"/>
            </emma:interpretation>
          </emma:emma>
        </inkml:annotationXML>
        <inkml:traceGroup>
          <inkml:annotationXML>
            <emma:emma xmlns:emma="http://www.w3.org/2003/04/emma" version="1.0">
              <emma:interpretation id="{FCA15003-8012-4589-B6B3-B149FAC65042}" emma:medium="tactile" emma:mode="ink">
                <msink:context xmlns:msink="http://schemas.microsoft.com/ink/2010/main" type="inkWord" rotatedBoundingBox="14254,5531 15856,5774 15702,6786 14100,6543">
                  <msink:destinationLink direction="with" ref="{E8E19588-7FC5-4EAA-A211-32AA023E8B2B}"/>
                </msink:context>
              </emma:interpretation>
              <emma:one-of disjunction-type="recognition" id="oneOf0">
                <emma:interpretation id="interp0" emma:lang="en-US" emma:confidence="0.5">
                  <emma:literal>(10%</emma:literal>
                </emma:interpretation>
                <emma:interpretation id="interp1" emma:lang="en-US" emma:confidence="0.5">
                  <emma:literal>110 "</emma:literal>
                </emma:interpretation>
                <emma:interpretation id="interp2" emma:lang="en-US" emma:confidence="0">
                  <emma:literal>110. "</emma:literal>
                </emma:interpretation>
                <emma:interpretation id="interp3" emma:lang="en-US" emma:confidence="0">
                  <emma:literal>110 &amp;</emma:literal>
                </emma:interpretation>
                <emma:interpretation id="interp4" emma:lang="en-US" emma:confidence="0">
                  <emma:literal>110. &amp;</emma:literal>
                </emma:interpretation>
              </emma:one-of>
            </emma:emma>
          </inkml:annotationXML>
          <inkml:trace contextRef="#ctx0" brushRef="#br0">2368 1220 85 0,'0'0'287'0,"0"0"-59"0,-7-8-42 16,7 8-19-16,-5-8-20 0,5 8 1 0,-1-8-18 15,1 8 16-15,-4-6-25 0,4 6 17 0,-3-7-31 16,3 7 29-16,0 0-8 0,-4-11-7 0,4 11-10 16,0 0-15-16,0 0-16 0,-5-7-4 0,5 7-13 15,0 0-10-15,0 0-9 0,0 0-7 0,-2-7-9 16,2 7 17-16,0 0 20 0,0 0 1 0,0 0-4 16,0 10 2-16,0-10-1 0,2 11 9 0,1-2 3 15,-1-1-13-15,0 2 25 0,3 1-8 0,-1 4 8 16,-2 0-18-16,6 2 7 0,-5 3 1 0,6 0 7 15,-4-2-12-15,3 9 6 0,-2-2 6 0,3 0-6 16,-1 1-13-16,-2 1-11 0,3 0-8 0,-1 0 1 16,1 1 0-16,0 2 0 0,-2-2 0 0,3 1-7 15,-1-1 9-15,-1-1-15 0,2 2 9 0,1-1-9 16,-2 0 0-16,0 0-8 0,-1-1 6 0,2 1-11 16,-2-4 2-16,2 1-13 0,-1-1 7 0,-1 0-12 0,-2 2 8 15,1-7-8-15,1-1-2 0,-2 2 0 16,1-3-2-16,-2 0 1 0,1-2 0 0,-1-1-2 15,-2-3 2-15,2 2-2 0,-1-2 1 0,1 0 1 16,-2-2 0-16,1 0 0 0,-3-1-6 0,3-1 6 0,-2 0-2 16,-2-7 3-16,4 11-2 0,-4-11 0 0,6 12 2 15,-6-12-4-15,2 9 0 0,-2-9 2 16,3 7 1-16,-3-7-2 0,2 7 2 0,-2-7-1 0,0 0 1 16,5 10-2-16,-5-10 0 0,0 0 1 0,0 0 1 15,7 7-5-15,-7-7-7 0,0 0-10 0,0 0-13 16,4 7-16-16,-4-7-8 0,0 0-18 0,0 0-18 15,0 0-27-15,0 0-42 0,5 6-54 0,-5-6-59 16,0 0-46-16,0 0-68 0,8-8-92 0,-8 8-393 16,6-11-429-16</inkml:trace>
          <inkml:trace contextRef="#ctx0" brushRef="#br0" timeOffset="381.3316">2884 1616 335 0,'-1'-8'331'16,"-2"0"-44"-16,3 8-44 0,-2-13 5 0,2 13-55 16,-3-11 14-16,3 11-66 0,-1-11 7 0,1 11-61 15,-2-8 21-15,2 8-56 0,0 0 72 0,0 0-30 16,0 0 39-16,0 0-14 0,0 0 15 0,0 0-13 0,0 0 20 15,0 0 8-15,7 8-5 0,-7-8-3 16,5 14-17-16,-4-6-11 0,3 0-4 0,-1 5-10 16,1-3-13-16,-2 2-4 0,3 1-13 0,1 2-11 15,-2-3-11-15,-2 3-7 0,3 0-11 0,-1 0-1 0,1-1 8 16,-2 2-17-16,2 0 8 0,-1-2-16 0,-1 0 8 16,0-2-16-16,0 4 19 0,2-3-22 0,-2 1 15 15,-1-4-15-15,2 4 11 0,-2-4-15 0,1-2 6 16,-1 3-21-16,-2-11-4 0,2 13-26 0,-2-13-3 15,4 14-27-15,-4-14-20 0,4 9-63 0,-4-9-50 16,0 0-42-16,5 7-32 0,-5-7 14 0,0 0-39 16,8-6-54-16,-8 6-440 0,4-8-331 0</inkml:trace>
          <inkml:trace contextRef="#ctx0" brushRef="#br0" timeOffset="831.1538">3096 1646 20 0,'0'0'400'15,"3"-14"-66"-15,-3 14-61 0,0-14-10 0,0 14-60 16,0-12 11-16,0 12-68 0,-1-9 13 0,1 9-60 16,0 0 16-16,0-11-52 0,0 11 29 0,0 0-38 15,0 0 45-15,0 0-42 0,0 0 36 0,0 0-43 16,0 0 40-16,0 0-29 0,-7 9 25 0,7-9-12 16,0 13 17-16,0-13-1 0,-2 16-10 0,2-8-4 15,2 0 0-15,-2 2-3 0,1 1-9 0,-1 0 2 16,0 0-7-16,4 0-8 0,-1 0 0 0,-3 2-7 15,4-2-6-15,-3 1-6 0,3-1-10 0,-1-1 5 16,0-2-8-16,0 4 3 0,2-5-4 0,-1 2-1 16,-1-2-2-16,1-2-4 0,2 1 2 0,-2 1 1 0,-4-7-3 15,12 7-1-15,-12-7 3 0,12 6-2 16,-12-6-4-16,13 1-1 0,-13-1 2 0,16-3-5 16,-16 3 2-16,15-4-1 0,-15 4 0 0,13-10-3 0,-6 3-3 15,-1 0 4-15,0-1-2 0,-1-2-1 0,-1-1 1 16,-2 0 0-16,-2 0 0 0,1 0-9 0,-1 0 10 15,0-1-11-15,-1-4 10 0,-1 4-8 0,-4-1 10 16,3 0-8-16,-4 2 8 0,1-3-9 0,-1 4 8 16,-2-1-10-16,1 1 10 0,-2 2-9 0,0 0 9 15,1 2-13-15,-3-1 9 0,0 4-15 0,-2-2-3 16,2 4-30-16,1-1-14 0,11 2-33 0,-22 0-16 16,22 0-51-16,-18 2 23 0,18-2-47 0,-15 4 23 15,15-4-34-15,-10 7-18 0,10-7-32 0,-5 8-83 16,5-8-331-16,0 0-173 0</inkml:trace>
          <inkml:trace contextRef="#ctx0" brushRef="#br0" timeOffset="1370.3885">3430 1600 409 0,'0'0'344'0,"-4"-11"-77"0,4 11-26 16,-1-8-65-16,1 8-4 0,0 0-58 0,-4-10-2 15,4 10-46-15,0 0 10 0,0 0-35 0,0 0 13 16,4-7-34-16,-4 7 17 0,0 0-29 0,0 0 24 15,0 0-31-15,8 1 20 0,-8-1-31 0,0 0-21 16,9 9-89-16,-9-9-77 0,5 7-376 0,-5-7-86 16</inkml:trace>
          <inkml:trace contextRef="#ctx0" brushRef="#br0" timeOffset="1175.2451">3571 1533 462 0,'0'0'411'16,"11"-7"-94"-16,-11 7-18 0,10-9-63 0,-10 9 22 15,6-7-63-15,-6 7 8 0,6-5-78 0,-6 5 6 16,0 0-53-16,7-8 13 0,-7 8-19 0,0 0 49 16,0 0 0-16,0 0 23 0,6 6-12 0,-6-6 6 15,0 9-9-15,0-9-11 0,0 17-5 0,-2-6 0 16,1-1-2-16,-2 4-10 0,1-1-13 0,-2 2-15 16,3 1-12-16,-3 3-7 0,1-1-3 0,-1 2-7 0,-1 0-3 15,3 0 6-15,-2-1-23 0,-2 1 11 16,4-1-17-16,-2 1 10 0,0-2-17 0,3 3 4 15,-4-5-8-15,3 0 10 0,-3 1-16 0,4-3 14 16,0 1-15-16,-2-2 10 0,2-2-14 0,-3 1 5 0,3-3-16 16,1 0 2-16,-2 0-24 0,2-9 5 0,-1 14-23 15,1-14-13-15,-3 10-69 0,3-10-88 0,0 0-50 16,0 0-17-16,0 0-23 0,0 0-52 0,0 0-105 16,-6-7-335-16,5-1-338 0</inkml:trace>
          <inkml:trace contextRef="#ctx0" brushRef="#br0" timeOffset="1556.2811">3842 1796 201 0,'18'0'479'0,"-18"0"-129"16,0 0-78-16,0 0-61 0,13-3-46 0,-13 3-27 15,0 0-29-15,0 0-52 0,0 0 17 0,0 0-41 16,8-5 18-16,-8 5-50 0,0 0-38 0,0 0-67 0,0 0-59 16,0 0-116-16,0 0-211 0,0 0 23 0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7:43.55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DF8577A-8FD9-4C0A-8AC3-E0140F54E9FC}" emma:medium="tactile" emma:mode="ink">
          <msink:context xmlns:msink="http://schemas.microsoft.com/ink/2010/main" type="writingRegion" rotatedBoundingBox="16202,10348 14038,10362 14033,9703 16198,9689"/>
        </emma:interpretation>
      </emma:emma>
    </inkml:annotationXML>
    <inkml:traceGroup>
      <inkml:annotationXML>
        <emma:emma xmlns:emma="http://www.w3.org/2003/04/emma" version="1.0">
          <emma:interpretation id="{129B9BE8-6F04-45EB-BC10-B26471AE1B42}" emma:medium="tactile" emma:mode="ink">
            <msink:context xmlns:msink="http://schemas.microsoft.com/ink/2010/main" type="paragraph" rotatedBoundingBox="16202,10348 14038,10362 14033,9703 16198,9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16AF89-A375-4B76-9C32-1490764A6D22}" emma:medium="tactile" emma:mode="ink">
              <msink:context xmlns:msink="http://schemas.microsoft.com/ink/2010/main" type="line" rotatedBoundingBox="16202,10348 14038,10362 14033,9703 16198,9689"/>
            </emma:interpretation>
          </emma:emma>
        </inkml:annotationXML>
        <inkml:traceGroup>
          <inkml:annotationXML>
            <emma:emma xmlns:emma="http://www.w3.org/2003/04/emma" version="1.0">
              <emma:interpretation id="{B0B5F460-77CD-4823-AA10-8E57EA73F83B}" emma:medium="tactile" emma:mode="ink">
                <msink:context xmlns:msink="http://schemas.microsoft.com/ink/2010/main" type="inkWord" rotatedBoundingBox="16202,10348 14038,10362 14033,9703 16198,9689"/>
              </emma:interpretation>
              <emma:one-of disjunction-type="recognition" id="oneOf0">
                <emma:interpretation id="interp0" emma:lang="en-US" emma:confidence="0.5">
                  <emma:literal>$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#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3143 5369 28 0,'0'0'353'15,"0"0"-88"-15,0 0-36 0,0-10-30 0,0 10 4 16,0 0-31-16,0 0-4 0,0-9-22 16,0 9-13-16,0 0-26 0,0 0 15 0,-3-9-5 0,3 9-5 15,0 0-5-15,0 0-45 0,0 0 50 0,-1-10 3 16,1 10 4-16,0 0 3 0,0 0 7 0,0 0-1 16,0 0 0-16,0 0-1 0,0 0-4 0,-1-7 3 15,1 7-11-15,0 0-6 0,0 0-7 0,0 0-13 16,0 0 1-16,0 0-8 0,0 0-11 0,0 0 25 15,0 0 33-15,0 0-14 0,-4 9-2 0,4-9-12 16,-7 12 1-16,7-12-16 0,-1 14-4 0,-3-4-17 16,3-1 1-16,-3 5 28 0,3-3-27 0,-3 3 0 15,3 0-4-15,-2 1-13 0,0 1 4 0,1 1 2 16,-2 1 4-16,3 1 2 0,-3-1 4 0,1 2-5 16,-1-1-7-16,3-2 7 0,-3 1-16 0,4 0 20 15,-3-3-33-15,0 1 19 0,1 1-31 0,-2-2 21 16,4-2-26-16,-1 3-2 0,0-3-3 0,-2 1-3 15,2-4 1-15,0 3-4 0,-2-4 5 0,2 0-9 0,1-1 4 16,0-8-1-16,-2 16-3 0,2-16 4 16,-1 10 1-16,1-10-3 0,0 11-2 0,0-11 3 15,-2 8 0-15,2-8-2 0,0 0-4 0,-2 11 2 16,2-11-4-16,0 0-10 0,-1 11-14 0,1-11-9 0,0 0-19 16,0 0-16-16,-4 8-23 0,4-8-8 0,0 0-34 15,0 0-7-15,0 0-21 0,0 0-35 16,0 0-63-16,0 0-62 0,0 0-40 0,0 0-76 0,0 0-59 15,0 0-612-15,0 0-728 0</inkml:trace>
          <inkml:trace contextRef="#ctx0" brushRef="#br0" timeOffset="798.0959">3518 5495 15 0,'0'0'463'0,"0"0"-117"0,1-6-50 0,-1 6-33 16,0 0-44-16,0 0-28 0,0 0-18 0,0 0-26 15,0-10-19-15,0 10-15 0,0 0-12 0,0 0-23 16,-6-6 6-16,6 6-6 0,0 0-4 0,0 0 2 16,0 0 5-16,-13-3-1 0,13 3 3 0,0 0 4 15,0 0 2-15,-15 2 0 0,15-2-4 0,0 0-4 16,-13 5-3-16,13-5-8 0,-11 5 1 0,11-5 17 16,-10 6-16-16,10-6 11 0,-9 7-18 0,9-7 19 15,-11 11-21-15,11-11 31 0,-10 10-20 0,5-1 17 16,2-4-26-16,-2 2 14 0,1 3-17 0,-1-1 9 15,3-1-10-15,-2 2 21 0,-2 1-16 0,5 1 16 16,-4-1-9-16,4 0-5 0,-1 2-26 0,0-1 18 16,1 0-3-16,-1 2-7 0,-2-3 23 0,4 5-41 15,-1-2-1-15,1 0-5 0,0 1-1 0,0-1-1 16,0 0-2-16,0-1-1 0,0 2-9 0,0-1-1 16,1-2 8-16,-1 0-7 0,4 1 3 0,-4 1-10 15,2-4 9-15,-1 3-2 0,3-7-2 0,-3 5 0 0,3-2 3 16,-2-1-4-16,2 0-7 0,2-1 10 15,-1 1-3-15,-3-3 5 0,5 3 0 0,-1-2-3 16,-6-6 1-16,16 7-1 0,-10-1-3 0,-6-6 4 0,17 5-4 16,-17-5-3-16,21 3 1 0,-21-3-6 0,19 0 9 15,-19 0-4-15,21-1 1 0,-21 1-1 0,21-6-2 16,-11 5 0-16,2-5-6 0,-1 4 4 0,1-3 5 16,-2 1-3-16,1-3 0 0,-4 0-2 0,5 1 3 15,-3-2 30-15,-1-1-38 0,2 2 35 0,-2-3-42 16,1 2 39-16,-1-1-41 0,-2-3 34 0,1 2-34 15,1 0 34-15,-5-2-38 0,3 0 2 0,-1 0 3 16,-1-2 3-16,-2 4-4 0,2-4 6 0,-3 3 4 16,2-3-1-16,-3 2 1 0,1 0 1 0,-1 0 3 15,0-2-4-15,-1 2-3 0,1-2 7 0,-3 3-3 16,1-2 1-16,-2 0-2 0,3 2-3 0,-3 0 28 16,-3 0-27-16,2 1 16 0,3 0-20 0,-8-1 20 15,4 0-20-15,1 2 18 0,-3 1-23 0,-1-1 19 16,0 2-24-16,0 0 15 0,-3 0-28 0,4 1-7 15,-3 2-16-15,-1 0-28 0,2 0-17 0,-2-2-26 16,12 6-12-16,-18-5-47 0,18 5-35 0,-17-2-40 16,17 2-63-16,-15-3-13 0,15 3-39 0,0 0-51 0,-17-3-105 15,17 3-319-15,0 0-395 0</inkml:trace>
          <inkml:trace contextRef="#ctx0" brushRef="#br0" timeOffset="1912.1637">4079 5477 296 0,'0'0'435'0,"10"-5"-97"0,-10 5-58 15,0 0-46-15,0 0-33 0,0 0-25 0,0 0-13 16,6-6-19-16,-6 6-15 0,0 0-14 0,0 0-15 16,0 0 8-16,0 0-1 0,0 0-5 0,0 0-1 15,0 0-6-15,-2-8 0 0,2 8-2 0,0 0-3 0,0 0-2 16,0 0-3-16,-16 0 7 0,16 0-20 16,0 0 19-16,0 0-14 0,-13 3 18 0,13-3-18 15,0 0 17-15,-15 5-22 0,15-5 12 0,-8 7-20 16,8-7 15-16,-9 8-21 0,9-8 23 0,-10 9-27 0,10-9 11 15,-9 15-22-15,9-15 18 0,-9 11-17 0,2-4 19 16,4 0-19-16,-2-1 19 0,1 1 1 16,-1 3-5-16,3-2-13 0,-4 2 7 0,3-1 2 0,1-1-10 15,-2 1-3-15,3-1 0 0,-3 2-1 0,3 0 0 16,1 1 33-16,-3-1-38 0,1 0 27 0,2-1-46 16,0 3 35-16,0-2-46 0,0 0 39 0,0-1-44 15,0 1 36-15,0-1-39 0,0 1 34 0,0 0-44 16,2-1 38-16,-2-1-35 0,2 0 41 0,-1 1-36 15,-1-2 6-15,4 3 3 0,-4-10-1 0,1 14-4 16,-1-14 3-16,5 13 2 0,-3-5 0 0,-2-8 2 16,5 11-4-16,-5-11 4 0,6 11 2 0,-6-11-4 15,5 10 3-15,-5-10 4 0,7 8 6 0,-7-8-9 16,9 8 7-16,-9-8-1 0,8 6 0 0,-8-6-2 16,11 4 2-16,-11-4-3 0,15 4 1 0,-15-4 1 15,11 1-6-15,-11-1 4 0,13 1-3 0,-13-1-5 16,0 0-1-16,18 2 4 0,-18-2-5 0,0 0-3 0,21-2-5 15,-21 2 12-15,0 0-2 0,18 0-2 16,-18 0 7-16,0 0-5 0,17-2 0 0,-17 2 0 0,0 0-2 16,14-4-4-16,-14 4 7 0,12-3 6 0,-12 3-10 15,11-4 1-15,-11 4-2 0,10-5 1 0,-10 5-8 16,11-6 10-16,-11 6 0 0,8-5-1 0,-8 5 6 16,12-4-7-16,-12 4 0 0,6-6-8 0,-6 6 10 15,9-6-3-15,-9 6-7 0,7-6 36 0,-7 6-31 16,6-5 22-16,-6 5-26 0,5-5 29 0,-5 5-33 15,7-8 30-15,-7 8-28 0,5-6 27 0,-5 6-32 16,5-7 8-16,-5 7 0 0,4-8 2 0,-4 8 1 16,3-6 2-16,-3 6 1 0,3-7 2 0,-3 7 3 15,3-7-4-15,-3 7 3 0,3-8-1 0,-3 8 0 16,0 0-7-16,2-9 6 0,-2 9 2 0,0-9-2 16,0 9-2-16,0 0 2 0,4-10 4 0,-4 10-2 15,0 0 3-15,1-11-5 0,-1 11 1 0,0 0 0 16,0-11-3-16,0 11 6 0,0 0-5 0,0-11 3 0,0 11-4 15,0 0 4-15,-1-12-2 0,1 12 0 0,0 0-5 16,-3-10 4-16,3 10 1 0,-1-7-2 0,1 7 4 16,0 0-4-16,-1-11 2 0,1 11-4 0,0 0 7 15,-4-11-5-15,4 11 3 0,0-9-3 0,0 9-1 16,-3-7 3-16,3 7-2 0,-3-8 2 0,3 8-5 16,-2-9 3-16,2 9 1 0,-4-6 1 0,4 6-3 15,-2-9 7-15,2 9 25 0,-4-8-39 0,4 8 4 16,-3-5 2-16,3 5 32 0,-5-9-40 0,5 9 40 15,-5-7-41-15,5 7 30 0,-5-7-32 0,5 7 30 16,-7-8-28-16,7 8 28 0,-6-9-29 0,6 9 30 16,-5-6-31-16,5 6 28 0,-7-8-34 0,7 8 38 15,-5-7-37-15,5 7 34 0,-5-6-39 0,5 6 38 16,-7-4-33-16,7 4 33 0,0 0-37 0,-9-8 38 16,9 8-34-16,0 0 31 0,-11-7-31 0,11 7 32 15,0 0-34-15,-12-5 38 0,12 5-36 0,0 0 33 16,-13-1-32-16,13 1 29 0,0 0-35 0,-12-3 21 15,12 3-53-15,0 0 6 0,-15 0-49 0,15 0-28 0,0 0-32 16,-20 0-61-16,20 0-45 0,0 0-94 0,-23 0-74 16,23 0-92-16,-17-1-818 0,17 1-943 15</inkml:trace>
          <inkml:trace contextRef="#ctx0" brushRef="#br0" timeOffset="-7115.3603">2368 5629 49 0,'0'0'436'16,"-2"-7"-103"-16,2 7-8 0,-2-9-31 0,2 9-45 16,0 0-14-16,-2-9-28 0,2 9-5 0,0 0-13 15,-5-9 6-15,5 9 3 0,0 0-1 0,-1-7 3 16,1 7-4-16,0 0-1 0,-5-7 3 0,5 7 2 16,0 0-2-16,0 0-13 0,-3-7-1 0,3 7-22 15,0 0-7-15,0 0-15 0,0 0-19 0,-5-7-5 16,5 7-25-16,0 0 8 0,0 0-28 0,0 0 18 15,0 0-32-15,0 0 28 0,0 0-40 0,0 0 29 16,0 0-38-16,0 0 22 0,0 0-33 0,0 0 28 16,0 0-30-16,0 0 76 0,0 0-2 0,0 0 49 0,0 0-30 15,0 0 37-15,0 0-45 0,7 10 31 0,-7-10-58 16,0 0 29-16,7 7-52 0,-7-7 44 0,9 7-58 16,-9-7-2-16,8 8 4 0,-3-2 15 0,-5-6-15 15,11 8-6-15,-11-8-5 0,10 10-5 0,-10-10-7 16,9 9 1-16,-9-9-6 0,10 9-3 0,-3-3-3 15,-7-6-1-15,9 9-1 0,-9-9-5 0,9 11 3 16,-9-11 3-16,10 10-7 0,-10-10-2 0,12 10 3 16,-12-10-5-16,9 10 1 0,-9-10 3 0,8 9-3 15,-8-9 5-15,9 10 0 0,-9-10-6 0,8 8 2 16,-8-8 5-16,6 7-4 0,-6-7-9 0,7 7 9 16,-7-7 0-16,5 7-2 0,-5-7-3 0,0 0 4 15,9 9-5-15,-9-9 6 0,0 0-8 0,4 5 10 16,-4-5-9-16,0 0 5 0,0 0-4 0,5 7 6 15,-5-7-4-15,0 0 1 0,0 0 0 0,0 0 3 16,0 0 0-16,-1 9 1 0,1-9 2 0,-8 4-1 16,8-4 0-16,-14 7-6 0,14-7 6 0,-19 4 0 0,8-1-4 15,-2-2 5-15,-3 2-4 0,3 1 2 0,-2-2-4 16,1 0 3-16,-2 3-3 0,-1-5-1 16,0 4-6-16,1-1-14 0,-1-2-27 0,-1 1-21 15,1 1-28-15,-1-1-32 0,1-1-33 0,3 0-29 0,-2 1-40 16,1 0-33-16,0-2-28 0,15 0-60 0,-28-2-89 15,28 2-64-15,-27-2-71 0,15 0-872 0,0-1-1061 16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13:24.545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2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3">
      <inkml:brushProperty name="width" value="0.08333" units="cm"/>
      <inkml:brushProperty name="height" value="0.08333" units="cm"/>
    </inkml:brush>
  </inkml:definitions>
  <inkml:traceGroup>
    <inkml:annotationXML>
      <emma:emma xmlns:emma="http://www.w3.org/2003/04/emma" version="1.0">
        <emma:interpretation id="{0A4EAB6F-9878-4DC0-9E75-3CA89B4C92C2}" emma:medium="tactile" emma:mode="ink">
          <msink:context xmlns:msink="http://schemas.microsoft.com/ink/2010/main" type="writingRegion" rotatedBoundingBox="20909,7494 28963,10339 27432,14674 19378,11829"/>
        </emma:interpretation>
      </emma:emma>
    </inkml:annotationXML>
    <inkml:traceGroup>
      <inkml:annotationXML>
        <emma:emma xmlns:emma="http://www.w3.org/2003/04/emma" version="1.0">
          <emma:interpretation id="{1964E2A8-EAA2-41D2-A69D-EBB51D505BC3}" emma:medium="tactile" emma:mode="ink">
            <msink:context xmlns:msink="http://schemas.microsoft.com/ink/2010/main" type="paragraph" rotatedBoundingBox="21221,8200 22957,8071 22998,8619 21262,87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0AC39F-78DB-4301-8AC0-2423AC5F47EE}" emma:medium="tactile" emma:mode="ink">
              <msink:context xmlns:msink="http://schemas.microsoft.com/ink/2010/main" type="line" rotatedBoundingBox="21221,8200 22957,8071 22998,8619 21262,8748"/>
            </emma:interpretation>
          </emma:emma>
        </inkml:annotationXML>
        <inkml:traceGroup>
          <inkml:annotationXML>
            <emma:emma xmlns:emma="http://www.w3.org/2003/04/emma" version="1.0">
              <emma:interpretation id="{125FA58E-FA5E-4845-8511-8DCCC4E3E50B}" emma:medium="tactile" emma:mode="ink">
                <msink:context xmlns:msink="http://schemas.microsoft.com/ink/2010/main" type="inkWord" rotatedBoundingBox="21221,8200 22957,8071 22998,8619 21262,8748"/>
              </emma:interpretation>
              <emma:one-of disjunction-type="recognition" id="oneOf0">
                <emma:interpretation id="interp0" emma:lang="en-US" emma:confidence="0.5">
                  <emma:literal>10.00</emma:literal>
                </emma:interpretation>
                <emma:interpretation id="interp1" emma:lang="en-US" emma:confidence="0.5">
                  <emma:literal>10.00 -</emma:literal>
                </emma:interpretation>
                <emma:interpretation id="interp2" emma:lang="en-US" emma:confidence="0">
                  <emma:literal>10.00 .</emma:literal>
                </emma:interpretation>
                <emma:interpretation id="interp3" emma:lang="en-US" emma:confidence="0">
                  <emma:literal>10.00 _</emma:literal>
                </emma:interpretation>
                <emma:interpretation id="interp4" emma:lang="en-US" emma:confidence="0">
                  <emma:literal>1000</emma:literal>
                </emma:interpretation>
              </emma:one-of>
            </emma:emma>
          </inkml:annotationXML>
          <inkml:trace contextRef="#ctx0" brushRef="#br0">7475 2874 4 0,'0'0'475'15,"3"-11"-104"-15,-3 11-40 0,1-6-51 0,-1 6-37 16,0 0-35-16,5-11-38 0,-5 11-23 0,0 0-11 16,0 0-5-16,4-7 10 0,-4 7 13 0,0 0 7 15,0 0 3-15,0 11-12 0,0-11 12 0,-1 12-16 16,1-12 4-16,-3 19-24 0,3-9 3 0,-1 5-16 15,0-1-4-15,-3 2-4 0,4 2-9 0,-1 2-12 16,-1-1-10-16,0 4-8 0,-1-1-11 0,1-1-8 16,0 0-8-16,1 2-6 0,-3 0-7 0,4-2-9 15,-2 3 0-15,-1-3-6 0,0-2 1 0,0 0-3 16,3 0-2-16,-3-2-5 0,0-2 0 0,2-1-15 16,0 1-20-16,-3-2-26 0,3 0-34 0,-1-2-30 15,2-2-42-15,-2 1-45 0,2-2-36 0,0-8-20 16,0 13-52-16,0-13-84 0,4 7-148 0,-4-7-245 15,0 0-314-15</inkml:trace>
          <inkml:trace contextRef="#ctx0" brushRef="#br0" timeOffset="530.1086">7818 2987 124 0,'4'-8'435'0,"-1"0"-83"0,2 1-45 15,-5 7-51-15,5-11-33 0,-5 11-36 0,4-11-26 16,-4 11-28-16,3-9-3 0,-3 9-32 0,5-7-3 16,-5 7-8-16,0 0-5 0,4-11 2 0,-4 11-8 15,0 0 20-15,0 0 7 0,0 0 8 0,0 0 0 16,0 0-5-16,0 0-14 0,0 0-5 0,-7 5-4 16,7-5 3-16,-8 10-6 0,8-10 0 0,-6 14-1 0,3-5-4 15,0 0-6-15,-3 3-4 0,4 0 0 16,-3 1 0-16,1 2 0 0,-3-1-9 0,2 4-6 15,2-2-6-15,-2 1-9 0,1 1-4 0,2-4-4 16,-1 3-8-16,1 0 0 0,-2-3-9 0,4 2-2 16,-2-1 3-16,1-2 0 0,1 2 0 0,0-3-4 0,1 1 0 15,1-2-1-15,-2-1 0 0,5-1-2 16,-4-1 5-16,4-1 1 0,1 0-2 0,0-1-1 16,-1 0-3-16,-5-6 3 0,17 7-5 0,-17-7 3 15,18 1-8-15,-18-1 12 0,21 0-5 0,-21 0-4 0,19-5 1 16,-7 2 2-16,0-2-2 0,-1-2-1 0,0 2 1 15,-1-4-4-15,-2-2 5 0,3 0-2 16,0-1 1-16,-4-2 0 0,4-1-3 0,-5-1 4 16,3-1-3-16,-3 0 0 0,-3-3 0 0,3 0 13 0,-3 2-16 15,-1-3 15-15,-2 1-17 0,0-2 13 0,-3 3-18 16,1-1 18-16,-5 0-20 0,2 3-3 0,-2 0 5 16,0 2-2-16,-2 2-4 0,-3-1-3 0,0 4-5 15,2-1-7-15,-2 5-11 0,-1 0-20 0,2 1-20 16,-2 1-14-16,-3 2-21 0,16 2-32 0,-23 0-27 15,23 0-13-15,-22 6-33 0,13-4 0 0,0 3-42 16,2-1-38-16,7-4-88 0,-10 7-347 0,10-7-242 16</inkml:trace>
          <inkml:trace contextRef="#ctx0" brushRef="#br1" timeOffset="469524.6312">8107 3325 46 0,'0'0'232'0,"0"0"-64"0,0 0-34 0,5-4-31 16,-5 4-16-16,0 0-10 0,0 0-8 0,0 0-4 16,0 0-8-16,0 0 4 0,0 0-5 15,7-5 1-15,-7 5-9 0,0 0 1 0,0 0-5 16,0 0 5-16,0 0-3 0,0 0-1 0,0 0-6 15,0 0 2-15,0 0-14 0,0 0 8 0,0 0-14 0,0 0 6 16,0 0-20-16,5-7 11 0,-5 7-11 0,0 0 8 16,0 0-13-16,0 0 9 0,0 0-8 15,0 0 8-15,0 0-13 0,0 0 11 0,4-8-10 16,-4 8 9-16,0 0-10 0,0 0 9 0,0 0-10 0,0 0 14 16,0 0-15-16,0 0 9 0,0 0-15 0,0 0 17 15,0 0-11-15,0 0 10 0,0 0-13 0,0 0 14 16,0 0-15-16,0 0 10 0,0 0-8 15,0 0 2-15,0 0-49 0,0 0-56 0,0 0-64 16,0 0-280-16,-4-8 74 0</inkml:trace>
          <inkml:trace contextRef="#ctx0" brushRef="#br0" timeOffset="1073.9723">8248 2916 150 0,'0'0'446'15,"6"-6"-97"-15,-6 6-48 0,6-7-57 0,-6 7-35 16,2-7-32-16,-2 7-19 0,0 0-22 0,5-8-30 16,-5 8-3-16,0 0-26 0,0 0 2 0,0 0-6 15,0 0 7-15,0 0 4 0,0 0-10 0,0 0 3 16,0 0-6-16,-2 6 5 0,2-6-1 0,-7 12 7 15,7-12-6-15,-7 14-4 0,4-5-3 0,-1 1-9 16,2 1-2-16,-4 1 5 0,2 1-2 0,2 0-4 16,-2 2-17-16,-1 1 18 0,4-1-1 0,-3 2-8 15,1-1-4-15,0 0-8 0,2 1 0 0,0 0-4 16,1-3-5-16,-1 3-5 0,1-2-4 0,0 0-3 16,1-1 3-16,0 0-2 0,-1-2 0 0,4-1-5 15,-1 0 6-15,-1-1-3 0,1-1 1 0,1-1 1 16,1-2-6-16,-3 2 4 0,-2-8-1 0,15 9-9 15,-15-9 5-15,13 5-1 0,-13-5-5 0,14 2 1 16,-14-2-2-16,17-2 4 0,-17 2-5 0,17-4 1 16,-8-1-6-16,-2 2 1 0,5-3 5 0,-3-4 0 15,-1 3-1-15,1-2-2 0,0-2 1 0,-3-2-1 16,5 0 1-16,-5-3-1 0,3-1-6 0,-2-1 9 16,-1-1-1-16,1-2-3 0,-3 0 3 0,1-1 12 15,-3 0-18-15,4-1 3 0,-6 2-1 0,1-1-3 16,-2 1-6-16,1 4 7 0,0-1-3 0,-2 4-2 15,-2-2-2-15,2 2-5 0,-2 4-1 0,-1 0-2 16,-2 0-4-16,2 5-1 0,-1-2-12 0,6 7-21 16,-17-5-17-16,17 5-23 0,-14 0-38 0,14 0-13 15,-17 5-32-15,17-5-37 0,-17 9 3 0,10-5-44 16,-2 5-41-16,4-3-98 0,0 1-286 0,5-7-191 16</inkml:trace>
          <inkml:trace contextRef="#ctx0" brushRef="#br0" timeOffset="1669.0821">8667 2922 513 0,'0'0'388'0,"7"-12"-62"0,-7 12-60 0,8-8-40 15,-8 8-30-15,5-11-30 0,-5 11-20 0,4-9-26 16,-4 9-26-16,5-10-27 0,-5 10 15 0,0 0-7 15,4-9-9-15,-4 9-3 0,0 0-9 0,0 0-1 16,5-6-14-16,-5 6 24 0,0 0 20 0,0 0 14 0,0 0 3 16,0 0 4-16,0 6-1 0,0-6 1 0,-5 15-5 15,5-15-8-15,-4 14-3 0,1-1-4 16,-3-3 3-16,4 4-9 0,-1-3-7 0,-3 4-4 16,4 1-1-16,-2 0-7 0,-1 3-2 0,0-2-11 15,2 0-3-15,-1-1-7 0,-1 3-3 0,4-3-5 0,-2-1-1 16,0 0-3-16,2-1-5 0,0 1-1 0,-2 0-3 15,2-4 3-15,2 3-2 0,-1-4 0 0,3 1-2 16,-2 0 0-16,0-3-1 0,3 2 2 16,-2-3-1-16,3 0 3 0,0-1-4 0,-5-6 0 0,13 10-2 15,-13-10-1-15,15 7-1 0,-15-7-1 0,20 1-3 16,-20-1-3-16,23 0 2 0,-11-1-1 0,2-2-1 16,0 0 0-16,1-1-1 0,-3 1 1 15,1-2 1-15,2-1 1 0,-4-1-4 0,4-1-2 16,-4-3 4-16,3 2-1 0,-2-4 0 0,0 2 0 0,-1-4 1 15,-3 2-1-15,2-2 0 0,-2 1 1 0,1 0-2 16,-1-5-3-16,-3 4 5 0,0-1 6 0,-1-2-8 16,-1 3 13-16,-3 0-16 0,4-2 14 0,-4 2-17 15,-4 0 2-15,4 0-2 0,-3 2 1 16,1-1 1-16,-3 4-1 0,2-1 4 0,-2 1-3 0,-2-1 1 16,1 2 1-16,-3 3 0 0,2-1 8 0,0 2-14 15,-3 0 1-15,10 5-3 0,-16-5-12 0,16 5-2 16,-20-3-16-16,20 3-20 0,-20 0-21 0,20 0-28 15,-24 3-24-15,24-3-22 0,-19 2-43 16,19-2-41-16,-20 4-10 0,20-4-22 0,-15 5-59 0,15-5-67 16,-14 7-432-16,14-7-368 0</inkml:trace>
          <inkml:trace contextRef="#ctx0" brushRef="#br0" timeOffset="1847.0175">9041 2892 438 0,'0'0'498'0,"21"-1"-81"16,-21 1-71-16,21-6-47 0,-21 6-39 0,17-4-48 15,-17 4-46-15,14-5-29 0,-14 5-27 0,11-2-20 16,-11 2-23-16,0 0-11 0,15-6-25 0,-15 6-27 16,0 0-67-16,0 0-145 0,0 0-187 0,0 0-386 15,-21-5-302-15</inkml:trace>
        </inkml:traceGroup>
      </inkml:traceGroup>
    </inkml:traceGroup>
    <inkml:traceGroup>
      <inkml:annotationXML>
        <emma:emma xmlns:emma="http://www.w3.org/2003/04/emma" version="1.0">
          <emma:interpretation id="{57067509-B425-40E1-A9A2-A57816FC85DE}" emma:medium="tactile" emma:mode="ink">
            <msink:context xmlns:msink="http://schemas.microsoft.com/ink/2010/main" type="paragraph" rotatedBoundingBox="20330,9174 23001,10041 22765,10768 20094,99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7428EC-D135-4E06-8AC2-6A77EE3F9494}" emma:medium="tactile" emma:mode="ink">
              <msink:context xmlns:msink="http://schemas.microsoft.com/ink/2010/main" type="line" rotatedBoundingBox="20330,9174 23001,10041 22765,10768 20094,9901">
                <msink:destinationLink direction="with" ref="{900915B8-35D9-466F-860F-2763732BC4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36FC20C-9491-4026-BDFC-C49D19CA5951}" emma:medium="tactile" emma:mode="ink">
                <msink:context xmlns:msink="http://schemas.microsoft.com/ink/2010/main" type="inkWord" rotatedBoundingBox="20145,9747 20357,9231 20574,9320 20362,9836"/>
              </emma:interpretation>
              <emma:one-of disjunction-type="recognition" id="oneOf1">
                <emma:interpretation id="interp5" emma:lang="en-US" emma:confidence="0.5">
                  <emma:literal>)</emma:literal>
                </emma:interpretation>
                <emma:interpretation id="interp6" emma:lang="en-US" emma:confidence="0">
                  <emma:literal>,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&gt;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2" timeOffset="340339.6184">6595 3940 412 0,'0'0'382'0,"0"0"-24"0,-4-11-68 16,4 11-32-16,0 0-22 0,-5-7-15 0,5 7-31 16,0 0-18-16,0 0-6 0,-4-8-4 0,4 8-3 0,0 0 1 15,0 0-5-15,-1-9-6 0,1 9 2 0,0 0-3 16,0 0-11-16,0 0-2 0,0 0-8 16,0 0-9-16,-2-7-14 0,2 7-17 0,0 0-9 0,0 0-7 15,0 0-12-15,0 0-4 0,0 0-5 0,0 0-6 16,0 0-5-16,0 0-3 0,0 0-3 0,0 0-6 15,0 0 1-15,0 0-3 0,0 0 4 0,0 0 2 16,0 0 2-16,0 0 3 0,0 0-2 16,0 0 5-16,0 0 4 0,7 6-5 0,-7-6 4 0,9 7-7 15,-9-7-12-15,8 7 8 0,-8-7-12 0,7 6 0 16,-7-6 2-16,11 7-2 0,-11-7-7 0,9 12-1 16,-9-12 2-16,8 12-8 0,-1-3 2 0,-4-4 3 15,3 3 6-15,-1 4-11 0,-1-5 4 0,1 5-2 16,-1-3-1-16,-3 3 2 0,3 0-3 0,-2 0 2 15,-2-1 4-15,3-1-5 0,-3 4-2 0,-3-1 2 16,2-1-2-16,-3 3 4 0,3-3-1 0,-4 3-3 16,-2-2 7-16,1 3-5 0,-4 0 3 0,-2-2 0 15,0 1-1-15,-5 4-1 0,-2-5-1 0,-2 1-8 16,-2 2-35-16,-2-3-51 0,-4 1-70 0,-4 2-99 16,2-1-173-16,-4-3-149 0,-2-1-750 0,2 0-931 15</inkml:trace>
        </inkml:traceGroup>
        <inkml:traceGroup>
          <inkml:annotationXML>
            <emma:emma xmlns:emma="http://www.w3.org/2003/04/emma" version="1.0">
              <emma:interpretation id="{987DB13B-D2C7-40CE-830D-138DA350D316}" emma:medium="tactile" emma:mode="ink">
                <msink:context xmlns:msink="http://schemas.microsoft.com/ink/2010/main" type="inkWord" rotatedBoundingBox="21932,9912 22926,9813 22986,10419 21993,10518"/>
              </emma:interpretation>
              <emma:one-of disjunction-type="recognition" id="oneOf2">
                <emma:interpretation id="interp10" emma:lang="en-US" emma:confidence="0.5">
                  <emma:literal>100</emma:literal>
                </emma:interpretation>
                <emma:interpretation id="interp11" emma:lang="en-US" emma:confidence="0">
                  <emma:literal>10</emma:literal>
                </emma:interpretation>
                <emma:interpretation id="interp12" emma:lang="en-US" emma:confidence="0">
                  <emma:literal>000</emma:literal>
                </emma:interpretation>
                <emma:interpretation id="interp13" emma:lang="en-US" emma:confidence="0">
                  <emma:literal>0</emma:literal>
                </emma:interpretation>
                <emma:interpretation id="interp14" emma:lang="en-US" emma:confidence="0">
                  <emma:literal>80</emma:literal>
                </emma:interpretation>
              </emma:one-of>
            </emma:emma>
          </inkml:annotationXML>
          <inkml:trace contextRef="#ctx0" brushRef="#br2" timeOffset="342101.7801">8535 4715 275 0,'3'-7'396'0,"-3"7"-51"0,0 0-61 16,0-11-46-16,0 11-29 0,0 0-18 0,4-7-13 15,-4 7-13-15,0 0-12 0,0 0-7 0,2-6 20 16,-2 6 1-16,0 0 10 0,0 0 0 0,0 0-1 16,0 0-3-16,0 0-8 0,3-11-11 0,-3 11-15 15,0 0-8-15,0 0-9 0,0 0-21 0,0 0-17 16,0 0-8-16,0 0-2 0,0 0 12 0,0 0-18 16,0 0 8-16,-14 6-18 0,14-6 3 0,-7 8-14 15,7-8 11-15,-7 10-13 0,7-10 0 0,-10 16-3 0,8-9 2 16,-1 3-7-16,-3 0-3 0,5-1 0 15,-3 3-6-15,1-3-9 0,-1 4-2 0,2-2 5 16,-1 3 32-16,0-2 18 0,1 3 37 0,1-2-33 16,1 2 20-16,-2-1-42 0,2-1 17 0,0 1-40 0,0-1 25 15,2 1-39-15,-2-1 28 0,3-1-37 0,-1 0 30 16,-1-1-20-16,2 0 11 0,-1-1-32 16,-1-2 33-16,3 0-36 0,-2 0 35 0,2-2-38 15,-3 2 41-15,-1-8-33 0,6 12 41 0,-6-12-37 0,5 7 37 16,-5-7-36-16,11 6 35 0,-11-6-41 0,10 4 35 15,-10-4-35-15,0 0 34 0,17 0-41 0,-17 0 33 16,13-4-33-16,-13 4 33 0,13-6-39 0,-13 6 40 16,14-7-39-16,-7 0 34 0,0 0-35 0,4 0 35 15,-4-1-37-15,3-1 34 0,-3 0-43 0,2-2 47 16,-2 1-34-16,1-1 46 0,-2 0-49 0,3-2 6 16,-4 2-1-16,3-2 4 0,-4-1-3 0,1 3 37 15,0-3-36-15,-2-1 31 0,-2 3-42 0,3-3 41 16,-3 2-35-16,-1-1 34 0,0 1-35 0,-1 0 33 15,-4 0-34-15,4 1 32 0,-3 0-39 0,-3 1 39 16,2 0-29-16,-1 1 22 0,0 1-39 0,-1 0 23 16,-2 3-41-16,1-1 11 0,-3 2-44 0,1-3 6 15,1 5-42-15,-3 1-13 0,1-1-13 0,11 3-31 16,-22-3-7-16,22 3-36 0,-21 1-31 0,21-1-21 16,-19 3-34-16,19-3-21 0,-16 4-59 0,16-4 1 15,-12 6-67-15,12-6-482 0,-7 5-506 0</inkml:trace>
          <inkml:trace contextRef="#ctx0" brushRef="#br2" timeOffset="342681.8751">8904 4689 471 0,'7'-7'387'0,"-7"7"-36"0,1-9-59 15,-1 9-38-15,5-7-24 0,-5 7-24 0,0 0-29 16,1-8-21-16,-1 8 2 0,0 0-2 0,0 0 0 16,4-10-8-16,-4 10-4 0,0 0-12 0,0 0-14 15,0 0 9-15,0 0 13 0,0 0-8 0,0 0-1 0,0 0-6 16,0 0-6-16,-11 4-6 0,11-4-7 0,-7 6-6 16,7-6 11-16,-5 11-19 0,5-11-3 15,-6 13-17-15,3-6 6 0,0 0-8 0,-1 1 5 16,2 3-13-16,-1-1 0 0,-3 2-15 0,5 0-1 0,-1-2-4 15,0 4 2-15,-1-4-6 0,-1 3 1 0,4-1-16 16,-1 0 10-16,0 1-16 0,-2-1 13 0,3-1-13 16,0-2 16-16,0 3-14 0,3-4 15 15,-2 3-17-15,0-2 33 0,-1 0-22 0,4 2 46 0,-1-4-23 16,1 2 41-16,1 1-47 0,-3-5 40 0,3 3-50 16,1-1 32-16,0-2-42 0,-1 1 33 0,2 0-42 15,-7-6 32-15,11 9-38 0,-11-9 39 16,16 3-40-16,-16-3 38 0,17 5-37 0,-17-5 39 0,17 0-43 15,-17 0 41-15,19-5-38 0,-9 4 35 0,1-5-33 16,-2 3 39-16,1-3-39 0,0-2 33 0,1 3-37 16,-2-4 36-16,0-1-36 0,-1 2 32 0,1-4-38 15,-3 1 2-15,2-3 0 0,-2 0-1 0,0 2 38 16,-1-3-46-16,0 2 36 0,-1-1-40 0,-2-1 32 16,-2 2-34-16,3-2 35 0,-3 0-37 0,0 2 37 15,-3 1-44-15,1-1 39 0,-1 0-36 0,-2 2 36 16,3 0-39-16,-4 0 39 0,1 1-8 0,-3 2-43 15,-1 0 24-15,2 0-60 0,-4 3 12 0,3-2-76 16,-3 4-2-16,0-1-58 0,0 1-35 0,0-2-47 16,0 3-33-16,11 2-50 0,-22-2-60 0,22 2-26 15,-21-4-108-15,21 4-672 0,-22-1-833 0</inkml:trace>
          <inkml:trace contextRef="#ctx0" brushRef="#br2" timeOffset="341463.5217">8182 4601 175 0,'0'0'469'0,"5"-8"-120"0,-5 8-7 16,3-10-43-16,-3 10-27 0,2-7-30 0,-2 7-5 16,0 0-9-16,2-12-4 0,-2 12-4 0,0 0-10 15,2-8-15-15,-2 8-15 0,0 0-15 0,0 0-10 16,3-7-18-16,-3 7-12 0,0 0-16 0,0 0-12 16,0 0-16-16,0 0-14 0,0 0-9 0,0 0 10 15,0 0 30-15,0 0-3 0,0 0 5 0,0 0-14 0,-1 12 16 16,1-12-6-16,-2 15 7 0,0-8-20 15,0 3 13-15,2 0-32 0,-1 4 31 0,0-3-19 16,1 3 0-16,-3 0 0 0,3 2-1 0,-1-1 8 16,0 2-6-16,1-1-8 0,-4 3 19 0,4-2-45 0,-2 3 34 15,2 0-15-15,-3 2 47 0,3-1-42 16,0 0 48-16,-2 0-70 0,1 1 25 0,1-2-50 0,-3 1 31 16,3-4-40-16,0 1 31 0,0 0-40 15,-1-1 34-15,0-2-41 0,1 1 34 0,0-1-41 0,-3-1 39 16,3-1-38-16,0-2 33 0,-1-1-34 0,1-1 35 15,0 0-36-15,0-9 40 0,0 15-41 0,0-15 41 16,0 12-36-16,0-12 33 0,0 11-36 0,0-11 20 16,0 0-60-16,0 0 16 0,0 0-79 0,0 0-35 15,0 0-49-15,0 0-31 0,0 0-31 0,6-7-46 16,-6 7-44-16,6-12-61 0,-3 4-34 0,0-1-54 16,2-1-126-16,0-3-470 0,2 2-713 0</inkml:trace>
        </inkml:traceGroup>
      </inkml:traceGroup>
    </inkml:traceGroup>
    <inkml:traceGroup>
      <inkml:annotationXML>
        <emma:emma xmlns:emma="http://www.w3.org/2003/04/emma" version="1.0">
          <emma:interpretation id="{82A4764D-F484-4801-8D93-7A3C4AEA0D6B}" emma:medium="tactile" emma:mode="ink">
            <msink:context xmlns:msink="http://schemas.microsoft.com/ink/2010/main" type="paragraph" rotatedBoundingBox="20018,10025 23344,11254 22927,12382 19601,11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7055E1-67A6-4E0B-A38B-443FF38663FE}" emma:medium="tactile" emma:mode="ink">
              <msink:context xmlns:msink="http://schemas.microsoft.com/ink/2010/main" type="line" rotatedBoundingBox="20018,10025 23344,11254 22927,12382 19601,11153">
                <msink:destinationLink direction="with" ref="{900915B8-35D9-466F-860F-2763732BC4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F9AC847-11A1-4466-940A-9E099208F268}" emma:medium="tactile" emma:mode="ink">
                <msink:context xmlns:msink="http://schemas.microsoft.com/ink/2010/main" type="inkWord" rotatedBoundingBox="20018,10025 23344,11254 22927,12382 19601,11153">
                  <msink:destinationLink direction="with" ref="{71E5FA04-05E6-4E03-97A8-C09C537C464C}"/>
                </msink:context>
              </emma:interpretation>
              <emma:one-of disjunction-type="recognition" id="oneOf3">
                <emma:interpretation id="interp15" emma:lang="en-US" emma:confidence="0.5">
                  <emma:literal>104,100</emma:literal>
                </emma:interpretation>
                <emma:interpretation id="interp16" emma:lang="en-US" emma:confidence="0">
                  <emma:literal>104,100.</emma:literal>
                </emma:interpretation>
                <emma:interpretation id="interp17" emma:lang="en-US" emma:confidence="0">
                  <emma:literal>101,100</emma:literal>
                </emma:interpretation>
                <emma:interpretation id="interp18" emma:lang="en-US" emma:confidence="0.5">
                  <emma:literal>10%, 100</emma:literal>
                </emma:interpretation>
                <emma:interpretation id="interp19" emma:lang="en-US" emma:confidence="0">
                  <emma:literal>101,100.</emma:literal>
                </emma:interpretation>
              </emma:one-of>
            </emma:emma>
          </inkml:annotationXML>
          <inkml:trace contextRef="#ctx0" brushRef="#br2" timeOffset="352667.4078">9137 5821 142 0,'0'0'456'0,"12"-7"-96"0,-12 7-39 16,11-7-49-16,-11 7-18 0,7-6-23 0,-7 6-26 15,0 0-37-15,10-7-25 0,-10 7-18 0,0 0-13 16,7-7-4-16,-7 7 2 0,0 0 25 16,0 0 6-16,0 0 2 0,0 0 7 0,7 7-9 0,-7-7-3 15,-2 9-4-15,2-9-11 0,-3 13-1 0,1-4 2 16,0-1-17-16,0 4-7 0,-1-2-15 0,-2 4-4 15,2-2-16-15,0 3 0 0,0 2-9 0,-2-1-2 16,1 3-5-16,-1-2-4 0,0 2-9 0,2-1 1 16,-1-1 5-16,2 1-10 0,-4 2 0 0,5-4-8 15,-2-2-1-15,3 3-6 0,-1-2 0 0,1-2-3 16,1 1 7-16,-1-3 1 0,3 4-4 0,-2-4-1 16,1 0 2-16,3-1 0 0,-1 0-1 0,0-3 4 15,3 1 3-15,0 0-1 0,1-1 0 0,3-4-1 16,0 2-2-16,0-2 0 0,2-2-3 0,-1 4 2 15,3-8-8-15,-2 1-1 0,3 1 2 0,-3-3-3 16,4 0-5-16,-1-1 8 0,0-5-4 0,-2 1 5 16,0 0-1-16,1-2 5 0,-4-2-2 0,1 0-4 15,0-3-15-15,-1 3 14 0,-2-5-17 0,-1 0 20 16,-1 2-23-16,-2-2 20 0,-1 0-14 0,-2-2 13 16,1 5-13-16,-6-2 9 0,2-2-18 0,-4-1 22 15,2 2-15-15,-6 4-4 0,1-3 16 0,-2 0-16 16,-2 6 16-16,-1-5-18 0,-1 6 13 0,0-2-29 15,-2 3-5-15,0-1-24 0,-1 2-32 0,-1 2-28 16,1-1-60-16,0 1-56 0,-1 4-50 0,1-1-74 0,3 1-73 16,-2 1-206-16,-1-1-424 0,4 1-677 15</inkml:trace>
          <inkml:trace contextRef="#ctx0" brushRef="#br2" timeOffset="351477.4171">8112 5747 191 0,'0'0'306'0,"0"0"-27"0,0 0-39 0,0 0 18 15,0 0-27-15,0 0-19 0,0 0-7 16,0 0-19-16,0 0-11 0,0 0-27 0,0 0-11 15,0 0-12-15,0 0-10 0,0 0-8 0,0 0-7 16,0 0-13-16,0 0 5 0,0 0 15 0,0 0 24 0,0 0 2 16,0 0-10-16,-5 5 8 0,5-5-37 0,-7 7 23 15,7-7-19-15,-5 14 19 0,5-14-22 0,-6 12 2 16,5 0-26-16,-3-2-1 0,1 4-4 0,-1 0-6 16,0 0-4-16,3 6-3 0,-4-3-12 0,2 4-2 15,-1-1-5-15,3 2 0 0,-3 0-1 0,3 2-3 16,-3 0-2-16,3-2-6 0,-2 2-6 0,1 0 0 15,-4 0-2-15,5-1-2 0,-2 0-4 0,0-3-1 16,-3 2 1-16,5-2-6 0,-3-1 1 0,2-1 3 16,-1-3-1-16,0 0-5 0,0-2 4 0,3 1-6 15,-3-5-5-15,0 1-4 0,3-3-14 0,0-7-19 16,-2 19-2-16,2-19-21 0,-3 9-35 0,3-9-80 16,0 0-88-16,5 9-83 0,-5-9 10 0,0 0-76 15,12-4-133-15,-12 4-314 0,10-9-419 0</inkml:trace>
          <inkml:trace contextRef="#ctx0" brushRef="#br2" timeOffset="352147.6226">8538 5851 238 0,'1'-9'353'0,"-1"9"-60"0,3-9-30 0,-3 9-37 16,0 0-21-16,0-9-24 0,0 9-22 15,0 0-15-15,0 0-16 0,0-10-16 0,0 10-10 16,0 0 1-16,0 0-2 0,0 0-8 0,0 0 3 16,-5-7-15-16,5 7 1 0,0 0-4 0,-12 4 5 0,12-4 1 15,-10 7-3-15,10-7-3 0,-8 7 1 0,8-7-4 16,-9 12 4-16,4-5-3 0,-2-2-7 15,5 5-6-15,-4 0 18 0,1-3 1 0,1 6 1 16,-1-5-2-16,3 5-3 0,-2-3-5 0,-1 4-8 0,2-3 3 16,-1 4-5-16,1-4-6 0,1 4-6 0,-1-4-6 15,-1 5-1-15,4-3-9 0,-1 0 1 0,0 2-5 16,1-4-5-16,-3 4-3 0,3-4-4 16,3 3 0-16,-3-4-10 0,1 4 5 0,0-4-7 0,3 1 5 15,-1-2-2-15,-1 0-1 0,1-2-3 0,1 1 2 16,-1 1-1-16,2-2-2 0,-1-1 0 0,1 2 2 15,0-3-1-15,-5-5 1 0,9 10 1 0,-9-10-3 16,12 9 0-16,-12-9 1 0,14 5 1 0,-14-5-2 16,14 2 0-16,-14-2-2 0,17-2 1 0,-17 2-4 15,21-5 2-15,-12 0-1 0,1 1 2 0,0-1-1 16,2 0 1-16,-2-5 0 0,2 3-1 0,0-4-4 16,-1 0 1-16,1 0 4 0,-3-3-4 0,1-1 2 15,2 2-1-15,-3-2 0 0,-1 0 1 0,1 0 0 16,-3-2-3-16,2 2 3 0,-4-1-3 0,-1-1 3 15,2 3-2-15,-5 0 1 0,2-3 9 0,-2 4-18 16,0-3 12-16,-2 1-5 0,-1 2 10 0,1-2-13 16,-5 2 1-16,5 0 0 0,-7 1-1 0,3 0-1 15,-1 4 3-15,-4-3 1 0,3 3 0 0,-3 0 0 16,0 1-2-16,0 1-4 0,-1 2-10 0,1-1 11 0,-1 3-32 16,2-1 10-16,10 3-30 0,-22-2-4 15,22 2-25-15,-19 4-4 0,19-4-29 0,-16 7-11 16,16-7-45-16,-13 7-22 0,13-7-17 0,-11 8-8 15,11-8-22-15,-1 11-24 0,1-11-34 0,1 11-31 0,-1-11-107 16,11 9-168-16,-4-5-122 0</inkml:trace>
          <inkml:trace contextRef="#ctx0" brushRef="#br1" timeOffset="471121.1766">9217 6297 348 0,'0'0'449'16,"0"0"-100"-16,0 0-70 0,0 0-27 0,0 0-29 16,0 0 6-16,0 0-10 0,0 0-18 0,0 0-5 15,0 0-8-15,0 0 9 0,0 0-19 0,0 0 39 16,0 0-16-16,0 0 24 0,0 0-29 0,0 0 15 16,0 0-41-16,0 0 7 0,0 0-19 0,0 0 1 15,0 0-14-15,0 0 1 0,11-4-5 0,-11 4-7 16,0 0-3-16,0 0-11 0,0 0-8 0,0 0 22 15,0 0-44-15,0 0 26 0,0 0-45 0,0 0 25 16,0 0-43-16,0 0-8 0,0 0-5 0,0 0-6 16,0 0-8-16,0 0 32 0,0 0-42 0,0 0-4 15,0 0-3-15,0 0 2 0,0 0-1 0,0 0 25 16,0 0-40-16,0 0 4 0,1-7 1 0,-1 7-10 16,0 0-12-16,0 0-17 0,0 0-39 0,0 0-55 15,0 0-40-15,4-7-55 0,-4 7-93 0,0 0-79 16,5-8-86-16,-5 8-135 0,3-7-742 0,-3 7-963 0</inkml:trace>
          <inkml:trace contextRef="#ctx0" brushRef="#br2" timeOffset="349139.689">6167 4851 466 0,'0'-10'407'0,"0"10"-95"0,-1-8-11 0,1 8-32 16,-2-9-20-16,2 9-11 0,-2-9-8 0,2 9-5 16,0 0-2-16,-2-10-17 0,2 10-9 0,0 0-16 15,-1-9-29-15,1 9 0 0,0 0-12 0,0 0-14 16,-4-8-16-16,4 8-20 0,0 0-14 0,0 0 10 16,0 0 12-16,0 0 7 0,-6 3-11 0,6-3 1 15,-5 13-16-15,5-13-1 0,-8 12 0 0,4-1 4 16,1-1-2-16,-2 1-8 0,1 2 13 0,-1 0-10 15,3 1 12-15,-4 1-32 0,3-4 16 0,-3 4-36 16,4 0 15-16,-3-1-4 0,-1 3-5 0,1-4-13 16,4 2-7-16,-3-1 1 0,-2 3-9 0,3-1-2 15,-1-3 0-15,-1 1 1 0,4 0-6 0,-3-3 3 16,1 2 9-16,-1 0-9 0,3-2-1 0,-3-1-4 16,3 0-15-16,0-3-23 0,-3 1-22 0,4-8-23 15,-2 14-23-15,2-14-17 0,-4 10-11 0,4-10-21 16,0 11-24-16,0-11-53 0,0 0-88 0,0 8-88 15,0-8-17-15,0 0-50 0,17-1-100 0,-17 1-294 16,18-7-415-16</inkml:trace>
          <inkml:trace contextRef="#ctx0" brushRef="#br2" timeOffset="349705.6937">6356 4976 331 0,'0'0'317'0,"4"-11"-33"15,-4 11-36-15,1-9-19 0,-1 9-20 16,0 0-23-16,-1-12-15 0,1 12-22 0,0 0-8 0,-3-10-21 16,3 10-18-16,0 0-13 0,0 0 1 0,-6-5-5 15,6 5-1-15,0 0-3 0,0 0-1 0,-12 3 10 16,12-3 8-16,-5 5 2 0,5-5-11 0,-7 8 5 16,7-8 1-16,-7 10-4 0,7-10 3 0,-7 13 1 15,2-5-6-15,1-2-11 0,-1 4-4 0,2-2-10 16,-1 2-10-16,-1 1-1 0,3-2-7 0,-1 2-2 15,-2 0-8-15,4 0-5 0,-1 0 3 0,-2-2-8 16,4 1-2-16,-1-1-6 0,0 2 5 0,1-3-4 16,0 0-2-16,0-8-1 0,0 17 3 0,0-17 0 15,2 15-2-15,-2-15 3 0,3 12 0 0,0-5 1 16,-3-7 5-16,6 10-2 0,-6-10-1 0,9 10-5 16,-9-10-6-16,13 7 10 0,-13-7-7 0,12 5-4 15,-12-5-3-15,18 2 0 0,-18-2 2 0,0 0-4 16,22-2 5-16,-22 2-7 0,17-3 2 0,-17 3 1 15,15-5 2-15,-15 5 0 0,14-8 7 0,-14 8-4 16,12-9 5-16,-5 2-2 0,0 1 1 0,-3 1-1 16,1-3 0-16,-1 0-4 0,1 1-1 0,-2 0-5 15,0-4 1-15,-1 1 0 0,-2 0-4 0,0 0 3 16,0-1-3-16,-1 0 3 0,0-2-3 0,-2 2-2 16,-3-2 0-16,3 2 1 0,-2-1 3 0,-2-1 3 15,0 2-7-15,0 1 6 0,-1 1-9 0,-1-2 11 16,0 4-12-16,0-1 10 0,-1 1-11 0,1 1 9 15,0 1-9-15,9 5 10 0,-17-6-12 0,17 6 11 0,-18-3-10 16,18 3 10-16,-17 0-17 0,17 0 3 16,-12 3-25-16,12-3-13 0,-13 6-15 0,13-6-22 15,-10 9-15-15,10-9-36 0,-5 11-33 0,5-11-58 16,-3 12-41-16,3-12-38 0,2 15-80 0,-2-15-114 0,5 12-371 16,0-7-423-16</inkml:trace>
          <inkml:trace contextRef="#ctx0" brushRef="#br2" timeOffset="350322.6195">6670 5121 275 0,'0'0'416'0,"-2"-10"-57"16,2 10-80-16,0-10-13 0,0 10-74 0,-1-8 0 15,1 8-74-15,0 0 17 0,-2-10-69 0,2 10 25 16,0 0-54-16,0 0 22 0,0-9-42 0,0 9 32 15,0 0-42-15,0 0 26 0,0 0-38 0,0 0 37 16,0 0-38-16,0 0 37 0,0 0-43 0,2-10 36 16,-2 10-39-16,0 0 31 0,0 0-41 0,0 0 34 15,0 0-66-15,6 10-24 0,-6-10-63 0,0 0-69 16,4 7-120-16,-4-7-232 0,5 6-81 0</inkml:trace>
          <inkml:trace contextRef="#ctx0" brushRef="#br2" timeOffset="350073.5815">6880 5000 492 0,'7'-3'469'0,"-7"3"-80"0,9-11-66 0,-9 11-44 15,7-7 3-15,-7 7-11 0,7-8-22 0,-7 8-38 16,5-7-36-16,-5 7-30 0,0 0-27 0,9-4-13 15,-9 4 33-15,0 0 15 0,0 0-6 0,0 0 2 16,-4 9-5-16,4-9-10 0,-8 13-14 0,-1-3-9 16,4-2-3-16,-4 4 4 0,-1 0-5 0,-2 3-10 15,0 0-13-15,1 0-9 0,-5 3-7 0,-1 0-2 16,1 1 9-16,1 2-11 0,-1-3-1 0,0 0-16 16,-1 1-6-16,-1-1 1 0,4 0-7 0,0-1-9 15,-3 1-5-15,5-5-6 0,-1 2-2 0,2-1-5 16,0 0-1-16,0-4 8 0,3 0-10 0,-1-1 0 15,1 2-1-15,2-2 1 0,-2-3 0 0,4 1-1 16,-1-1 4-16,5-6-16 0,-9 9-11 0,9-9-8 16,-7 11-14-16,7-11-16 0,-6 5-23 0,6-5-29 0,0 0-43 15,-7 8-89-15,7-8-109 0,0 0-23 0,0 0-95 16,0 0-77-16,0 0-502 0,0 0-664 16</inkml:trace>
          <inkml:trace contextRef="#ctx0" brushRef="#br2" timeOffset="350517.4474">6835 5300 205 0,'0'0'522'0,"4"8"-162"0,-4-8-10 0,0 0-94 16,6 5 3-16,-6-5-91 0,0 0 10 0,0 0-80 0,0 0 11 15,7 6-54-15,-7-6 26 0,0 0-52 16,0 0 28-16,0 0-54 0,0 0 33 0,0 0-48 0,9 4-7 15,-9-4-76-15,0 0-71 0,0 0-149 16,0 0-368-16,0 0-192 0</inkml:trace>
          <inkml:trace contextRef="#ctx0" brushRef="#br2" timeOffset="348257.9189">7508 5938 120 0,'0'0'353'0,"0"0"-78"15,-3-13-22-15,3 13-27 0,0 0-29 0,-2-9-28 16,2 9-7-16,-3-9-12 0,3 9-16 0,-4-8 3 16,4 8-3-16,0 0-16 0,-2-7-6 0,2 7-2 15,0 0-5-15,-3-9 36 0,3 9-1 0,0 0 7 16,-3-10 9-16,3 10-7 0,0 0 13 0,0 0-13 0,-4-7 9 16,4 7-20-16,0 0 1 0,0 0-24 15,0 0 0-15,-1-7-25 0,1 7 2 0,0 0-26 16,0 0-1-16,0 0-29 0,0 0 10 0,0 0-24 15,0 0 8-15,0 0-14 0,0 0 22 0,0 0-3 0,0 0 21 16,0 0-4-16,1 7 12 0,-1-7-12 16,2 9 5-16,-2-9-8 0,4 11 6 0,-4-11 1 15,4 13-11-15,-4-13 13 0,2 15-17 0,2-9 4 16,-1 3-18-16,-1 0 8 0,1-2-23 0,-2 3 17 0,4-3-22 16,-2 2 16-16,-1 0-21 0,2-1 15 0,-1-1-25 15,2 2 23-15,-5-9-21 0,4 15 23 0,-3-8-20 16,4 0 15-16,-1 0-15 0,-4-7 13 15,4 12-16-15,-4-12 24 0,8 9-9 0,-8-9-18 0,3 12 17 16,-3-12-3-16,5 7 3 0,-5-7-4 0,0 0-14 16,5 7 18-16,-5-7-15 0,0 0 17 0,1 9-1 15,-1-9 6-15,0 0-7 0,0 0 11 0,5 6-9 16,-5-6 15-16,0 0 4 0,0 0 0 0,0 0-5 16,0 0-4-16,0 0 1 0,0 7-9 0,0-7-3 15,0 0 1-15,0 0-1 0,0 0 5 0,-13 6 1 16,13-6-4-16,-16 5 8 0,16-5-10 0,-24 6-26 15,10-2 35-15,1-1-28 0,-4 3 37 0,0 1-41 16,-2-2 45-16,-3 1-11 0,3 4-1 0,-3-3-6 16,0 0-2-16,2 1 1 0,-2 0-3 0,1-1 2 15,1 2-4-15,-1-2-5 0,4-2-1 0,-1 2 17 16,1-1-18-16,2 1-2 0,2-3 3 0,1 0-3 16,1-1-6-16,-1 3-18 0,12-6-30 0,-17 7-24 15,17-7-31-15,-13 6-33 0,13-6-15 0,-12 4-28 16,12-4-33-16,-10 3-47 0,10-3-107 0,0 0-117 0,0 0-267 15,-17-3-318-15,17 3-692 0</inkml:trace>
        </inkml:traceGroup>
      </inkml:traceGroup>
    </inkml:traceGroup>
    <inkml:traceGroup>
      <inkml:annotationXML>
        <emma:emma xmlns:emma="http://www.w3.org/2003/04/emma" version="1.0">
          <emma:interpretation id="{533B9B2D-0C39-49BA-833D-3A582A6DE0F9}" emma:medium="tactile" emma:mode="ink">
            <msink:context xmlns:msink="http://schemas.microsoft.com/ink/2010/main" type="paragraph" rotatedBoundingBox="22567,12184 27674,13988 27432,14674 22324,1287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2AB70BE-E214-43BA-A59F-0E4086C8FBCD}" emma:medium="tactile" emma:mode="ink">
              <msink:context xmlns:msink="http://schemas.microsoft.com/ink/2010/main" type="line" rotatedBoundingBox="22567,12184 27674,13988 27432,14674 22324,12870">
                <msink:destinationLink direction="with" ref="{900915B8-35D9-466F-860F-2763732BC4B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AC3EFB3-F354-4FBE-98A5-DB0766A5E21E}" emma:medium="tactile" emma:mode="ink">
                <msink:context xmlns:msink="http://schemas.microsoft.com/ink/2010/main" type="inkWord" rotatedBoundingBox="22567,12184 23323,12451 23080,13137 22324,12870">
                  <msink:destinationLink direction="with" ref="{3A9BE3C2-BFBD-4AF0-8E86-E355EA8F1D92}"/>
                </msink:context>
              </emma:interpretation>
              <emma:one-of disjunction-type="recognition" id="oneOf4">
                <emma:interpretation id="interp20" emma:lang="en-US" emma:confidence="0.5">
                  <emma:literal>10</emma:literal>
                </emma:interpretation>
                <emma:interpretation id="interp21" emma:lang="en-US" emma:confidence="0">
                  <emma:literal>1÷0</emma:literal>
                </emma:interpretation>
                <emma:interpretation id="interp22" emma:lang="en-US" emma:confidence="0">
                  <emma:literal>1×0</emma:literal>
                </emma:interpretation>
                <emma:interpretation id="interp23" emma:lang="en-US" emma:confidence="0">
                  <emma:literal>1±0</emma:literal>
                </emma:interpretation>
                <emma:interpretation id="interp24" emma:lang="en-US" emma:confidence="0">
                  <emma:literal>100</emma:literal>
                </emma:interpretation>
              </emma:one-of>
            </emma:emma>
          </inkml:annotationXML>
          <inkml:trace contextRef="#ctx0" brushRef="#br2" timeOffset="361411.8127">8693 6958 20 0,'0'0'469'0,"0"0"-99"0,0 0-52 16,0 0-57-16,0 0-24 0,0 0-24 0,0 0-19 16,0 0-14-16,2-6-23 0,-2 6-23 0,0 0 7 15,0 0-9-15,0 0-3 0,0 0 2 0,0 0-5 16,0 0 3-16,0 0-13 0,0 0 15 0,0 0-21 15,0 0 28-15,0 0-27 0,0 0 16 0,0 0-24 16,0 0 18-16,0 0-32 0,0 0 27 0,0 0 3 16,0 0 15-16,0 0-21 0,0 0 7 0,0 0-12 15,3 12-10-15,-3-12 9 0,0 9-6 0,0-9 9 16,0 15-25-16,0-15 18 0,-1 17-29 0,1-9 30 16,0 2-25-16,0 4 37 0,-2-2-47 0,0 3 38 15,2-2-49-15,-1 4 33 0,1-2-47 0,-1 4 31 16,-2-3-35-16,2 3 34 0,-1 2-40 0,-1-2 29 15,3 2-38-15,-2 1 31 0,0-3-43 0,0 2 31 16,2 1-43-16,-2-4 4 0,2 1-1 0,-3-1 3 0,3-1-4 16,0 1 2-16,-1-4 4 0,0 2-11 0,1-3 5 15,-3 0 0-15,2 1-2 0,1-3 1 0,0-1-2 16,0-2 2-16,0 0-4 0,0-8 3 16,-2 16 2-16,2-16 1 0,-1 11-4 0,1-11 3 0,0 12-3 15,0-12-4-15,-2 9-13 0,2-9-8 0,0 0-15 16,0 11-23-16,0-11-25 0,0 0-41 0,-3 9-38 15,3-9-33-15,0 0-35 0,0 0-52 0,0 0-21 16,0 0-61-16,0 0-29 0,0 0-32 0,-12-4-90 16,12 4-621-16,3-8-756 0</inkml:trace>
          <inkml:trace contextRef="#ctx0" brushRef="#br2" timeOffset="362763.7415">9287 7148 245 0,'0'0'350'0,"0"0"-66"15,0 0-65-15,12-2-16 0,-12 2-48 0,0 0 9 16,10-4-4-16,-10 4-9 0,0 0-7 0,9-5-16 16,-9 5-5-16,0 0-16 0,9-7-4 0,-9 7-8 15,6-6-6-15,-6 6-8 0,0 0 13 0,5-8-1 16,-5 8-3-16,0 0 3 0,4-10-3 0,-4 10-3 16,0 0 1-16,1-12-5 0,-1 12-5 0,0 0-1 15,-1-9-11-15,1 9-1 0,0 0 2 0,-3-12-9 16,3 12 15-16,0 0-9 0,-5-9-14 0,5 9-2 15,-3-8-3-15,3 8-3 0,-5-7 9 0,5 7 0 16,-5-5 0-16,5 5-7 0,0 0 0 0,-12-7 3 16,12 7-5-16,0 0-6 0,-8-8-4 0,8 8-2 15,0 0-4-15,-10-3 17 0,10 3-25 0,0 0 4 16,-15 0 3-16,15 0-1 0,-12 4 1 0,12-4-3 16,-13 7-2-16,13-7-8 0,-13 7 0 0,4-4 3 15,9-3 2-15,-12 11 4 0,7-8 8 0,-3 5-1 16,2-1-2-16,-1 0-2 0,-2 2 3 0,4-1-3 15,-3 1 2-15,3 0 1 0,-1 1 10 0,-1 1 7 16,2-1-10-16,0 2 6 0,-1-1-13 0,2 1 1 16,-2 0-10-16,1 0 6 0,3-3-7 0,-2 5 8 15,1-4-11-15,1 2-3 0,-1-1 6 0,0 2 2 16,2-4-6-16,1 2 2 0,0 0-4 0,0 0 0 16,0-1-6-16,0 0 1 0,0 1 3 0,1-3-1 15,2 3-4-15,0-3 0 0,-3 2 4 0,4-1-6 0,-3-1 4 16,3 0-6-16,1 2 9 0,-3-3-3 15,2 0 2-15,2 1 0 0,-4-2-3 0,3 1 3 16,0-1-2-16,1 1 2 0,-6-7 1 0,10 11-5 0,-10-11-1 16,12 9-4-16,-12-9 6 0,11 8 4 0,-11-8-3 15,9 7 4-15,-9-7-4 0,12 8 3 0,-12-8-12 16,14 1 13-16,-14-1-3 0,12 2 0 0,-12-2-1 16,0 0 0-16,19 2-1 0,-19-2-7 0,0 0 5 15,17-2 5-15,-17 2-5 0,13-3 1 0,-13 3 2 16,14-6-27-16,-14 6 25 0,11-4 24 0,-11 4-24 15,11-7 17-15,-11 7-21 0,9-7 15 0,-9 7-15 16,11-8 14-16,-11 8-16 0,9-9 16 0,-9 9-19 16,8-11 18-16,-8 11-15 0,6-8 17 0,-6 8-20 15,7-10 25-15,-7 10-24 0,5-10 18 0,-5 10-20 16,6-11 22-16,-6 11-28 0,4-10 35 0,-4 10-23 16,1-11 19-16,-1 11-18 0,6-10 26 0,-6 10-30 15,1-11 27-15,-1 11-30 0,2-9 32 0,-2 9-37 16,0-13 28-16,0 13-23 0,3-11 24 0,-3 11-27 15,-1-10 27-15,1 10-30 0,1-11 29 0,-1 11-29 16,0-10 32-16,0 10-26 0,-1-8 31 0,1 8-28 16,0-11 38-16,0 11-22 0,-2-8 27 0,2 8-33 15,-2-9 29-15,2 9-31 0,0 0 30 0,-3-10-34 0,3 10 31 16,-2-9-39-16,2 9 37 0,0 0-36 16,-2-10 32-16,2 10-36 0,0 0 57 0,-2-7-59 15,2 7 34-15,0 0-35 0,-5-10 35 0,5 10-35 0,0 0 34 16,-4-9-34-16,4 9 36 0,0 0-41 0,-8-8 38 15,8 8-30-15,0 0 31 0,-7-6-36 0,7 6 35 16,0 0-33-16,-9-8 34 0,9 8-36 0,0 0 37 16,-5-6-35-16,5 6 35 0,0 0-37 0,-6-7 37 15,6 7-32-15,0 0 32 0,-8-6-36 0,8 6 39 16,0 0-39-16,-9-5 34 0,9 5-38 0,0 0 39 16,-7-3-36-16,7 3 38 0,0 0-34 0,-7-7 32 15,7 7-32-15,0 0 32 0,0 0-36 0,-9-6 37 16,9 6-30-16,0 0 30 0,0 0-34 0,-11-6 37 15,11 6-34-15,0 0 33 0,-6-5-35 0,6 5 34 16,0 0-37-16,-7-6 37 0,7 6-38 0,0 0 36 16,-7-4-31-16,7 4 34 0,0 0-41 0,-10-5 36 15,10 5-38-15,0 0 41 0,-6-4-36 0,6 4 37 16,0 0-38-16,-10-5 35 0,10 5-35 0,0 0 36 16,-8-4-35-16,8 4 34 0,0 0-36 0,0 0 40 15,-12-6-40-15,12 6 38 0,0 0-41 0,0 0 41 16,-9-4-39-16,9 4 38 0,0 0-38 0,0 0 38 15,-11-5-38-15,11 5 36 0,0 0-39 0,0 0 39 16,0 0-36-16,-10-2 37 0,10 2-35 0,0 0 32 0,0 0-33 16,0 0 31-16,0 0-36 0,-11-3 40 15,11 3-39-15,0 0 36 0,0 0-38 0,0 0 41 16,0 0-41-16,0 0 41 0,-14 0-49 0,14 0 35 16,0 0-47-16,0 0 17 0,0 0-51 0,-12 5 4 0,12-5-47 15,0 0 5-15,0 0-44 0,-5 5-46 0,5-5-33 16,0 0-35-16,0 0-44 0,-5 8-47 15,5-8-25-15,0 0-81 0,0 9-131 0,0-9-401 16,0 0-602-16</inkml:trace>
        </inkml:traceGroup>
        <inkml:traceGroup>
          <inkml:annotationXML>
            <emma:emma xmlns:emma="http://www.w3.org/2003/04/emma" version="1.0">
              <emma:interpretation id="{BAAF8BF6-31BB-47BC-8F90-8E72D44BDD92}" emma:medium="tactile" emma:mode="ink">
                <msink:context xmlns:msink="http://schemas.microsoft.com/ink/2010/main" type="inkWord" rotatedBoundingBox="27359,14129 27595,14212 27546,14350 27311,14267"/>
              </emma:interpretation>
              <emma:one-of disjunction-type="recognition" id="oneOf5">
                <emma:interpretation id="interp25" emma:lang="en-US" emma:confidence="0.5">
                  <emma:literal>.</emma:literal>
                </emma:interpretation>
                <emma:interpretation id="interp26" emma:lang="en-US" emma:confidence="0">
                  <emma:literal>A</emma:literal>
                </emma:interpretation>
                <emma:interpretation id="interp27" emma:lang="en-US" emma:confidence="0">
                  <emma:literal>&lt;</emma:literal>
                </emma:interpretation>
                <emma:interpretation id="interp28" emma:lang="en-US" emma:confidence="0">
                  <emma:literal>a</emma:literal>
                </emma:interpretation>
                <emma:interpretation id="interp29" emma:lang="en-US" emma:confidence="0">
                  <emma:literal>P</emma:literal>
                </emma:interpretation>
              </emma:one-of>
            </emma:emma>
          </inkml:annotationXML>
          <inkml:trace contextRef="#ctx0" brushRef="#br3" timeOffset="407739.5436">13761 8864 1511 234,'-4'1'94'0,"-36"6"22"0,8-2 11 16,0 1 38-16,3-3-47 0,3 3 39 0,3-2-55 15,4 0 40-15,2-3-45 0,1 3 37 0,5-2-27 16,-2 1 18-16,13-3-31 0,-17 3 24 0,17-3 5 16,0 0 9-16,0 0-25 0,0 0 6 0,22-3-26 15,-5 0 2-15,3-1-22 0,6 1 2 0,5-1-11 16,4 0 0-16,8-2-12 0,0-1-1 0,-1 2-8 15</inkml:trace>
          <inkml:trace contextRef="#ctx0" brushRef="#br3" timeOffset="407738.5436">13761 8857 4675 453,'-10'2'40'15,"-12"1"3"-15,0 0 14 0,5-2-8 0,0 1 16 16,4-1-21-16,13-1 8 0,-22 1-15 0,22-1 5 16,-11-2-20-16,11 2 7 0,0 0-23 0,6-9 4 15,5 3 3-15,0 2-6 0,-6 2 0 0</inkml:trace>
        </inkml:traceGroup>
      </inkml:traceGroup>
    </inkml:traceGroup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51.24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DAFF1F-4272-4436-9023-39A76DA1780C}" emma:medium="tactile" emma:mode="ink">
          <msink:context xmlns:msink="http://schemas.microsoft.com/ink/2010/main" type="inkDrawing" rotatedBoundingBox="23018,9760 25733,9586 25736,9637 23021,9810" semanticType="underline" shapeName="Other">
            <msink:sourceLink direction="with" ref="{549BEBC7-EBF8-43B5-B0D3-0FFD92894A26}"/>
          </msink:context>
        </emma:interpretation>
      </emma:emma>
    </inkml:annotationXML>
    <inkml:trace contextRef="#ctx0" brushRef="#br0">355 184 38 0,'-35'4'552'0,"0"-4"-191"0,2 1-43 15,5-1-78-15,0 0 26 0,2 2-15 0,0-2-5 16,4-2 12-16,0 1-10 0,5 1-4 0,3 0-37 16,-1-3-10-16,15 3-23 0,-25-3-18 0,25 3-19 15,-21-1-26-15,21 1-20 0,-8-3-18 0,8 3-12 16,0 0-10-16,8-7-1 0,5 3-3 0,4 2-8 15,6-2-6-15,10 1-5 0,3-2-5 0,9 1 4 16,16 0 5-16,2-2 13 0,5 3-1 0,6-3-1 16,4 2-1-16,14 1 0 0,2 1-2 0,4-1-5 15,0 0-8-15,3 1-4 0,3-1-6 0,-1 1-3 16,2-4 4-16,-1 3-7 0,-2-1-2 0,-1 0-3 16,-5-1 2-16,-2-1-1 0,-16 1-2 0,-1 2-3 15,-4-2-1-15,-2-1 1 0,-2 1 2 0,-6-2-1 16,-2 4 0-16,-4-3-2 0,-9-2 0 0,-6 3 1 15,1 2-2-15,-9-1 0 0,-2-2 2 0,-6 3 1 16,-3 0-2-16,1 0 1 0,-8 1-6 0,1 0-10 16,-3 1-6-16,1-1-24 0,-15 2-28 0,20-2-30 15,-20 2-53-15,0 0-42 0,0 0-112 0,0 0 5 16,0 0-81-16,0 0-96 0,-9 4-440 0,-6-4-492 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2:17.389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BAB2120-E8D7-43DC-A4E8-C2E3971BDA36}" emma:medium="tactile" emma:mode="ink">
          <msink:context xmlns:msink="http://schemas.microsoft.com/ink/2010/main" type="writingRegion" rotatedBoundingBox="26016,17427 34229,16802 34351,18413 26138,19037"/>
        </emma:interpretation>
      </emma:emma>
    </inkml:annotationXML>
    <inkml:traceGroup>
      <inkml:annotationXML>
        <emma:emma xmlns:emma="http://www.w3.org/2003/04/emma" version="1.0">
          <emma:interpretation id="{94CD0002-67E1-4C76-A07F-BF30A7B86421}" emma:medium="tactile" emma:mode="ink">
            <msink:context xmlns:msink="http://schemas.microsoft.com/ink/2010/main" type="paragraph" rotatedBoundingBox="26016,17427 34229,16802 34351,18413 26138,190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30D128-617C-4E2C-BE95-6180300F62EB}" emma:medium="tactile" emma:mode="ink">
              <msink:context xmlns:msink="http://schemas.microsoft.com/ink/2010/main" type="line" rotatedBoundingBox="26016,17427 34229,16802 34351,18413 26138,19037"/>
            </emma:interpretation>
          </emma:emma>
        </inkml:annotationXML>
        <inkml:traceGroup>
          <inkml:annotationXML>
            <emma:emma xmlns:emma="http://www.w3.org/2003/04/emma" version="1.0">
              <emma:interpretation id="{996A4603-B4A0-4ED7-93B4-B006B8E74331}" emma:medium="tactile" emma:mode="ink">
                <msink:context xmlns:msink="http://schemas.microsoft.com/ink/2010/main" type="inkWord" rotatedBoundingBox="26016,17427 27450,17318 27502,17990 26067,18099"/>
              </emma:interpretation>
              <emma:one-of disjunction-type="recognition" id="oneOf0">
                <emma:interpretation id="interp0" emma:lang="en-US" emma:confidence="0.5">
                  <emma:literal>CI</emma:literal>
                </emma:interpretation>
                <emma:interpretation id="interp1" emma:lang="en-US" emma:confidence="0.5">
                  <emma:literal>C I</emma:literal>
                </emma:interpretation>
                <emma:interpretation id="interp2" emma:lang="en-US" emma:confidence="0">
                  <emma:literal>( I</emma:literal>
                </emma:interpretation>
                <emma:interpretation id="interp3" emma:lang="en-US" emma:confidence="0">
                  <emma:literal>CII</emma:literal>
                </emma:interpretation>
                <emma:interpretation id="interp4" emma:lang="en-US" emma:confidence="0">
                  <emma:literal>[I</emma:literal>
                </emma:interpretation>
              </emma:one-of>
            </emma:emma>
          </inkml:annotationXML>
          <inkml:trace contextRef="#ctx0" brushRef="#br0">13153 12676 231 0,'0'0'464'0,"-18"0"-116"16,18 0-54-16,-20-2-28 0,20 2-16 0,-14 0-10 15,14 0-15-15,-15-1-41 0,15 1-30 0,0 0-29 16,-12 0-29-16,12 0-12 0,0 0-13 0,0 0 7 16,0 0-5-16,0 0-7 0,12-4 0 0,2 0-21 15,0 3 4-15,7-3-16 0,2 1 3 0,1-2-7 16,7-1 0-16,-3 1 11 0,7 0-17 0,-3-3-1 15,2 2-2-15,-2 0-3 0,2 2-3 0,-6-2-3 16,2 1 2-16,-6-3-5 0,-2 4-1 0,-2 0 0 16,-3 1-1-16,-3 0 15 0,2-1-17 0,-3 1 14 15,-2 2-26-15,0-2 15 0,-11 3-29 0,17-3 2 16,-17 3-55-16,14-3-13 0,-14 3-77 0,10-4-2 16,-10 4-65-16,0 0-57 0,12-1-84 0,-12 1-369 15,0 0-250-15</inkml:trace>
          <inkml:trace contextRef="#ctx0" brushRef="#br0" timeOffset="-517.9488">13046 12254 577 0,'0'0'437'0,"-6"-12"-93"16,6 12-59-16,-5-9-13 0,5 9 7 0,-4-9-15 16,4 9-38-16,-4-6-37 0,4 6-37 0,0 0-31 15,-5-9-27-15,5 9-18 0,0 0-15 0,0 0 23 16,0 0-51-16,0 0 2 0,4-6 1 0,-4 6 6 16,0 0 37-16,17 0-47 0,-17 0 46 0,25 2-55 15,-10-2 41-15,3 0-50 0,6 0 44 0,0 0-51 16,3 0 39-16,2-2-51 0,2-2 42 0,3 2-47 15,-1 2 44-15,-3-5-43 0,2 3 38 0,-6 1-46 16,0-2 3-16,-3 2 4 0,-3-1 1 0,-2 1 38 16,-1 0-55-16,-2-1-5 0,-2 0-17 0,-13 2-42 15,22-2-56-15,-22 2-35 0,17-2-39 0,-17 2-37 16,0 0-73-16,13-1-20 0,-13 1-407 0,0 0-269 16</inkml:trace>
          <inkml:trace contextRef="#ctx0" brushRef="#br0" timeOffset="-267.8229">13421 12166 452 0,'0'0'389'0,"0"0"-71"16,0 0-32-16,0 0-19 0,-16-1-25 0,16 1-7 15,0 0-31-15,0 0-38 0,0 0-31 0,0 0-19 16,-14 1 47-16,14-1 44 0,-6 9-52 0,6-9 31 16,-7 14-53-16,3-6 35 0,0 1-67 0,1 1-4 15,-1 3-7-15,-3-2-12 0,6 3-4 0,-3-1-8 0,-2 2-7 16,4 1-15-16,-2 0-9 0,-1 0-7 15,3 4-2-15,-2-1-5 0,1-3 4 0,-1 4-12 16,2-1-3-16,-1 1 1 0,1-1-4 0,-1 1-7 0,0-3-19 16,-1 0-18-16,3 0-41 0,0-2-46 0,-2 1-51 15,1-1-49-15,-1-2-18 0,2 0-16 16,0-2-35-16,-1 2-70 0,0-6-25 0,0 1-375 0,2-8-279 16</inkml:trace>
          <inkml:trace contextRef="#ctx0" brushRef="#br0" timeOffset="-831.7698">12774 12098 257 0,'0'0'343'0,"0"0"-79"0,0 0-65 0,0 0 12 16,0-9-32-16,0 9 15 0,0 0-14 0,0 0-22 16,0 0-9-16,0 0-19 0,0 0-9 0,-1-8 6 0,1 8 21 15,0 0 28-15,0 0 15 0,0 0-3 0,0 0-34 16,-4-9-26-16,4 9 13 0,0 0-16 15,-7-9 4-15,7 9-2 0,-9-6-17 0,9 6-19 16,-12-7-10-16,12 7-16 0,-18-8-11 0,7 5-8 0,-2 1 0 16,-3 2 6-16,-2 0-2 0,-4 3-1 0,-1 4 1 15,-3 0-5-15,-1 2-2 0,-7 4 4 0,4 3-1 16,-3 1 6-16,3 5-1 0,-2-2 4 16,-1 6-13-16,6-2-8 0,0 0-5 0,4 4-1 0,3-3-4 15,2 2-17-15,4-3 15 0,2 0-8 0,4 0 4 16,2-3-10-16,3 2 10 0,3-4-1 0,0 3-4 15,5-4 0-15,1 2 12 0,3-3-11 0,0 0 3 16,2-3 3-16,4 2-2 0,-1-5 4 0,3 0-5 16,1-1 18-16,-1-3-26 0,0-1 3 0,3-2-3 15,-3-1-27-15,-3-2 38 0,4-1-28 0,-1 0 35 16,0-3-40-16,-1 2 24 0,-2-3-23 0,-3 1 25 16,4 0-24-16,-4-3 22 0,-3 5-24 0,4-3-11 15,-12 4-1-15,14-4-45 0,-14 4-54 0,14-6-58 16,-14 6-54-16,9-7-47 0,-9 7-78 0,8-7 0 15,-8 7-70-15,5-4-97 0,-5 4-388 0,4-7-486 16</inkml:trace>
        </inkml:traceGroup>
        <inkml:traceGroup>
          <inkml:annotationXML>
            <emma:emma xmlns:emma="http://www.w3.org/2003/04/emma" version="1.0">
              <emma:interpretation id="{6E056ED2-9E56-4265-ABB8-591B4C18E9D4}" emma:medium="tactile" emma:mode="ink">
                <msink:context xmlns:msink="http://schemas.microsoft.com/ink/2010/main" type="inkWord" rotatedBoundingBox="27754,17360 29348,17239 29466,18784 27872,18905"/>
              </emma:interpretation>
              <emma:one-of disjunction-type="recognition" id="oneOf1">
                <emma:interpretation id="interp5" emma:lang="en-US" emma:confidence="0.5">
                  <emma:literal>for</emma:literal>
                </emma:interpretation>
                <emma:interpretation id="interp6" emma:lang="en-US" emma:confidence="0">
                  <emma:literal>fore</emma:literal>
                </emma:interpretation>
                <emma:interpretation id="interp7" emma:lang="en-US" emma:confidence="0">
                  <emma:literal>form</emma:literal>
                </emma:interpretation>
                <emma:interpretation id="interp8" emma:lang="en-US" emma:confidence="0">
                  <emma:literal>fork</emma:literal>
                </emma:interpretation>
                <emma:interpretation id="interp9" emma:lang="en-US" emma:confidence="0">
                  <emma:literal>four</emma:literal>
                </emma:interpretation>
              </emma:one-of>
            </emma:emma>
          </inkml:annotationXML>
          <inkml:trace contextRef="#ctx0" brushRef="#br0" timeOffset="1596.5981">14208 12269 450 0,'1'-9'403'0,"-1"9"-67"16,5-12-38-16,-5 12 10 0,3-12-33 0,-3 12 23 15,1-11-77-15,-1 11 29 0,0-11-51 0,0 11 24 16,1-7-60-16,-1 7 46 0,0 0-67 0,0-10 37 16,0 10-70-16,0 0 32 0,-1-8-78 0,1 8 36 15,0 0-71-15,0 0 55 0,0 0-40 0,-10 3 68 16,10-3-67-16,-8 13 51 0,-1-5-65 0,4 0 65 16,-2 1-71-16,2-1 60 0,-1 5-75 0,3-3 6 15,-2 3 9-15,1-2 0 0,3 2 0 0,-3-2-4 16,4 2-4-16,0-3 5 0,2 3-4 0,1-4 1 15,2 2 2-15,2-2-1 0,2 1 7 0,0-3-4 16,6-1 3-16,1-3-8 0,5-1-1 0,-1-2-1 0,4-1-2 16,-1 0 0-16,1-4-1 0,2-3-1 0,-2-2-4 15,2 0 6-15,-6-4-3 0,0-3-2 16,-2 2-1-16,-1-5 59 0,-6-1-73 0,0-2 63 0,0-1-74 16,-4-2 63-16,-5 4-66 0,0-4 58 0,-4 2-60 15,0 0-2-15,-1 2 7 0,-1-1 0 16,-2 4 4-16,-2-2 3 0,-1 4-2 0,1 5 1 15,-1 0-4-15,-1 4 6 0,2 0 58 0,-4 6-63 0,-1 3 53 16,-1 4-59-16,0 6 55 0,-3 2-64 0,-1 5 66 16,2 3-65-16,-3 9 63 0,-4 7-49 0,-3 4 36 15,6 5 23-15,-2 6-11 0,-2 11 48 16,-2 6 10-16,3 3 1 0,-1 5-12 0,2 1-11 0,2 2 35 16,0-1-62-16,2 1-10 0,4-3-2 0,4-12-9 15,0-2 2-15,4-4-6 0,3-1-4 0,3-10-1 16,2-4-1-16,-1 1 0 0,5-4-2 0,2-4 0 15,1-3 43-15,0-4-51 0,3-6 42 0,0-2-47 16,2-4 42-16,3-2-45 0,0-7 42 0,5-1-42 0,0-4-4 16,2-6 3-16,6 0 1 0,2-7 0 0,3-2 2 15,1-4 0-15,5-8-9 0,-1-2-10 16,-3-5-2-16,-2-2-3 0,-4-7-8 0,-4-2-10 0,-3-2-9 16,-5-5-10-16,-2-2 5 0,-5-2 6 0,-3-1 0 15,-7-1 10-15,-2 9 7 0,-2 0-16 16,-7-5 27-16,-3 5-20 0,-1 6 43 0,-5 0-36 15,-3 6 31-15,2 1 5 0,-5 7-2 0,-1-1-2 0,-1 4 3 16,-1 0 9-16,-2 5-25 0,6 2 17 0,1 2 0 16,4 2 2-16,3 1-3 0,1 2-10 0,1 1-13 15,3 0-14-15,-2 1-8 0,7 2 10 0,5 4 9 16,-5-12 5-16,5 12 4 0,8-10 8 0,1 4 4 16,2-1-5-16,6 0 1 0,0 2 1 0,5-2-1 15,0 1 0-15,4-4 4 0,0 2 3 0,2-1-1 16,-2 1 8-16,3 0-6 0,-2-1 0 0,-1 2 0 15,1-3 4-15,-4 1 0 0,0 5 0 0,-2-1 0 16,-3-2 2-16,-5 1-3 0,3 3-2 0,-5 0-3 16,-11 3 1-16,20-3 2 0,-20 3 1 0,11 5 7 15,-11-5 5-15,3 13 1 0,-6-4 0 0,3 1-2 16,-2 3 0-16,-2-1 0 0,1 3 8 0,-2 0 0 16,1 0 1-16,3 0 1 0,-3 2 3 0,3-3-6 15,0 3-2-15,1-1-1 0,0-1-1 0,0 1 0 16,2-1-1-16,-2-2 0 0,4 1 2 0,-3 0-2 0,6-4 1 15,-3 1-1-15,1-1 1 0,3-3 1 16,-2 0-1-16,3-2 4 0,1 0-7 0,-10-5 0 0,21 1 3 16,-7-2-5-16,1-4 0 0,-4 0 0 0,4 0 0 15,-1-6-3-15,-3 0 0 0,4 0 0 0,-6-3-1 16,2-3 2-16,-5 0-2 0,0-4 2 0,-1 3-7 16,-2-4 2-16,-3 0-2 0,-3-1-1 0,-2 0 0 15,-1 1-1-15,-6-1 2 0,4 2 2 0,-6 2-5 16,2 3 1-16,1-1 7 0,-4 5-9 0,0 0 2 15,2 2 1-15,-3 2 3 0,5 2 50 0,-1 0-62 16,0 3 53-16,12 3-67 0,-19-2 62 0,19 2-56 16,-21 5 0-16,14-1-3 0,-3 2 5 0,3 2 5 15,0 1 4-15,2 1-3 0,1 1 5 0,3 1 4 16,0 2-3-16,1-3 0 0,2 3 1 0,-1-2 3 16,5 1 1-16,-1 1 5 0,1-2-13 0,5 2 13 15,-2-2 1-15,2-2 1 0,-2-1 2 0,3-1-2 16,-2-1 0-16,3-1 5 0,3-3-7 0,-1 0 1 15,0-3 0-15,1-3-1 0,3 2 1 0,0-5 9 16,-1 1 2-16,2-6-11 0,3 1-3 0,-2-4 18 16,-2-1-21-16,2-2 57 0,-2-3-61 0,-1 0 50 15,-1-2-66-15,-3 2 65 0,1-2-68 0,-4 1 62 0,0 3-62 16,-5 1 63-16,3 3-65 0,-2 0 58 0,-2 2-62 16,-1 1 61-16,1 1-63 0,0 2 61 15,-5 8-62-15,6-14 62 0,-6 14-70 0,3-9 73 0,-3 9-69 16,0 0 66-16,0 0-64 0,0 0 66 0,0 0-67 15,-6 8 66-15,6-8-66 0,-3 11 67 0,3-11-62 16,3 12 71-16,-3-12-70 0,1 16 63 16,1-8-64-16,1 1 62 0,0-2-64 0,0 1 74 0,3 1-74 15,0-2 75-15,-1 1-75 0,3 0 70 0,-1-3-66 16,2-2 64-16,-2 2-62 0,-7-5 74 0,18 3-68 16,-18-3 57-16,22-2-62 0,-7-1 65 0,-4-1-66 15,2 0 68-15,-1-1-67 0,-2-2 66 0,2-3-67 16,-4 1 60-16,3-3-61 0,-4 4 62 0,2-5-56 15,-1 4 59-15,-3 1-58 0,0-1 54 16,0 4-62-16,-2-3 64 0,-3 8-72 0,8-11 63 0,-8 11-57 16,0 0 59-16,0 0-57 0,0 0 60 0,-11 14-59 15,6-4 60-15,-1 1-60 0,-4 2 63 0,4 4-55 16,0 1 13-16,0 1 2 0,-1-1 6 0,1 4 7 16,1-1 1-16,0-1 5 0,2 2 5 0,1 0-23 15,2-2 23-15,0-1-3 0,2-1 0 0,1 2 5 16,1-2-8-16,1-2 3 0,2 0-7 0,0-2 3 0,0 0-2 15,3-4-1-15,1-2 4 0,0-2-4 16,2 1-4-16,3-4 0 0,-2 1-8 0,0-2-19 0,0-2-40 16,3-2-34-16,-1 1-50 0,-3-2-71 15,3-2-75-15,-3 0-84 0,2-1-36 0,-4 2-85 0,1-3-649 16,-3-1-762-16</inkml:trace>
        </inkml:traceGroup>
        <inkml:traceGroup>
          <inkml:annotationXML>
            <emma:emma xmlns:emma="http://www.w3.org/2003/04/emma" version="1.0">
              <emma:interpretation id="{F79D1EEC-90BD-43FA-9B13-C9E435545CF1}" emma:medium="tactile" emma:mode="ink">
                <msink:context xmlns:msink="http://schemas.microsoft.com/ink/2010/main" type="inkWord" rotatedBoundingBox="29933,17200 31298,17097 31349,17772 29984,17876"/>
              </emma:interpretation>
              <emma:one-of disjunction-type="recognition" id="oneOf2">
                <emma:interpretation id="interp10" emma:lang="en-US" emma:confidence="0.5">
                  <emma:literal>all</emma:literal>
                </emma:interpretation>
                <emma:interpretation id="interp11" emma:lang="en-US" emma:confidence="0">
                  <emma:literal>al</emma:literal>
                </emma:interpretation>
                <emma:interpretation id="interp12" emma:lang="en-US" emma:confidence="0">
                  <emma:literal>awl</emma:literal>
                </emma:interpretation>
                <emma:interpretation id="interp13" emma:lang="en-US" emma:confidence="0">
                  <emma:literal>ally</emma:literal>
                </emma:interpretation>
                <emma:interpretation id="interp14" emma:lang="en-US" emma:confidence="0">
                  <emma:literal>ail</emma:literal>
                </emma:interpretation>
              </emma:one-of>
            </emma:emma>
          </inkml:annotationXML>
          <inkml:trace contextRef="#ctx0" brushRef="#br0" timeOffset="3065.4294">16545 12317 108 0,'0'0'413'0,"0"0"-97"0,0 0-58 16,0 0-41-16,7-8-20 0,-7 8-45 0,0 0-25 15,0 0-19-15,-3-7-7 0,3 7 2 0,0 0-7 16,0 0-4-16,-4-11-22 0,4 11-11 0,-5-7-2 16,5 7 10-16,-7-6 9 0,7 6 58 0,-2-9-5 15,2 9 4-15,-8-8-16 0,8 8-23 0,-9-7-21 16,9 7-8-16,-14-9-16 0,14 9-9 0,-21-5-5 16,7 3-2-16,0 1 12 0,-2 1 5 0,-2 1 8 15,0 3-10-15,-3-1 1 0,-1 3 10 0,1 1 5 0,1 2-44 16,-2 1 45-16,1 1-48 0,-1-1 40 0,7 4-51 15,-2-3 47-15,2 2-47 0,1 0 45 16,3-2-52-16,3 3 6 0,-1-1 1 0,5 0 1 16,0-2 1-16,0 2 0 0,4 0 0 0,3-4-1 0,-1 2 50 15,3 1-59-15,2-3 52 0,2-1-58 16,1 0 51-16,3-2-55 0,0-1 52 0,3 0-57 16,1-2 53-16,-1-3-56 0,3 0 66 0,3-3-70 0,-2-2 48 15,1 0-49-15,1-2 57 0,-3-1-56 0,3-5 52 16,0 3-51-16,-2-6 49 0,-2 2-51 0,-1-3 50 15,0-1-4-15,-5-2-4 0,3 3-5 0,-4-5 3 16,-3 6-8-16,1-2-1 0,-1-1-2 0,-2 3 0 16,0 4-2-16,-1 0-1 0,-1 1-7 0,-2 1 6 15,2-1-3-15,-1 4-3 0,-3 7 0 0,5-12-1 16,-5 12-2-16,0-8 8 0,0 8-4 0,0 0 1 16,0 0 0-16,0 0 3 0,-5 11-1 0,5-11 2 15,-7 13 4-15,5-5-1 0,-1 1 2 0,2 0-42 16,-1 0 57-16,0 3-51 0,2-2 56 0,2 1-53 15,1-1 56-15,0 3-49 0,-1-2 48 0,5 0-43 16,-2-2 54-16,1 2-54 0,3-2 58 0,-1-1-56 16,4-1 54-16,-3 0-56 0,3-4 55 0,0 0-58 15,1 1 56-15,3-4-55 0,-1-3 51 0,0 0-56 0,0-1 55 16,2-1-54-16,0-4 55 0,0-1-59 16,-2-1 62-16,2 0-62 0,0-5 56 0,-2-3-8 15,0 3 0-15,0-5-9 0,-2-1-5 0,-1 1-5 16,-2-3 2-16,2-3-2 0,-3 2-3 0,-3-3 0 0,1 3-1 15,-2 1-49-15,-2 1 59 0,0 2-53 0,-1 2 60 16,0 2-58-16,0 2 60 0,-1 3-51 0,0-1 50 16,-1 2-55-16,0 0 52 0,0 3-52 0,0 8 55 15,-1-10-50-15,1 10 55 0,0 0-55 0,-12 5 57 16,12-5 5-16,-10 13-17 0,3-2-2 0,2 3-3 16,-1 1 5-16,1 4-4 0,-2-1 3 0,5 3 15 15,-4 2-61-15,4-1 62 0,0 2-53 0,1 0 56 16,1 1-50-16,0-1 62 0,3 0-50 0,2 3 58 15,-2-3-62-15,0-1 58 0,5-2-60 0,-1 0 55 16,-1-2-61-16,2 0 65 0,0-2-64 0,1 0 58 16,0-3-58-16,0-1 62 0,3-2-62 0,2-1 65 15,-4-4-66-15,4-2 56 0,2 0-59 0,1-4 58 16,0 0-59-16,1 0 59 0,1-7-59 0,2 1 63 16,-2-4-65-16,4-1 60 0,1-3 0 0,-4 0-13 15,0-6 2-15,3-2-7 0,-2-2-3 0,-2-3-8 16,-2-5-1-16,1 0-9 0,-4 0 0 0,1-5-4 15,-4-1-1-15,-2 0-4 0,-1-2 1 0,-1 3-52 16,-2 2 66-16,-1 4-55 0,-3 2 66 0,-1 3-59 16,0 4 68-16,0 1-65 0,0 5 57 0,0 1-57 15,-1-1 58-15,-3 5-54 0,1 1 61 0,-2 4-58 16,5 6 58-16,-15-4-56 0,15 4 58 0,-17 6-56 0,5 2 55 16,3 2-1-16,-1 4-4 0,1 2-6 0,0 3-4 15,-1 4-1-15,3 1 5 0,0 3 5 0,2 2 2 16,0 0-1-16,1 1-6 0,1-1 3 0,1 1-6 15,2-2-1-15,0-3 2 0,2 3-1 0,1-2-56 16,1-3 71-16,-2 1-64 0,4-1 60 0,-1-5-56 16,1 2 64-16,-1-3-59 0,-1-4 66 0,2 1-59 15,0-2 61-15,0-1-57 0,2-4 58 0,0 0-56 16,1 0 64-16,-9-7-68 0,18 4 63 0,-18-4-63 16,22-1 61-16,-22 1-4 0,18-6-63 0,-7 1 64 15,-1 0-11-15,-2 1 0 0,0-2-10 0,-2 2-8 16,-6 4-9-16,9-11-13 0,-9 11-20 0,10-10-19 15,-10 10-20-15,7-8-45 0,-7 8-48 0,5-9-56 16,-5 9-76-16,7-7-51 0,-7 7-40 0,0 0-79 16,7-13-426-16,-7 13-457 0</inkml:trace>
        </inkml:traceGroup>
        <inkml:traceGroup>
          <inkml:annotationXML>
            <emma:emma xmlns:emma="http://www.w3.org/2003/04/emma" version="1.0">
              <emma:interpretation id="{C5EDE409-43E8-485D-B1A1-585EA6F5529A}" emma:medium="tactile" emma:mode="ink">
                <msink:context xmlns:msink="http://schemas.microsoft.com/ink/2010/main" type="inkWord" rotatedBoundingBox="31757,17239 32081,17215 32119,17715 31795,17739"/>
              </emma:interpretation>
              <emma:one-of disjunction-type="recognition" id="oneOf3">
                <emma:interpretation id="interp15" emma:lang="en-US" emma:confidence="0.5">
                  <emma:literal>3</emma:literal>
                </emma:interpretation>
                <emma:interpretation id="interp16" emma:lang="en-US" emma:confidence="0">
                  <emma:literal>5</emma:literal>
                </emma:interpretation>
                <emma:interpretation id="interp17" emma:lang="en-US" emma:confidence="0">
                  <emma:literal>}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3807.2633">18033 11953 113 0,'0'0'444'15,"0"-10"-103"-15,0 10-41 0,-2-11-32 0,2 11-23 16,-5-7-7-16,5 7-7 0,-3-8-28 16,3 8-40-16,-4-7-31 0,4 7-26 0,0 0-5 0,-2-8-28 15,2 8-7-15,0 0-10 0,0 0-7 0,0 0-8 16,-4-8-9-16,4 8-1 0,0 0 22 0,0 0-1 15,0 0-9-15,0 0-6 0,0 0-7 0,0 0 4 16,0 0 6-16,0 0 6 0,10 3-5 0,-10-3-3 16,0 0-6-16,20 2 4 0,-20-2-16 0,20-2-1 15,-20 2 20-15,25-3-32 0,-14 2 4 0,5-2 19 16,-2-1-31-16,-2 2 24 0,3-1-25 0,1 0 24 16,-4 1-28-16,-1-1 27 0,-11 3-10 0,18-4 42 15,-18 4-20-15,16-4 8 0,-16 4-2 0,12-3-23 16,-12 3 12-16,0 0 0 0,0 0-11 0,0 0-4 15,12 3-2-15,-12-3-1 0,-6 8 4 0,0 0-9 16,-2-3 1-16,0 3-2 0,-2 3-1 0,-2-2-1 16,0 2 1-16,2 1 0 0,-3 0-2 0,0 0 1 15,-2 4 1-15,4-4 2 0,-3 0 18 0,2 2-23 16,-2-1 4-16,2 1-6 0,1-2 3 0,2 0 0 16,0-2 0-16,-2 1 0 0,5-2 0 0,-2 0 2 15,2-1-2-15,0-1-1 0,1 0 8 0,0 0-5 0,5-7 5 16,-8 8 4-16,8-8 11 0,-7 9 6 0,7-9 4 15,0 0-1-15,-4 8-11 0,4-8-6 0,0 0-4 16,0 0 0-16,0 0-4 0,14-1 5 0,-14 1-7 16,14-3-3-16,-14 3 4 0,13-4-8 0,-13 4 8 15,13-2-6-15,-13 2 0 0,18-5 1 0,-18 5-4 16,17-2 5-16,-17 2-6 0,17 0-1 0,-17 0 2 16,17 4 0-16,-17-4 3 0,16 5-5 0,-8 0 1 15,3 1 2-15,-2 0-2 0,-2 3 5 0,0 0 3 16,2 1 1-16,-3 0 2 0,1 0-2 0,-2 1 2 15,-2-1 8-15,2 2 24 0,-1-1 0 0,-3-2-2 16,0 3 9-16,2-3 8 0,-3-1-8 0,0 2 2 0,-4-3 2 16,4-7 5-16,-3 15-59 0,1-7 66 0,-5 0-69 15,2-2 64-15,-1-2-69 0,-2 1 69 0,8-5-76 16,-17 9 67-16,5-8-68 0,12-1 65 0,-20 3-72 16,20-3 64-16,-25 0-65 0,12-1 67 0,-1-1-73 15,1 0 55-15,0-2-72 0,1 0 35 0,1 0-36 16,-1 0-38-16,2 0-15 0,-1 0-24 0,4-3-50 15,-2 1-49-15,9 6-75 0,-8-9-18 0,8 9-38 16,-4-11-39-16,4 11-64 0,4-14-323 0,-4 14-304 16</inkml:trace>
        </inkml:traceGroup>
        <inkml:traceGroup>
          <inkml:annotationXML>
            <emma:emma xmlns:emma="http://www.w3.org/2003/04/emma" version="1.0">
              <emma:interpretation id="{F1CAA51D-DD49-4ADD-8B43-7FE3D4FCCB9D}" emma:medium="tactile" emma:mode="ink">
                <msink:context xmlns:msink="http://schemas.microsoft.com/ink/2010/main" type="inkWord" rotatedBoundingBox="32353,17131 34243,16987 34348,18363 32457,18507"/>
              </emma:interpretation>
              <emma:one-of disjunction-type="recognition" id="oneOf4">
                <emma:interpretation id="interp20" emma:lang="en-US" emma:confidence="0.5">
                  <emma:literal>years</emma:literal>
                </emma:interpretation>
                <emma:interpretation id="interp21" emma:lang="en-US" emma:confidence="0">
                  <emma:literal>Years</emma:literal>
                </emma:interpretation>
                <emma:interpretation id="interp22" emma:lang="en-US" emma:confidence="0">
                  <emma:literal>yews</emma:literal>
                </emma:interpretation>
                <emma:interpretation id="interp23" emma:lang="en-US" emma:confidence="0">
                  <emma:literal>year's</emma:literal>
                </emma:interpretation>
                <emma:interpretation id="interp24" emma:lang="en-US" emma:confidence="0">
                  <emma:literal>year</emma:literal>
                </emma:interpretation>
              </emma:one-of>
            </emma:emma>
          </inkml:annotationXML>
          <inkml:trace contextRef="#ctx0" brushRef="#br0" timeOffset="6039.3357">18552 12040 290 0,'6'-8'470'0,"-4"1"-73"0,-2 7 6 16,5-10-49-16,-5 10 18 0,4-9-64 0,-4 9-13 0,5-7-76 15,-5 7-23-15,0 0-62 0,3-8-1 0,-3 8-7 16,0 0 41-16,0 0-21 0,0 0 10 0,-1 11-38 0,1-11 3 16,-4 14 3-16,4-14-9 0,-3 16-4 15,3-8-14-15,-2 2 3 0,-1 3-2 0,2-2-13 16,-2 4-5-16,3-2-10 0,-2 1-13 0,2 1-5 0,-3-2-11 15,3 1 0-15,0 1-5 0,0-3-14 0,3 0 2 16,-2 1-9-16,0-2-4 0,2 1 4 0,-2-3-8 16,2 0 4-16,1-2 2 0,-1 1-4 0,1-2 5 15,-4-6 0-15,17 9-58 0,-17-9 66 0,20 3-55 16,-20-3 61-16,23-3-7 0,-9 0-2 0,0-6 0 16,2 1-6-16,-2 0-2 0,5-8-2 0,-4 4 7 15,-1-6-8-15,-1 0-4 0,2-6 0 0,-2 1-5 0,-1-1 1 16,-2-1 2-16,2 0 3 0,0 0-5 15,-3 1 8-15,-2 2-68 0,0 2 69 0,-2 3-51 16,2 0 64-16,-2 3-51 0,1 2 65 0,-3 0-53 0,2 0 53 16,-4 3-45-16,2 1 35 0,-3 8-58 0,5-14 54 15,-5 14-56-15,4-7 58 0,-4 7-55 0,0 0 58 16,0 0-4-16,0 0-4 0,1 15-2 0,-2-4 5 16,0 1 9-16,1 3 10 0,-3 2 22 0,3 2 6 15,-2 5 1-15,2 0-10 0,-3 2-5 0,3 4 3 16,-3 1-7-16,3 3-33 0,-1-1 26 0,-2 0-40 15,2 1 37-15,0 2-36 0,-2 3 45 0,2 3-49 0,0-1 41 16,-3-1-40-16,2 3 35 0,-1-3-36 0,1 3 33 16,-2-1-3-16,3-1-6 0,-1-1-7 15,-1 0 0-15,0-4-4 0,1-3-2 0,-1 0-1 0,2 1-4 16,-2-4 2-16,2-1-5 0,-3 2-3 0,4-7 7 16,-2-1-5-16,0-1 4 0,0-4-7 0,-1 3 3 15,0-6-1-15,1 1 3 0,-2-4 2 0,4 2 3 16,-3-4-2-16,0 2 3 0,-3-5-2 0,1 1 3 15,0-3-3-15,-1 0 0 0,6-5-3 0,-17 4 1 16,17-4-5-16,-21-1 5 0,9-2-4 0,1-2-1 16,-4-4 7-16,1 0-14 0,0-2-27 0,2-3 20 0,1-3-8 15,-2-3-4-15,2-1-9 0,1-5-35 16,4 1 41-16,0-2-41 0,3 0 44 0,0-1-45 16,6 0 41-16,0 1-50 0,1-2 25 0,4 0-17 0,2 0 53 15,2-2-67-15,5 0 61 0,1 0-54 0,3 1 58 16,1 2-49-16,1-1 49 0,3 1-53 0,2-3 62 15,5 1 1-15,-2 3-3 0,1-2 2 0,-3 5 4 16,6-4 2-16,-2 2 1 0,2 0-3 0,-5 3 1 0,-2 0 7 16,2-1-7-16,-1 0-13 0,-2 3-6 0,-3-6 10 15,0 3 0-15,-2-1 1 0,-3 1 0 16,2 0-4-16,-7 1 2 0,0 2 1 0,-2-1-1 0,-3 0-1 16,-1 5-2-16,-2-2 8 0,-1 3 4 0,-1-1-11 15,0 2-1-15,-3 3 4 0,-1-1 6 0,-1 2-4 16,-4-2 0-16,2 4 1 0,-4-1-1 0,0 2 5 15,-2 3 0-15,-1 0-4 0,-1 1 3 0,-2 1 7 16,13 3-13-16,-23-2 8 0,9 4-1 0,2-1 11 16,-2 3-12-16,2 2 4 0,1 0-2 0,-1 2-4 15,0 3 10-15,2 1 0 0,1 0 0 0,0 3 9 16,1-4-8-16,4 8-1 0,-1-4-4 0,1 1 0 16,4 1 8-16,0-2 3 0,0 1-7 0,2 0-1 15,3 2 1-15,0-2 3 0,0 0-1 0,2 0-13 0,2-1-6 16,-2-2-21-16,4 0-18 0,-1-2-7 0,-1-2-8 15,5-1-37-15,-2-2-21 0,2-1-40 0,2-2 2 16,-1-3-39-16,1 0 6 0,1 0 0 0,3-3 25 16,0-2 7-16,1-2 28 0,-2-1 3 0,4-4 58 15,-1-2-14-15,-1-1 36 0,0-2-9 0,-5-3 28 16,1-2-8-16,0 0 25 0,-1 0-3 0,-3 0 15 16,-2-2-23-16,0 1 31 0,-4 2-18 0,2 1 22 15,-3 5-18-15,-3-4 35 0,3 5-11 0,-2-1 35 0,-2 3-10 16,-2 0 38-16,3 1-21 0,-3 3 32 0,0-2-29 15,0 10 19-15,-3-14-25 0,3 14 31 0,-6-11-25 16,6 11 24-16,-12-6-21 0,12 6 20 0,0 0-25 16,-19 1 49-16,19-1-9 0,-17 9 9 0,8-2-34 15,2 3 14-15,-1-1-19 0,2 3 18 0,-2 0-28 16,4 3 14-16,-1 2-14 0,0-3 15 0,1 4-25 16,4-1 11-16,-2 1-21 0,2-1 11 0,0-1-30 15,0-1 20-15,0 2-21 0,2-5 11 0,-2 4-12 16,3-4 12-16,-1 0-14 0,2-1 15 0,-1 0-13 15,2-3 17-15,-1 0-5 0,-4-8 6 0,11 11-14 16,-11-11 8-16,15 5-10 0,-15-5 5 0,17 0-14 16,-17 0 11-16,15-5-12 0,-15 5 15 0,17-9-16 0,-9 1 8 15,1-1-12-15,-2-2 16 0,0-2-19 0,-1 1 16 16,3-3-13-16,-2 2 7 0,-1-2-13 0,-2 0 12 16,-1 5-11-16,2-2 13 0,-1 1-17 0,-3 3 16 15,3 0-1-15,-4 8-16 0,3-15 11 0,-3 15-21 16,5-9 19-16,-5 9-14 0,0 0 21 0,0 0-13 15,0 0 11-15,0 0-17 0,0 0 17 0,0 0-14 16,-12 5 21-16,12 3-9 0,-1 3 2 0,0-3-6 16,-2 2 9-16,3 1-7 0,0 2 9 0,0 1-7 0,0-2 11 15,3 0-12-15,-3 2 16 0,2-4-11 16,-2 4 2-16,5-4-8 0,-3 0 8 0,3-1-1 16,-1 0 12-16,-2 1-4 0,4-5 18 0,0 1-9 0,-6-6 10 15,12 8-12-15,-12-8 2 0,16 3-9 0,-16-3 4 16,21-1-9-16,-10-4 10 0,0 0-9 0,2-3-1 15,0 0-7-15,-1-3 7 0,2-2-5 0,-2-4 0 16,-1 1-7-16,1-4 11 0,-3-2-15 0,1-1 17 16,-1 0-16-16,-5 1-4 0,1 1 3 0,-1 0-2 15,-2 2-1-15,-2 2 3 0,-2 0 1 0,1 2 0 16,-2 0-2-16,1 1 0 0,-3 2-1 0,1 0 4 0,1 2-3 16,-1 2 2-16,2 0-5 0,-3 0 8 0,5 8-2 15,-10-8-3-15,10 8 4 0,-5-6 0 0,5 6 2 16,0 0 5-16,0 0-4 0,-14 1 0 0,14-1 7 15,-4 7-5-15,4-7 5 0,-1 12 9 0,1-12-16 16,1 14 11-16,-1-5-3 0,4-3 2 0,-1 3-15 16,2-2 15-16,-1 0-6 0,1-1 0 0,1 4 1 15,0-4 7-15,1 2-5 0,-7-8 7 0,13 7-7 16,-13-7 10-16,17 4-5 0,-17-4-5 0,21-1-10 16,-21 1 11-16,19-3-8 0,-7-1 4 0,0 1-8 15,-1-2 0-15,0-1-1 0,-1-1 6 0,0 1 5 0,-2-4-8 16,-2 0 3-16,4 1 2 0,-4 4-4 0,-1-2-1 15,0 1-2-15,-5 6 1 0,8-11-6 0,-8 11 4 16,7-8-2-16,-7 8 7 0,0 0-7 0,0 0 8 16,0 0-11-16,0 0 7 0,0 0 0 0,0 0 0 15,-13 2 3-15,13-2 10 0,-11 16-6 0,6-8 5 16,0 2-10-16,-2 3 8 0,2 1-6 0,0-1 11 16,3 1-9-16,-2 0 7 0,1 2-10 0,0 0 11 15,2 0-10-15,1-2 8 0,1 1-7 0,2-2 11 0,0 1-10 16,1-2 9-16,-3 0-6 0,5-1 9 15,-1-3-9-15,6-1 5 0,-3-1-8 0,3-2 13 16,0-1-5-16,4-3-1 0,-1-2-4 0,2 1 3 0,-1-3 1 16,4-4-5-16,0 1-3 0,2-4 7 0,1-1-5 15,-2-2 2-15,1-2-12 0,-2-2 11 0,2 0-11 16,-3-4 12-16,-1 4-19 0,0-4 0 0,-3 3 4 16,-2-1-4-16,-2 3-1 0,-3 1 2 0,-1 1 10 15,-1 2-12-15,0 3-6 0,-3-3-7 0,0 5 3 16,-2 8 16-16,-4-16-8 0,4 16 0 0,-7-10 0 15,7 10 5-15,-15-4 7 0,15 4 0 0,-18 0-4 0,18 0 2 16,-16 3 4-16,16-3-3 0,-21 5 20 0,21-5-21 16,-17 8 18-16,8-3-18 0,1 1 18 0,8-6-17 15,-11 14 17-15,7-6-18 0,1 0 17 0,0 0-17 16,3 1 23-16,0 0-16 0,0 2 7 0,4-1-11 16,-1-1 10-16,2 4-14 0,0-3 15 0,2 2-4 15,-2-1 5-15,1 0-6 0,2 2 6 0,0-4-8 16,0 3 5-16,-1-1-11 0,0-1 12 0,1 4-6 15,-2-4-13-15,2 3 20 0,-2 0 8 0,1-2-8 16,-2 2 17-16,0-2-6 0,-2 0 9 0,1-1-8 16,-2 0 5-16,-2 0-5 0,0-1 0 0,3-2 6 0,-3-7 1 15,-3 17-8-15,3-17 8 0,-6 12 2 16,6-12-7-16,-8 14 0 0,8-14-1 0,-15 8-16 0,15-8 12 16,-20 6 3-16,8-2-4 0,-2-3-10 0,14-1-8 15,-24 0-33-15,8-1-23 0,2-1-74 0,-3-1-52 16,-4 0-93-16,5 1-41 0,-4-3-86 0,-2 3-54 15,3-1-78-15,-2 0-425 0,-1 0-547 0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4:15.79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561E693-C73C-4492-A6B8-0A3C8A5FB861}" emma:medium="tactile" emma:mode="ink">
          <msink:context xmlns:msink="http://schemas.microsoft.com/ink/2010/main" type="inkDrawing" rotatedBoundingBox="31942,7193 34162,7112 34186,7768 31965,7848" semanticType="enclosure" shapeName="Other">
            <msink:sourceLink direction="with" ref="{32DD861F-B3A3-40EF-ADCC-18AE78A7A32D}"/>
          </msink:context>
        </emma:interpretation>
      </emma:emma>
    </inkml:annotationXML>
    <inkml:trace contextRef="#ctx0" brushRef="#br0">4491 6931 518 0,'-3'-13'455'15,"-3"3"-115"-15,4 2 1 0,-1-1-73 0,1 2 43 16,2 7-61-16,-6-12-10 0,6 12-56 0,-3-12-9 16,3 12-40-16,-3-8-33 0,3 8 5 0,0 0-40 15,-1-12 6-15,1 12-32 0,9-7-8 0,-9 7-7 0,15-3 17 16,-2 1-29-16,3-1-2 0,3 1-3 0,3 1-1 15,3 1 2-15,3-2 11 0,6 2-20 16,1-1 2-16,4 1-1 0,-1-2 1 0,3 2 1 0,6 0 0 16,1-1-2-16,2 1 3 0,-3-1-3 0,5-1 0 15,-1 1 1-15,0-2 1 0,9 2-8 0,1-1 4 16,-2-3-1-16,5 0 48 0,-3 2-55 0,2-1 49 16,0 0-63-16,-4 1 53 0,4-1-3 0,-1 1-8 15,-2 0-2-15,-2-1-8 0,-8 4 2 0,-2 0-48 16,-1 0 85-16,-7 0-41 0,-2 0 74 0,-2 0-54 15,-1 0 60-15,-3 1-57 0,-3 1 68 0,-4-1-64 16,-1 1 72-16,-1-1-61 0,-1 1 67 0,-4-1-75 0,2 3 67 16,-20-4-79-16,25 2 75 0,-9-1-79 0,-3-1 90 15,-1 4-76-15,1-2 86 0,3-1-86 0,-4 0 75 16,-12-1-81-16,19 5 61 0,-19-5-84 0,17 4 82 16,-17-4-67-16,16 6 78 0,-16-6-73 0,15 4 11 15,-15-4 3-15,13 5 16 0,-13-5 2 0,14 5-6 16,-14-5-1-16,12 6-1 0,-12-6 9 0,12 8 7 15,-12-8 6-15,11 5-6 0,-11-5-4 0,12 11-1 0,-5-6-5 16,-7-5 2-16,10 10 12 0,-4-5-24 16,0 2-1-16,-1-2-7 0,-3 2 2 0,5 2 33 0,-2-2-41 15,-1 1 47-15,-2 1-25 0,4 0 7 16,-3 2-7-16,0 0 22 0,2 0-34 0,-2 0 23 16,-1 1-33-16,0 2 19 0,0-1-26 0,0-1 17 0,-1 4-22 15,-1-2 23-15,0-1-10 0,0 4 2 0,0-4-8 16,-1 3 8-16,-1-1-17 0,0-2 1 0,2 2 0 15,-3-1-1-15,2-1 1 0,-2 1-5 0,-2-2-1 16,2 1-6-16,2-2 2 0,-3 0-3 0,0-3 0 16,3 0-5-16,-3 1 5 0,3-2 0 0,1-7-2 15,-5 13 12-15,0-7-15 0,5-6 3 0,-7 10-1 16,7-10 0-16,-12 11 4 0,5-7-5 0,-2 0 5 0,-3 1-6 16,3 0-3-16,-5-2 4 0,-1 3 1 0,-1-4-1 15,-2 4-5-15,-4-5-6 0,1 5 10 0,-2-3-4 16,-1 1 7-16,-2 0 0 0,-5-1-4 0,0 1 5 15,-1 0-5-15,-3-1-1 0,-3 2-1 0,-4-2 1 16,-1 1 2-16,-1-3-2 0,-3 2 5 0,2 0-9 16,-2 1-3-16,0-1 11 0,0 0-4 0,-2 0-2 15,2-2-43-15,-1 2 46 0,2-2-32 0,-2 5 46 16,1-4-44-16,1-2 43 0,0 2-37 0,4 1 47 16,3 0-40-16,-1-2 33 0,4 1-41 0,-3-1 41 15,2 0-37-15,3-1 41 0,0 2-43 0,-1-2 42 0,6 0-35 16,2 0 39-16,-1 0-39 0,-1 0 32 0,3-2-38 15,1 2 38-15,1 0-30 0,-2-1 37 0,0 0-44 16,3 1 37-16,-3-2-39 0,3 1 44 0,-3-1-38 16,4 2 38-16,1-1-47 0,1-1 46 0,2 2-48 15,-1-1 47-15,4-1-42 0,-2 2 42 0,3 0-38 16,14 0 42-16,-26 0-40 0,14-5 34 0,12 5-43 16,-18 0 38-16,18 0-58 0,-17-3 14 0,17 3-70 0,0 0 1 15,-16-1-87-15,16 1-18 0,0 0-105 0,-15-3-118 16,15 3-118-16,-6-4-88 0,6 4-36 0,-5-8-799 15,5 8-1090-15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55.25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-1 76 223 0,'5'-9'248'0,"-5"9"-92"0,0-9 9 0,0 9-7 15,4-9 27-15,-4 9-39 0,0-11 18 0,0 11-21 16,1-8 15-16,-1 8-13 0,0 0-3 0,0-11-6 16,0 11-2-16,0 0-8 0,0 0 11 0,0-11 14 15,0 11 11-15,0 0-4 0,0 0-12 0,0 0-8 16,0-8 29-16,0 8-64 0,0 0 24 0,0 0-65 15,0 0 31-15,0 0-63 0,0 0 36 0,0 0-54 16,0 0 60-16,0 0-15 0,0 0-3 0,-1 8-2 16,1-8 7-16,0 17-1 0,1-8 0 0,-1 0 1 15,1 6-5-15,-1-1 0 0,0 1 13 0,4 1-2 16,-4 1-9-16,1-2-7 0,-1 8 1 0,4-5-12 16,-4 4-4-16,3-1-4 0,-3 1-6 0,1-2 0 0,2 3-4 15,-3-5 0-15,1 3-8 0,-1-4-1 16,4 0-1-16,-4 2 0 0,1-4-2 0,1 1 0 15,-2-1 3-15,0-1-6 0,0-1-2 0,0-2 1 16,0-1 2-16,0-1-3 0,0 0 2 0,1 0 3 0,-1-9-7 16,0 14-1-16,0-14-2 0,2 11-7 0,-2-11-12 15,0 11-15-15,0-11-23 0,2 8-41 0,-2-8-63 16,0 0-108-16,0 0-73 0,0 0-22 0,0 0-48 16,0 0-109-16,15-8-367 0,-10 0-451 0</inkml:trace>
  <inkml:trace contextRef="#ctx0" brushRef="#br0" timeOffset="552.0527">89 49 21 0,'0'0'235'0,"-9"-11"-71"0,9 11 31 16,-6-10-56-16,6 10 1 0,-5-11-55 0,5 11 13 16,-3-10-40-16,3 10 46 0,-4-12-8 0,4 12 14 15,-3-11-37-15,3 11 34 0,-3-11-24 0,3 11 9 0,-4-9 25 16,4 9-36-16,-2-8-1 0,2 8-26 16,-1-10 18-16,1 10-20 0,-1-8-2 0,1 8-4 15,0 0 5-15,0-13-10 0,0 13-4 0,0-9-8 0,0 9-10 16,2-8 12-16,-2 8-16 0,9-5 5 0,-9 5-4 15,8-6-2-15,-8 6-8 0,16-6 4 0,-16 6-7 16,15-5 5-16,-15 5-6 0,21-2 2 16,-21 2 0-16,23 0 8 0,-23 0-16 0,25 4 16 0,-11-2-9 15,-1 0 4-15,-1 3-5 0,-1-3 4 0,2 6-5 16,2-4 12-16,-3 1-11 0,0 1 14 0,0 1-18 16,-1-1 22-16,1 1-15 0,0-2 17 0,-1 4-22 15,0-2 4-15,-1 1-4 0,-2 1 5 0,1-2 2 16,-3 1 4-16,1 1 4 0,-1 1 2 0,0-1 21 15,-1-1 4-15,-3 1-8 0,2-1-4 0,-4 0 19 16,1 0 8-16,-1-8-8 0,-1 15 8 0,1-7 2 16,-5 1 11-16,4-2-10 0,-4 1-5 0,-2 0-11 15,-2 0-4-15,1-3 4 0,-2 1-17 0,-2 0 0 16,1 0-3-16,-2 0-6 0,-3-3-11 0,3 2 6 16,-4-2 7-16,4-1-14 0,-2 2-1 0,-2-3 0 15,4 1-1-15,-2 1-3 0,0-3-3 0,15 0-1 16,-26 1-28-16,26-1-47 0,-19 0-55 0,19 0 14 15,-18-1-83-15,18 1-58 0,0 0-87 0,-16-5-459 0,16 5-333 16</inkml:trace>
  <inkml:trace contextRef="#ctx0" brushRef="#br0" timeOffset="1099.8431">770 250 139 0,'0'0'249'0,"-13"0"-3"0,13 0-54 15,0 0 20-15,-18 1-39 0,18-1 7 16,0 0-41-16,-14 1 14 0,14-1-20 0,0 0-17 15,0 0-8-15,-13 2-16 0,13-2-20 0,0 0-10 16,0 0-3-16,0 0-12 0,0 0-4 0,-13 2-4 0,13-2-9 16,0 0-5-16,0 0-1 0,0 0-10 0,0 0-5 15,0 0 3-15,19-2 2 0,-19 2-2 0,24 0-4 16,-9 0-3-16,2-2 1 0,2 1-6 0,3 1 4 16,2-1-2-16,-1-1 2 0,0-2-1 0,4 3 3 15,-2-1-2-15,-2 0-3 0,1 0 0 0,-2 1-3 16,-4 1 3-16,-2-3 2 0,1 2-3 0,0-1 5 15,-17 2-4-15,23-2 0 0,-23 2-4 0,22-1 3 16,-22 1-4-16,15 0-8 0,-15 0-10 0,0 0-11 16,20 0 3-16,-20 0 0 0,0 0-13 0,0 0-33 15,8 5-70-15,-8-5-31 0,0 0-71 0,0 0-322 16,-8 5-82-16</inkml:trace>
  <inkml:trace contextRef="#ctx0" brushRef="#br0" timeOffset="1472.0338">751 388 235 0,'0'0'245'0,"0"0"-9"0,-16 3-68 15,16-3 2-15,0 0-54 0,0 0-2 0,-12 5-38 0,12-5 0 16,0 0-22-16,0 0 14 0,0 0-31 0,-7 5 2 15,7-5 20-15,0 0 7 0,0 0-25 0,11 2 14 16,-11-2-28-16,15 2 16 0,-15-2-29 16,22 2 24-16,-22-2-22 0,29 0 25 0,-13 0-27 0,2 0 22 15,1-2-21-15,3 2 26 0,4-2-23 0,-1 1 19 16,-2 0-2-16,2 0-26 0,-2-1 12 0,0 0-21 16,-1 0 18-16,-1 2-20 0,-3-1 21 0,-4-1-28 15,2 2 18-15,-1 0-12 0,-15 0 19 0,20-2-17 16,-20 2 21-16,21 0-18 0,-21 0 14 0,16-2-8 15,-16 2 11-15,0 0-16 0,18 0 9 0,-18 0-15 16,0 0 14-16,13-2-23 0,-13 2 12 0,0 0-16 16,0 0-48-16,17 0-5 0,-17 0-51 0,0 0-7 15,0 0-86-15,12-1-66 0,-12 1-192 0,0 0 48 16</inkml:trace>
  <inkml:trace contextRef="#ctx0" brushRef="#br0" timeOffset="1879.5354">1856 19 47 0,'0'0'353'16,"0"-8"-60"-16,0 8-33 0,-4-8-22 0,4 8-37 0,0 0-17 15,0-11-21-15,0 11-26 0,0 0-24 0,-1-8-19 16,1 8-18-16,0 0-20 0,0 0-11 0,0 0-6 16,0-8-10-16,0 8-7 0,0 0-6 0,0 0 44 15,0 0 23-15,0 0 17 0,-3 8-45 0,3-8 4 16,3 11 20-16,-3-11 8 0,0 19 13 0,0-8 0 16,0 2-1-16,1 1-13 0,-1 1-13 0,0 4-10 15,0-2-11-15,0 1-5 0,1 4 3 0,2-1 5 16,-2 0 24-16,0 1-54 0,-1 3 39 0,0-5-53 15,4 3 43-15,-2 0-54 0,1-1 42 0,0-1-50 16,1-1 43-16,-3 0-45 0,3 0 41 0,-3-4-47 16,1-1 49-16,0 1-49 0,0-1 39 0,-1-4-49 15,0 2 37-15,2-2-53 0,-2 0 14 0,0-3-81 16,2-1 27-16,0 0-79 0,-3-7-29 0,1 10-38 16,-1-10-11-16,0 0-65 0,10 3-29 0,-10-3-374 0,12-8-215 15</inkml:trace>
  <inkml:trace contextRef="#ctx0" brushRef="#br0" timeOffset="2397.6077">2227 96 189 0,'-2'-9'281'15,"2"9"-25"-15,-4-8-54 0,4 8-10 0,0 0-50 16,-7-8-3-16,7 8-47 0,0 0 6 0,-1-9-42 15,1 9 15-15,0 0-19 0,0 0 26 0,0 0-22 16,-10 3 28-16,10-3 0 0,-5 8-5 0,5-8-2 16,-4 11-14-16,4-11-5 0,-4 12 18 0,4-12-4 15,-4 15-8-15,3-3-6 0,-2-1-7 0,2 2 22 16,1 0 2-16,-2 1-8 0,2 0-9 0,-1 1-10 16,1 1-7-16,0 1 1 0,0-3-10 0,1 1 8 15,1 2-12-15,-2-1-3 0,4-3-1 0,-3 2-1 16,3 0-2-16,-2 1-4 0,4-2 4 0,-1-1-8 15,0-1-1-15,0-1 4 0,0 0-3 0,2 0 6 16,0-1-3-16,0-1-3 0,2-1 4 0,1-1-2 16,-2-4 39-16,4 1-47 0,-1-1 39 0,-11-3-49 0,24 0 42 15,-24 0-40-15,27-3 35 0,-14-1-42 0,-2 1 37 16,5-3-41-16,-3-2 0 0,-1 1 3 16,1-3 12-16,1 0-6 0,-5-3 8 0,1 2 5 15,2-3 2-15,-6-2-1 0,3 3 0 0,-3-3 0 0,-4 0-1 16,2 2 3-16,-4-3-1 0,0 0 2 0,-1 2-4 15,-4-6 2-15,-1 3-3 0,-3-3 41 0,0 1-55 16,-5-2 42-16,1 2-47 0,0-1 43 0,-2 3-49 16,2-1 41-16,-4 4-48 0,1 1 48 0,3 1-44 15,-2 3 30-15,1 1-31 0,-2 0 41 0,3 5-52 16,-2-1 33-16,3 1-63 0,12 4 29 0,-27 3-95 16,27-3-23-16,-20 4-12 0,10 2-14 0,4 0-40 15,0 2 12-15,1-1-55 0,4 2-105 0,1-1-290 16,0 0-163-16</inkml:trace>
  <inkml:trace contextRef="#ctx0" brushRef="#br0" timeOffset="2688.6651">2824 312 330 0,'0'0'464'0,"1"7"-115"0,-1-7-84 16,0 0-44-16,0 0-46 0,0 0-21 15,0 0-32-15,0 0-26 0,0 0-18 0,0 9-7 0,0-9 1 16,0 11-14-16,0-11-11 0,0 13-8 0,-1-4-6 16,1 1-5-16,-1 1 5 0,1 2-31 0,-4 0 34 15,2 1-27-15,-1 1 11 0,1 2-14 0,-3 0 10 16,0 1-15-16,0 0-3 0,2 1 14 0,-2-2-20 15,-2 2-34-15,2-4-69 0,0 1-37 0,0-1-88 16,4-3-31-16,-3-2-337 0,4-1-114 0</inkml:trace>
  <inkml:trace contextRef="#ctx0" brushRef="#br0" timeOffset="3245.8796">3151 143 167 0,'-2'-13'394'16,"2"13"-98"-16,-2-12-19 0,2 12-62 0,-1-9-3 16,1 9-30-16,0 0-27 0,-4-11-26 0,4 11-29 0,0 0-15 15,-1-9-24-15,1 9 1 0,0 0-14 16,0 0 7-16,0 0 2 0,0 0-4 0,0 0-2 15,-13 4-2-15,13-4-7 0,-8 9 14 0,8-9-8 16,-4 11 6-16,4-11 15 0,-5 17-2 0,1-10-7 0,3 4-8 16,-3 0 3-16,3 2 1 0,0-1-10 0,-3 1-3 15,2 1-4-15,2 1-8 0,-1 1-3 0,1-3 1 16,0 3-6-16,0-3-7 0,0 1 6 0,1 2-5 16,1-3-4-16,-1 1 3 0,3-1-2 0,-3 0-4 15,4-1 1-15,-1-1-12 0,1 1 15 0,-2-1-4 16,2-2 2-16,2-1-1 0,2-1 0 0,-3 0-3 15,4-1 4-15,-2-2-2 0,4-1-7 0,-12-3 3 16,22 4 2-16,-22-4-4 0,22 0 0 0,-9-2 1 16,0-3-5-16,-3 2 1 0,3-2 2 0,1-1-1 15,-2-2 3-15,-3 0 1 0,1-1 4 0,1 0-1 16,-1-5-3-16,-2 1 2 0,-2 1 4 0,-2-3-1 16,-1-1-1-16,-1 1-3 0,0-3 1 0,-2 1-7 15,-4-3 3-15,1 1-1 0,-1-2-2 0,-2 1 0 16,1 1 5-16,-6 0 34 0,4 0-54 0,-4 3 37 15,2 0-34-15,-1-1 38 0,-1 2-43 0,0 2 43 16,-1 2-39-16,2 2 35 0,-1-1-50 0,2 5 39 16,-2-1-45-16,0 1 39 0,11 5-64 0,-18-3 6 0,18 3-55 15,-17 0 8-15,17 0-51 0,-15 7 7 0,15-7-24 16,-9 8-20-16,9-8-25 0,-5 12-37 16,5-12-77-16,0 13-334 0,2-5-170 0</inkml:trace>
  <inkml:trace contextRef="#ctx0" brushRef="#br0" timeOffset="3797.6256">3732 111 307 0,'0'0'376'0,"0"0"-80"0,0 0-9 0,0 0-44 15,0-8-42-15,0 8-39 0,0 0-32 0,0 0-27 16,0 0-27-16,-9-3-1 0,9 3 6 0,0 0-9 16,0 0-10-16,-13 3 1 0,13-3-4 0,-9 6-13 15,9-6 12-15,-9 8 5 0,9-8-6 0,-11 10-1 16,3-4-13-16,4 3 8 0,-1-2 8 0,0 3-11 16,-1 1 3-16,1 0-2 0,-1 2-8 0,2-2-1 15,1 4 5-15,2-1-6 0,-2 1-12 0,1-2-2 16,-2 4 0-16,4-3-2 0,0 0 37 0,0 1-52 0,4 1 40 15,-3-2-45-15,0 1 39 0,3-3-43 0,-2 1 40 16,2 1-41-16,-2-1 40 0,3-2-36 16,-1-1 40-16,1-2-41 0,-1 3 52 0,4-5-45 15,-2 1 46-15,2-1-47 0,-1 1 45 0,-7-7-51 0,19 4 49 16,-19-4-50-16,20 3 44 0,-20-3-47 0,22-1 45 16,-10-1-48-16,0-1 48 0,1-2-55 0,3-1 47 15,-5 1-47-15,2-1 50 0,1-4-54 0,-1 2 52 16,-1-3-49-16,0-1 7 0,-1 2 10 0,1-4 3 15,-3-1 0-15,-1 2 9 0,-3-3-9 0,1 2 0 16,0 0 0-16,-3-1-1 0,-1 0-1 0,-1-2 0 16,-1 3-4-16,-1-3 0 0,-4 2 0 0,1-1 49 15,0-2-59-15,-1 2 68 0,-4 2-81 0,2-1 56 16,-1 4-61-16,-1 0 50 0,3 2-59 0,-5 0 45 16,4 3-53-16,-4-3 44 0,4 4-62 0,-2 0 20 15,-3 1-77-15,12 4 9 0,-14-3-57 0,14 3-4 16,-15 0-19-16,15 0-5 0,-11 2-13 0,11-2-56 15,-8 4-27-15,8-4-128 0,0 0-190 0,0 9-121 0</inkml:trace>
  <inkml:trace contextRef="#ctx0" brushRef="#br0" timeOffset="4370.055">4250 111 375 0,'0'0'281'15,"0"0"-4"-15,3-5-30 0,-3 5-4 0,0 0-28 16,5-6-26-16,-5 6-18 0,0 0-26 0,0 0-16 16,0 0-22-16,0 0-23 0,0 0-12 0,0 0-11 15,0 0-6-15,-5-7-3 0,5 7-4 0,0 0-1 16,-12 5-8-16,12-5-9 0,-12 9 21 0,7-3 15 15,-1 0 0-15,1 2-4 0,-2 2 1 0,1-1 3 16,-1 2-6-16,2-1-8 0,-1 2-7 0,2 1 0 16,-2 0-5-16,1 0 1 0,3 1-3 0,-2-1 2 15,4 1-5-15,0 1-4 0,0-1-5 0,0-1-2 16,1 1-3-16,3-1 45 0,0 0-56 0,-2 0 42 16,4 0-50-16,0-2 47 0,-1-2-50 0,4 3 3 15,-1-3-1-15,0-1 3 0,2 2-4 0,1-3 5 0,-1 0 4 16,-2-1 8-16,3-2 46 0,1 0-58 15,0-3 5-15,-1 3 5 0,-11-4 0 0,22 2 51 16,-22-2-60-16,24-4 51 0,-11 1-57 0,1-1 53 0,-3 0-56 16,1-2 55-16,0-2-55 0,-1 2 0 0,0-4 8 15,0 2 12-15,-3-2 5 0,2-1-1 16,-2 0-1-16,-3-2-1 0,2 1-1 0,-2-1-1 16,0-1-2-16,-1 0 5 0,-1 1-7 0,-3-4-1 0,0 3 2 15,0 1-2-15,-3-2 3 0,-1 3-6 0,-1-3 0 16,-1 0-5-16,-2 1-1 0,-1 0 0 0,1 4-2 15,-2-2-1-15,-1 3 1 0,0 2 0 0,-1-3-2 16,0 5-2-16,1-1 0 0,-1 0-10 0,0 3-8 16,1-1-6-16,-2 3-5 0,13 1-8 0,-23 0-31 15,23 0-67-15,-22 0-24 0,22 0-48 0,-21 5-17 16,21-5 0-16,-14 7-32 0,14-7-64 0,-11 8-92 16,11-8-343-16,-5 7-270 0</inkml:trace>
  <inkml:trace contextRef="#ctx0" brushRef="#br0" timeOffset="4602.4641">5028 330 389 0,'0'0'423'15,"9"2"-82"-15,-9-2-72 0,0 0-44 16,0 0-42-16,0 0-34 0,0 0-29 0,0 0-24 16,0 0-20-16,0 0-18 0,0 0-11 0,14 4-12 0,-14-4-14 15,0 0-54-15,0 0-107 0,7 7-109 0,-7-7-385 16,0 0-141-16</inkml:trace>
  <inkml:trace contextRef="#ctx0" brushRef="#br0" timeOffset="5484.059">8467 12 316 0,'-6'-5'327'0,"6"5"-48"0,-6-10-16 15,6 10-23-15,-7-6-13 0,7 6-21 0,-6-7-11 16,6 7-43-16,-5-6-7 0,5 6-41 0,0 0 6 16,-7-9-50-16,7 9 24 0,0 0-43 0,0 0 106 15,0 0 13-15,0 0 2 0,0 0-66 0,-4 14 29 16,4-14-59-16,0 12 6 0,0-12 11 0,0 19-11 16,0-9-9-16,0 3-7 0,0-2-7 0,0 4-7 15,3 0-7-15,-3 0-4 0,0 1-4 0,1-1-5 16,-1 3-1-16,2-2-4 0,-2 1-2 0,1 2 1 15,2-1 40-15,-2 2-57 0,0-1 1 0,2-1 50 16,-2 3-56-16,-1-4 46 0,1 0-66 0,-1-2 40 16,2 2-71-16,0-1-10 0,-1-1-104 0,-1 0-40 15,4-3-11-15,-4 1-25 0,2-3-42 0,-1-1-18 16,-1-9-115-16,5 13-296 0,-5-13-223 0</inkml:trace>
  <inkml:trace contextRef="#ctx0" brushRef="#br0" timeOffset="6042.0172">8455 10 222 0,'-1'-15'218'0,"-3"4"-22"0,6 0-44 16,-2 2-7-16,2 1 5 0,-1-2-18 0,4 0-34 15,0 1-10-15,0 1-15 0,3-3-9 0,1 4 0 16,0 1-4-16,3-3-11 0,0 4-7 15,3-3-4-15,2 3-6 0,-1 1 9 0,-2 0-4 0,4 1-4 16,1 3-4-16,-3-3-4 0,3 3-2 0,-2 3-5 16,-1 0 10-16,0-1 8 0,1 3-1 0,-1 1 3 15,-3 2 7-15,1-1 5 0,-5 2-3 16,1 2 2-16,-3-1 0 0,2 2 2 0,-7 0-1 0,2 0-12 16,-2 1-10-16,-2 0 2 0,-4 0-1 0,2 1-3 15,-4-3 0-15,0 5-2 0,-5-3-3 0,3 1-2 16,-3-1-5-16,-1-1-1 0,-3 0-1 0,2-1 4 15,-3-1-5-15,-1-2-1 0,3 0-5 0,-3 0-2 16,2-2 3-16,-2 0-1 0,4-3 2 0,0 1-3 16,-1-3-4-16,14-1 1 0,-25 2 0 0,25-2 4 15,-22 0-1-15,22 0 0 0,-17-3 5 0,17 3-1 16,-14-5 0-16,14 5-4 0,-12-6 0 0,12 6-1 16,-10-5-7-16,10 5 8 0,-6-5 1 0,6 5-3 15,0 0 1-15,0 0 1 0,2-8-6 0,-2 8 3 16,0 0-7-16,0 0 1 0,16 4 8 0,-16-4-1 15,13 7 48-15,-2-2-57 0,0 1 6 0,-1 2 3 16,2-1-6-16,1 2 6 0,2 2-2 0,-1 1 0 16,1-2 2-16,-1 3 2 0,1-2-1 0,-2 3-5 15,3 0 7-15,-2-1 2 0,2 1-7 0,-3-2 6 16,1 0-1-16,-1 1-3 0,0 0 6 0,-3 0 34 16,0-1-29-16,-2-3 21 0,3 1-58 0,-5 1 36 15,0-4-46-15,4 3-7 0,-5-4-28 0,-1 1-40 16,1-1-16-16,-5-6-57 0,9 8-46 0,-9-8-64 15,9 7-334-15,-9-7-138 0</inkml:trace>
  <inkml:trace contextRef="#ctx0" brushRef="#br0" timeOffset="6639.7096">9327 267 72 0,'-10'6'268'0,"10"-6"-84"0,-18 2 13 0,18-2-43 15,-11 5 4-15,11-5-55 0,-10 3 7 0,10-3-35 16,0 0 19-16,-12 5-25 0,12-5 18 16,0 0-26-16,0 0 17 0,4 7-34 0,-4-7 14 15,0 0-24-15,17 4 13 0,-17-4-32 0,18 4 22 0,-18-4-30 16,25 1 22-16,-10-1-26 0,2 3 13 0,1-3-15 15,0 0 24-15,2 0-27 0,1 0 23 0,-3 0-29 16,4 0 24-16,-4 0-1 0,0 0-3 16,1-3-10-16,-4 3-16 0,1 0 28 0,-3 0-28 15,-13 0 28-15,22-1-11 0,-22 1 4 0,21 0-24 0,-21 0 27 16,16 0-3-16,-16 0-8 0,0 0-9 0,22 0-37 16,-22 0-4-16,0 0-67 0,0 0-13 0,18 0-92 15,-18 0-26-15,0 0-152 0,14-5 141 0</inkml:trace>
  <inkml:trace contextRef="#ctx0" brushRef="#br0" timeOffset="6335.0218">9347 179 198 0,'0'0'337'0,"0"0"-85"0,0 0-34 0,-7-4-17 15,7 4-33-15,0 0-24 0,0 0-24 0,0 0-15 16,0 0-20-16,0 0-5 0,0 0-15 0,0 0 5 16,0 0-6-16,0 0-3 0,13-5-10 0,-13 5-6 15,17 2-9-15,-17-2-9 0,22 0-3 0,-9 1 0 16,2-1-3-16,2 0-8 0,0 2-1 0,-1-2-2 15,3 0-3-15,0 0 2 0,-2 3-11 0,4-3 4 16,-6 1-1-16,5-1-4 0,-6 0-29 0,2 2-55 16,-3-2-68-16,-13 0-65 0,22 1-128 0,-22-1-154 15,15 0 2-15</inkml:trace>
  <inkml:trace contextRef="#ctx0" brushRef="#br0" timeOffset="7007.8602">10074 71 111 0,'-1'-16'327'16,"1"16"-84"-16,0-13-56 0,0 13-7 0,0-11 11 15,0 11-31-15,1-12-10 0,-1 12-17 0,3-7-21 16,-3 7-17-16,0-8-9 0,0 8-11 0,0 0-14 0,1-10-6 16,-1 10-7-16,0 0-11 0,0 0 6 15,0 0 23-15,1-7 24 0,-1 7 47 0,0 0-54 16,8 6 18-16,-8-6-44 0,3 8 40 0,-3-8-39 0,6 11 27 16,-6-11-4-16,4 16-7 0,-3-7-15 0,4 1-10 15,-3 2-3-15,3 0-2 0,-4 0-8 16,3 1-3-16,0 1 7 0,-2 0-20 0,0 1 0 15,2 0-2-15,0-2-6 0,-2 2-1 0,1 0-1 0,-1 0 40 16,0 0-53-16,1 0 40 0,-1-1-42 0,0-1 38 16,0 1-43-16,-1 0 37 0,3-4-42 0,-4 0 35 15,2-2-48-15,-2 1 36 0,3 0-68 0,-3-9 15 16,3 12-76-16,-3-12-19 0,3 11-34 0,-3-11-52 16,6 6-19-16,-6-6-66 0,0 0-31 0,14-1-311 15,-14 1-164-15</inkml:trace>
  <inkml:trace contextRef="#ctx0" brushRef="#br0" timeOffset="7501.7069">10447 78 180 0,'0'0'346'16,"0"-16"-84"-16,0 16-7 0,0-14-11 0,0 14-29 16,-2-10-18-16,2 10-32 0,-1-12-27 0,1 12-20 15,-4-9-25-15,4 9-28 0,0 0-12 0,-1-10-14 0,1 10-9 16,0 0-5-16,0 0 6 0,0 0 14 15,0 0 30-15,0 0-26 0,0 0 13 0,0 0-32 16,-9 4-7-16,9-4 16 0,-3 8 1 0,3-8-5 16,-4 13 0-16,4-13-5 0,0 15 13 0,-1-7 27 0,1 0-39 15,0 1 11-15,1 2-7 0,-1-1-10 0,0 0 2 16,4 2-4-16,-2 0 2 0,-1 2-9 16,1-4-1-16,0 4 5 0,0-1-4 0,2-2-3 0,0 0 9 15,-1 0-1-15,2-1-4 0,1 1 17 0,-2-1 18 16,1-2-41-16,1 0 7 0,0 0 2 0,1-1 6 15,0-1-5-15,0-2-2 0,3-1-3 0,-10-3-2 16,17 5-5-16,-17-5 1 0,22 4 1 0,-22-4-10 16,22-2 7-16,-10 0-4 0,1-1 1 0,-2-1 0 15,1 0-1-15,-1-2 0 0,1-1-4 0,0 2 3 16,-1-2-3-16,1 1 3 0,-3-3 3 0,0 0-4 16,0-1 3-16,-1 0-5 0,1 1 6 0,-2-3 4 15,-2 1-1-15,0 0-1 0,-3 1 3 0,0-2 0 16,0 0 38-16,-2 2-55 0,-2-3 41 0,0 2-41 15,-3-2 35-15,0 2-44 0,1 0 43 0,-5 0-50 16,1-1 62-16,-1 4-65 0,0-2 44 0,-4 1-1 16,2 4-10-16,-1-3-4 0,0 1-10 0,-1 3-9 15,2 1-14-15,-1 0-13 0,-1 2-48 0,13 1-77 0,-20-1 5 16,20 1-6-16,-22 2-24 0,14 3-29 16,8-5-34-16,-13 5-25 0,13-5-444 0,-9 9-226 15</inkml:trace>
  <inkml:trace contextRef="#ctx0" brushRef="#br0" timeOffset="8328.7755">11090 55 201 0,'0'0'279'0,"-9"-8"-80"0,9 8-4 0,0 0-50 15,-4-8-2-15,4 8-42 0,0 0-1 0,0 0-39 16,-8-4 51-16,8 4-20 0,0 0 8 0,0 0-34 16,0 0 15-16,0 0-25 0,0 0 10 0,0 0-12 15,0 0 12-15,0 0-24 0,-6 6 14 0,6-6-24 16,0 0 7-16,0 0-14 0,4 7 11 0,-4-7-16 15,0 0 7-15,7 6-4 0,-7-6 5 0,0 0-5 16,12 5 2-16,-12-5-2 0,0 0-2 0,0 0-1 16,16 2 3-16,-16-2-1 0,0 0-7 0,0 0-2 0,14-6 1 15,-14 6 19-15,0 0-16 0,10-7 10 16,-10 7-13-16,0 0 24 0,5-9-28 0,-5 9 39 16,4-7-41-16,-4 7 29 0,-4-8-35 0,4 8 26 0,-4-9-34 15,4 9 51-15,-7-8-60 0,7 8 39 0,-8-8-38 16,8 8 32-16,-10-5-38 0,10 5 38 0,-12-3-33 15,12 3 31-15,0 0-62 0,-18-3-10 0,18 3-8 16,-12 3-42-16,12-3-26 0,-9 3-62 0,9-3-38 16,-8 8-105-16,8-8-221 0,0 0-74 0</inkml:trace>
  <inkml:trace contextRef="#ctx0" brushRef="#br0" timeOffset="7904.2706">11390-108 142 0,'0'0'384'0,"7"-6"-80"0,-7 6-33 0,0 0-19 16,9-5-16-16,-9 5-30 0,0 0-27 0,0 0-34 16,6-5-31-16,-6 5-17 0,0 0-17 0,0 0 15 15,0 0-20-15,0 0 40 0,-6 8-40 0,6-8 53 16,-5 13-44-16,5-13 37 0,-7 14-37 0,2-4 34 16,0 1-45-16,-2 2 65 0,1 2-43 0,-2 2-13 15,2-1-8-15,-2 3-9 0,-3 3 2 0,4 3 0 16,-4-1-5-16,1 0-6 0,-2 2-8 0,2 0 43 15,1 2-65-15,-3-1 46 0,1 1-65 0,0-3 52 0,1 3-62 16,-2-2 51-16,2-2-59 0,2 0 53 16,-2-2-59-16,5 0 55 0,-3-5-57 0,1 0 53 15,2 0-56-15,1-3 58 0,-2-1-58 0,2-2 52 16,1 0-58-16,2-1 48 0,-2-2-69 0,1 1 44 0,2-9-59 16,-4 13 30-16,4-13-71 0,-5 11-29 0,5-11-117 15,0 0-31-15,0 0-43 0,0 0-30 0,0 0-127 16,0 0-289-16,0 0-284 0</inkml:trace>
  <inkml:trace contextRef="#ctx0" brushRef="#br0" timeOffset="8768.9837">11535 291 472 0,'0'0'332'0,"0"0"-28"0,9 4-43 16,-9-4-37-16,0 0-29 0,0 0-31 0,0 0-30 0,0 0-31 15,0 0-17-15,8 4-21 0,-8-4-11 0,0 0-12 16,0 0-3-16,-3 9-7 0,3-9-9 16,0 0 3-16,-2 11-3 0,2-11-1 0,0 0-5 15,-2 12-3-15,2-12 4 0,0 0-1 0,0 12 1 0,0-12-8 16,2 9 0-16,-2-9 1 0,0 0 1 0,5 11-2 16,-5-11-4-16,1 9-2 0,-1-9 5 0,0 0-2 15,11 6 3-15,-11-6-7 0,0 0 6 0,14 4-4 16,-14-4-5-16,0 0 5 0,15-6 0 0,-15 6 1 15,12-2-1-15,-12 2-3 0,10-7 4 0,-10 7-4 16,9-9 2-16,-9 9 4 0,7-8-5 0,-7 8 2 16,1-12 1-16,-1 12-2 0,-1-13-5 0,1 13 5 15,-4-11-3-15,4 11 1 0,-6-13 0 0,6 13-11 16,-8-8 11-16,8 8-12 0,-9-9-1 0,9 9-11 16,-12-4-15-16,12 4-37 0,-12-3-38 0,12 3-55 15,0 0-105-15,-15-2-77 0,15 2-212 0,0 0-76 16</inkml:trace>
  <inkml:trace contextRef="#ctx0" brushRef="#br0" timeOffset="9039.627">12634 437 19 0,'0'0'479'16,"0"0"-114"-16,9 6-108 0,-9-6-39 0,4 5-66 16,-4-5-11-16,4 11-48 0,-4-11 7 0,0 12-44 15,0-5 8-15,-4 3-32 0,3 1 8 0,-5 0-64 16,0 1-35-16,1 2-90 0,-2-2-59 0,-1 0-286 15,-1 1 13-15</inkml:trace>
  <inkml:trace contextRef="#ctx0" brushRef="#br0" timeOffset="9914.0255">14355-218 391 0,'0'0'377'16,"-17"0"-87"-16,17 0-60 0,0 0-58 0,0 0-24 15,-14 0-20-15,14 0 8 0,0 0 0 0,0 0-10 16,0 0-14-16,0 0-17 0,-15-3-15 0,15 3-14 16,0 0-13-16,0 0-2 0,0 0-15 0,0 0-3 15,0 0 4-15,23 0-19 0,-8 0 13 0,5-1-23 16,3-2 27-16,4 2-10 0,7-2 1 0,1 0 1 0,1 0-3 15,9-3-31-15,1 2 46 0,-4 0-46 0,4 0 41 16,-5-1-37-16,-2 2 33 0,-4-1-8 16,0 3-4-16,-1-2 4 0,-7 0-10 0,-3 2-6 15,0 0 0-15,-8-1-3 0,3 1 1 0,-3-1 4 0,-3 2 0 16,-13 0-10-16,22-1-3 0,-22 1 2 0,17 0-6 16,-17 0-3-16,0 0-14 0,12 4-31 0,-12-4-17 15,0 0-38-15,-3 10-33 0,3-10-14 16,-9 5-28-16,9-5-38 0,-13 8-24 0,13-8-33 0,-15 7-202 15,15-7 30-15</inkml:trace>
  <inkml:trace contextRef="#ctx0" brushRef="#br0" timeOffset="10279.9954">14861-218 34 0,'0'0'337'0,"-5"-4"-54"15,5 4-37-15,0 0-10 0,0 0-34 0,-6-6-11 16,6 6-5-16,0 0 14 0,0 0-33 0,0 0-11 15,-7-4-36-15,7 4 15 0,0 0-50 0,0 0 36 16,0 0-17-16,0 0-12 0,0 0-11 0,0 0-20 16,0 0-6-16,0 0-15 0,-6-7-7 0,6 7-10 15,0 0-6-15,0 0 33 0,-4 10 56 0,4-10-17 16,4 11-14-16,-4-11-9 0,0 17-50 0,0-7 42 16,0 4-42-16,2-2 38 0,-2 3-45 0,3 1 49 0,-3-1-41 15,1 2 1-15,0 4 3 0,3-2 0 0,-1-1-2 16,-1 4-2-16,1-3-3 0,-3 1 2 15,4 1-7-15,-3-4 1 0,3 0 1 0,-3 0-3 0,1 0-2 16,-1-3 1-16,3 0-1 0,-4 0-4 0,4-3 2 16,-3-2-1-16,0 2 1 0,-1-3 1 0,3-1-2 15,-3-7 2-15,1 16-3 0,-1-16 3 16,2 10 1-16,-2-10-2 0,0 11 2 0,0-11-4 0,0 0 2 16,1 11-14-16,-1-11-4 0,0 0-17 0,2 8-55 15,-2-8-99-15,0 0-38 0,0 0-68 0,0 0-73 16,0 0-61-16,7-5-345 0,-7 5-287 0</inkml:trace>
  <inkml:trace contextRef="#ctx0" brushRef="#br0" timeOffset="10613.9049">15484-41 213 0,'0'0'237'0,"0"0"-60"0,0 0-35 0,-15 0 0 15,15 0-5-15,0 0-17 0,0 0-19 0,0 0-17 16,0 0-9-16,0 0-7 0,0 0-1 16,0 0 3-16,0 0 5 0,0 0 1 0,0 0 2 15,0 0 4-15,0 0 0 0,0 0-8 0,0 0-8 0,0 0-8 16,20-3-4-16,-20 3-17 0,21 0-7 0,-21 0-7 15,25-2-3-15,-25 2-3 0,28-1-7 0,-14-1 3 16,1 2-4-16,2-2-2 0,-1 0-2 0,-2 2-1 16,3-1-4-16,-2 1-3 0,0-1-4 0,-15 1-6 15,28 0-40-15,-28 0-40 0,23-2-53 0,-23 2-53 16,17 0-34-16,-17 0-14 0,17 0-213 0,-17 0 62 16</inkml:trace>
  <inkml:trace contextRef="#ctx0" brushRef="#br0" timeOffset="10864.8405">15519 48 15 0,'-17'6'327'0,"17"-6"-107"16,-9 4 0-16,9-4-39 0,0 0 19 0,-11 3-43 16,11-3 0-16,0 0-52 0,0 0 7 0,0 0-47 15,0 0 15-15,0 0-32 0,16 2 25 0,-16-2-29 16,15-1 13-16,-15 1-31 0,22 0 15 0,-6-1-18 15,-2 1 14-15,2 0-22 0,2 0 12 0,-3 0-20 0,2 0 14 16,0 0-21-16,0 0 19 0,-3 0-22 16,3 0 18-16,-17 0-24 0,25 0 17 0,-25 0-21 15,22 0 20-15,-22 0-27 0,20 1 2 0,-20-1-63 0,15 0-15 16,-15 0-80-16,0 0-27 0,23-1-324 0,-23 1-33 16</inkml:trace>
  <inkml:trace contextRef="#ctx0" brushRef="#br0" timeOffset="11543.794">16492-60 46 0,'0'0'299'0,"0"0"-90"0,0 0-49 16,14 3-35-16,-14-3-4 0,0 0-15 0,0 0-18 15,0 0-15-15,0 0-15 0,13 3 6 0,-13-3 23 16,0 0 15-16,0 0 15 0,0 0 16 0,0 0-4 16,0 0-13-16,0 0-23 0,0 0-17 0,0 0-12 15,0 0-12-15,0 0 4 0,0 0-2 0,0 0-2 16,-5-8-11-16,5 8-7 0,-5-6-11 0,5 6 8 16,-7-10 6-16,7 10-15 0,-5-8 14 0,5 8-24 0,-6-11 14 15,6 11 8-15,-2-12-11 0,2 12-6 16,0-13 3-16,0 13-8 0,5-12 0 0,1 6-4 15,-2-2 1-15,5 0-6 0,-2 2 17 0,4-1-18 16,-1 2-3-16,0 1-1 0,2-2 3 0,0 1 0 0,-1 1-6 16,2 0 5-16,-1 3-2 0,-2-2-3 0,-10 3 6 15,20-1-4-15,-20 1 0 0,17 0 0 16,-17 0 4-16,18 2 1 0,-18-2-2 0,14 6-1 16,-14-6 0-16,12 10-18 0,-12-10 21 0,6 13-16 0,-5-6 30 15,3 3-27-15,-4-2 24 0,0 4-28 0,-2-2 25 16,0 2-25-16,-3-1 27 0,0 4-24 0,-1 0 6 15,-2-1 2-15,-4-1 1 0,2 2 5 16,-3 1-3-16,-3-1 0 0,-1 0 4 0,1 0-4 0,-2 1 10 16,-1-2-1-16,1 2 3 0,1-5 3 0,2 0-7 15,-2-1 8-15,4 0 7 0,0 0-4 0,2-3-2 16,-1 0-1-16,2 0-5 0,-1 0-4 0,3-2 15 16,-1 0 4-16,9-5-1 0,-11 10-16 0,11-10 13 15,-8 6-4-15,8-6 4 0,-5 6-9 0,5-6 11 16,0 0-9-16,8 7-1 0,-8-7-5 0,16 5-1 15,-16-5 0-15,24 1-6 0,-10-1 6 0,1 2 1 16,5-2-5-16,-1 0-1 0,5 0 4 0,-1 0-5 16,0-2-5-16,3 2 10 0,-1-1-6 0,-2 1 0 15,0-2 0-15,-1 1-1 0,-4-1 2 0,0 1-5 16,-1 1 14-16,0-2-14 0,-1 2 5 0,-2 0 3 16,-14 0-6-16,21-2 1 0,-21 2-7 0,18 0 0 15,-18 0-9-15,15-2-24 0,-15 2-23 0,0 0-23 0,14-1-25 16,-14 1-22-16,0 0-19 0,15-3-58 0,-15 3-85 15,9-4-372-15,-9 4-176 0</inkml:trace>
  <inkml:trace contextRef="#ctx0" brushRef="#br0" timeOffset="12895.7075">17158 1 201 0,'0'0'431'16,"2"-14"-70"-16,-2 14-68 0,-2-10-39 0,2 10-20 15,0-10-20-15,0 10 26 0,-1-11-78 0,1 11 8 16,0 0-72-16,-1-10 20 0,1 10-69 0,0 0 33 16,0 0-58-16,-3-8 40 0,3 8-48 0,0 0 51 15,0 0-21-15,0 0 37 0,-2 8-54 0,2-8 40 16,0 0-41-16,0 14-3 0,0-14 19 0,0 11-6 16,0-11-7-16,0 16-1 0,0-8-5 0,1 1-1 15,0-1-6-15,-1 3-4 0,3-3 2 0,-2 2-5 16,0-1 3-16,3 0-5 0,-1-2 1 0,-1 1-4 15,1 1-2-15,-3-9 0 0,4 12 0 0,-4-12 2 0,6 14-1 16,-6-14 3-16,7 9-5 0,-7-9 3 16,6 9-1-16,-6-9 4 0,11 7-3 0,-11-7-1 15,15 3 6-15,-15-3-7 0,18 0 2 0,-18 0-1 16,18-2 1-16,-18 2-2 0,19-4-2 0,-9-1 3 0,0-2-3 16,-2 1 2-16,2 0 39 0,-2-3-45 0,1 0 43 15,-1-1-44-15,-2-3 38 0,0 1-50 0,-1-1 56 16,0 0-6-16,-1-1-5 0,-2 1 9 0,2-1 6 15,-1 0-14-15,-3 1-5 0,4 0-2 0,-4 2-6 16,1 2 0-16,-1-2-1 0,1 3 1 0,2-1-4 16,-2 2-5-16,-1 7 3 0,2-11-5 0,-2 11 17 15,2-11-29-15,-2 11 1 0,0 0-2 0,0-10 1 16,0 10 7-16,0 0-5 0,0 0 2 0,0 0 1 16,-2 11-1-16,2-11-39 0,0 17 50 0,0-7-42 15,0 4 55-15,0 3-47 0,0-1 4 0,2 5 5 16,-2 0 6-16,1 2 9 0,1 4 1 0,-1 1-3 15,2 2 7-15,-2 2-5 0,0 3 49 0,-1-1-53 16,0 2 46-16,-1 1-51 0,0 6 53 0,-3-1-62 16,2-1 55-16,-1 1-55 0,-3-1 55 0,4-1-56 15,-2-1 8-15,-3 0 1 0,2-1 5 0,-1-1 2 16,1-8 1-16,-1 3 1 0,0-2 2 0,1-1 3 16,-2 0 0-16,2-3 9 0,-1-1-11 0,1-3 10 0,-2-1-10 15,2-2 5-15,2 0-9 0,-1-6 6 0,-1 1-4 16,3-2 11-16,-1 0-11 0,0-2 13 15,0 0-8-15,0-5 6 0,-1 2-11 0,-2-1 10 16,6-6-13-16,-12 7 9 0,12-7-12 0,-16 2 11 0,16-2-11 16,-19-3 1-16,9-3 1 0,-1 0-3 0,0-2-3 15,-1 0 1-15,0-3 1 0,2-3-1 0,1-1-4 16,0-2 5-16,1 1-4 0,2-2-1 0,1-3 0 16,1 0-4-16,4-2 46 0,0-1-56 0,4 0 48 15,1-3-52-15,2-2 1 0,1 1 47 0,6-3-47 16,1-3 39-16,2 4-50 0,3-2 4 0,4-3 4 15,0 2 1-15,5-1 3 0,-1 3 7 0,2 0-1 16,2 0 3-16,-1 1 3 0,2 2 4 0,0 1 1 16,-3 4 2-16,-1-1 5 0,0 2-1 0,0-1 37 15,-1 2-48-15,-3 0 40 0,1-1-41 0,-2 2 39 16,-4 3-42-16,-1-1 42 0,-1 0-6 0,-1 2-3 16,-5 0-4-16,1 3-2 0,-2 0-2 0,0-1 0 15,-4 1-5-15,0 2 0 0,1 0 1 0,-6 1-2 16,5-1-2-16,-5 4 1 0,0-2 0 0,-2 9-11 15,1-13-10-15,-1 13 15 0,-3-13-3 0,3 13 0 16,-7-9 5-16,7 9 0 0,-10-8 1 0,10 8-1 16,-11-1 4-16,11 1-1 0,-16-4 3 0,16 4-5 0,-17 0 3 15,17 0 0-15,-14 2 1 0,14-2-1 0,-17 3 5 16,17-3-1-16,-14 4-7 0,14-4 1 16,-14 7 5-16,14-7-1 0,-12 8-2 0,12-8 2 15,-9 11-40-15,4-6 45 0,5-5-38 0,-6 11 48 0,6-11-44 16,0 12 42-16,0-12-45 0,0 9 49 0,0-9-41 15,5 10 40-15,-5-10-43 0,9 9 48 0,-9-9-42 16,11 7 41-16,-11-7-39 0,15 5 40 0,-15-5-39 16,17 4 43-16,-17-4-46 0,22 2 39 0,-22-2-39 15,22 0 39-15,-22 0-39 0,24 0 41 0,-11-2-32 16,-13 2 34-16,29-2-40 0,-15 1 36 0,-14 1-42 16,26-1 46-16,-26 1-41 0,20-4 38 0,-20 4-42 15,20-1 47-15,-20 1-48 0,15 0 40 0,-15 0-38 16,13 0 43-16,-13 0-41 0,12 3 43 0,-12-3-39 15,0 0 40-15,6 8-39 0,-6-8 43 0,0 0-38 16,-2 12 37-16,2-12-37 0,-9 11 0 0,2-5 6 16,2 0 5-16,0 2-3 0,-2-2 0 0,0 1 5 15,1 1 0-15,0 1 1 0,0-4 2 0,0 5-2 16,1-3 3-16,1-1-3 0,-1 1-1 0,5-7 3 16,-2 15 0-16,2-15 0 0,1 14 3 0,-1-14-5 15,5 13 2-15,0-8-1 0,-5-5-1 0,13 11 3 16,-3-7 0-16,1 0 1 0,0-1-3 0,2-2-3 15,0 1 2-15,-13-2-1 0,24 2 4 0,-24-2-3 0,28-4 3 16,-16 3-7-16,2-1 0 0,-1-1 4 16,0 0 1-16,-3 0-4 0,1 0 2 0,0-2 2 15,-11 5-3-15,17-5-3 0,-17 5 6 0,14-7-5 0,-14 7 6 16,12-7-3-16,-12 7-4 0,12-7 8 0,-12 7-12 16,9-5-7-16,-9 5-28 0,7-5-89 0,-7 5-69 15,4-7-50-15,-4 7-100 0,0 0-539 16,0-10-447-16</inkml:trace>
  <inkml:trace contextRef="#ctx0" brushRef="#br0" timeOffset="13066.8331">18644-44 337 0,'0'0'659'0,"14"-9"-163"0,-14 9-115 16,12-4-70-16,-12 4-67 0,12-4-58 0,-12 4-39 15,11-7-32-15,-11 7-28 0,15-2-40 0,-15 2-120 16,16 0-121-16,-16 0-136 0,17-1-436 0,-17 1-280 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41.53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105 375 194 0,'0'0'315'0,"-14"-3"-40"0,14 3-43 0,-15-3 5 16,15 3-56-16,-11-4 8 0,11 4-41 0,-12-3 24 15,12 3-21-15,-10-4-4 0,10 4-24 0,0 0-13 16,-13-6-5-16,13 6-4 0,-8-1-5 0,8 1-2 15,0 0 6-15,-10-4-7 0,10 4-6 0,0 0-9 16,0 0-14-16,-12-5-13 0,12 5-13 0,0 0-6 16,0 0-1-16,0 0-3 0,0 0 6 0,0 0 8 0,0 0 7 15,0 0-5-15,0 0 2 0,0 0-2 0,13 3-6 16,-13-3 2-16,26 0-4 0,-12 2 0 16,7-2-5-16,-2 0-4 0,6 0 4 0,2-2-3 0,2 2-8 15,5-3 2-15,1 2-2 0,3 1-3 0,-1-3-4 16,1 1 3-16,5 0-2 0,3-2-9 0,0 1 13 15,3 3 1-15,-3-6-1 0,2 1-4 0,4 1 2 16,-2 0-3-16,10-1-2 0,-3 0 1 0,1-1-1 16,0 2-9-16,2 0 8 0,-11-1-9 0,9 1 10 15,-7 0-10-15,-1 1 3 0,-2 1 5 0,4-1-2 16,-5 0 0-16,2 0-3 0,-1 1 1 0,1 0 1 16,-3 0-4-16,2 1-7 0,-1-2 4 0,2 2-3 15,0-1 7-15,0 1-7 0,1 0 10 0,0-2-3 16,2 0 1-16,0 3-8 0,-1-1 6 0,1-1 1 15,0 2 10-15,0-2-3 0,-1 0 11 0,1 0-2 16,-1 1-1-16,-3 0-3 0,1-1 1 0,-3 2-8 16,1-1 3-16,-2 1-3 0,-2-2-1 0,-2 1-5 15,5 0 6-15,-1-1-4 0,0 0 1 0,1 0-5 16,-4 1 4-16,4-1-1 0,-1-2 5 0,0 1-5 16,-2 0 3-16,2 0-3 0,0 1 4 0,1 0-7 15,-1-2 3-15,-7 4-2 0,2-1-1 0,0-1 3 16,0 2 5-16,0-3-8 0,-1 2 4 0,-2 0-2 15,2-1 4-15,1 1-8 0,-1-1 2 0,1 1 0 16,-2-1 3-16,2 1-6 0,5 0 7 0,1-1 1 16,0 0-3-16,-2 0-5 0,1 2 1 0,-1-1 1 15,2 1 7-15,-1-4-9 0,2 3 8 0,-2 0-7 16,-5 0 5-16,5-1-4 0,-5 1 4 0,-2-1-4 16,1 1 0-16,1-1 3 0,-1 2 2 0,-3-1-6 15,3 0 2-15,-2 1 0 0,2-2 7 0,-4 0-8 0,5 1 5 16,-2 0-4-16,-1 0 6 0,1-3-4 15,-1 3 2-15,2 0-7 0,0-2 8 0,-1 1-4 16,7 0 7-16,-1 0-8 0,-1 0 0 0,3-2 0 0,-2 1 4 16,-2-1-1-16,4 3 4 0,-6-5 1 0,6 4 7 15,-10-1 6-15,3 0-5 0,-1 0-3 0,-1-1 0 16,0 1 0-16,0 0 0 0,-1 0-4 0,-3 1-3 16,4-1 7-16,-1 0-2 0,-4 0-2 0,2 1 5 15,1-2 2-15,-3 0 3 0,-1 1 10 0,-1 2-4 16,-3-2 9-16,2 0-6 0,-1 2 6 0,-1-2-13 15,-1 3 6-15,0-4-9 0,-1 2 5 0,-1 1-10 16,-2-3 6-16,2 2-12 0,-1 0 13 0,-2 0-10 16,-2 1 24-16,-2-2-23 0,1 2 16 0,-1-1-8 15,-2 2 23-15,-1-2-17 0,2 0 34 0,-3 1-20 16,-3-1 35-16,-10 2-30 0,21 0 41 0,-21 0-37 16,16-3 9-16,-16 3-8 0,16-1-2 0,-16 1 5 15,0 0-10-15,17-3-5 0,-17 3-4 0,0 0-1 16,14-1 32-16,-14 1-43 0,0 0-2 0,0 0-1 15,15 0 36-15,-15 0-47 0,0 0 31 0,0 0-39 16,0 0 30-16,0 0-40 0,15 0 2 0,-15 0 4 16,0 0 4-16,5 5 7 0,-5-5 20 0,6 8 21 0,-6-8 3 15,2 11 5-15,-2-11-5 0,7 15-7 0,-5-8-5 16,1 0 0-16,-2 3-3 0,3 0 0 0,0 2-3 16,-2 0 8-16,-2 0-12 0,4 0 5 15,-1 2 1-15,0 1 0 0,-1 0 1 0,-2 1 0 0,1-1-31 16,2 2 38-16,-2 3-28 0,-1-1 44 0,2 2-32 15,0 0 38-15,-2 1-32 0,1-1 36 0,1 1-7 16,-2 2-2-16,0 1-12 0,0-2 0 0,0 1 0 16,0 0-4-16,0 2-1 0,0-2-6 0,0 1 0 15,-2 1 0-15,1-1 2 0,-3 0 1 0,3 4-9 16,-3 0 8-16,4-3-2 0,-2-2-8 0,-1 0-7 16,-2 0-1-16,3 0-2 0,0-2-1 0,-1 1 6 15,-2-5-65-15,4 4 60 0,-2-1-58 0,1-1 64 16,0 0-58-16,1-2 58 0,-3-3-53 0,4 1 66 15,0 1-71-15,-1-4 61 0,1 1-58 0,-1-1 65 16,1-1-65-16,0-1 66 0,-3 0-66 0,3-4 68 16,0-7-68-16,0 17 66 0,0-17-63 0,3 11 73 15,-3-11-73-15,-3 13 68 0,3-13-76 0,0 0 56 0,0 11-76 16,0-11 29-16,0 0-71 0,0 0 0 0,0 0-85 16,-1 9-14-16,1-9-95 0,0 0-35 0,0 0-46 15,-11-5-64-15,11 5-78 0,-14-7-24 0,2 0-107 16,-2 4-676-16,-3-2-926 0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39.9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34 68 212 0,'0'0'465'0,"-5"-11"-90"15,5 11-44-15,-4-7-43 0,4 7-46 0,-6-7-19 16,6 7-29-16,-5-10-26 0,5 10-3 0,-3-9-10 15,3 9-4-15,0 0-11 0,-5-9-9 0,5 9-11 16,0 0-11-16,-4-7-8 0,4 7-10 0,0 0-8 16,0 0-7-16,-3-8-12 0,3 8 3 0,0 0 41 15,0 0 37-15,0 0 4 0,0 0-8 0,0 15-17 16,0-15-6-16,2 18-9 0,-1-6 2 0,-1 3-9 16,0 2-3-16,0 4-7 0,1 1 12 0,2 5 10 15,-2 4-3-15,0 0 3 0,3 3 2 0,0 5 2 16,-3 3-7-16,2 0 0 0,2-3 8 0,-2 4-6 15,-1 1 0-15,4-2-57 0,-3 1 37 0,0-3-37 16,2 1 25-16,-1 1-43 0,-1-1 5 0,2-2 2 0,0 2 8 16,-1-1 17-16,-2-2-46 0,4-3 31 0,-2-4-44 15,-2 2 30-15,2-3-40 0,-1-1 32 16,2 0-38-16,-5-6 34 0,5-1-40 0,-4-2 36 0,2-2-36 16,-1-1 34-16,-2-2-33 0,4-4 33 0,-4 2-36 15,2-5 28-15,-2-8-67 0,1 14 4 0,-1-14-91 16,0 0-40-16,0 0-56 0,0 0-52 15,0 0-52-15,0 0-94 0,2-14-78 0,1 1-116 0,0 0-775 16,1-4-1003-16</inkml:trace>
  <inkml:trace contextRef="#ctx0" brushRef="#br0" timeOffset="3674.8878">1185 313 13 0,'0'0'467'16,"0"-11"-66"-16,0 11-78 0,0 0-3 0,-3-13-76 16,3 13 9-16,0 0-55 0,3-12 33 0,-3 12-5 0,0 0-4 15,-3-12-17-15,3 12-29 0,0 0-25 0,0 0-16 16,0-9-23-16,0 9-19 0,0 0-7 15,0 0-16-15,0 0-6 0,0 0 0 0,0 0 21 0,0 0 10 16,0 0 15-16,5 9 0 0,-5 0 1 0,6-1-9 16,-3 7 0-16,0-4-8 0,2 5-9 0,-1 2 5 15,-1-1 1-15,2 4-6 0,1-3-7 0,-2 4-3 16,-1-1-10-16,1 3-10 0,0-1 0 16,-2-1-12-16,2 0-15 0,-1 0 7 0,0 1-21 0,-1-3 14 15,2 0-18-15,-3 0 11 0,0 0-16 0,3 0 13 16,-3-2-16-16,1-4 17 0,2 2-21 0,-4 0 17 15,3-4-15-15,-1 1 8 0,-1 0-16 0,-1-3-8 16,3-2-15-16,-2 4-25 0,0-5-13 0,-1-7-31 16,0 14-6-16,0-14-45 0,5 12-39 0,-5-12-107 15,4 6-64-15,-4-6-84 0,0 0-16 0,15-3-96 16,-15 3-365-16,16-8-493 0</inkml:trace>
  <inkml:trace contextRef="#ctx0" brushRef="#br0" timeOffset="4199.5055">1674 444 395 0,'0'0'333'0,"-3"-11"-90"0,3 11 2 0,-1-11-44 16,1 11 8-16,-1-7-39 0,1 7 21 16,-4-8-59-16,4 8 11 0,0 0-18 0,-1-9-30 15,1 9-6-15,0 0-40 0,0 0 53 0,0 0-34 16,0 0 50-16,-9-4-1 0,9 4-22 0,0 0 25 0,-7 4 2 15,7-4-1-15,-6 6-9 0,6-6 2 0,-8 10-3 16,8-10 4-16,-8 11 8 0,6-5-8 16,-2 4-12-16,-2-3-15 0,4 4-7 0,-2-1 5 15,1 2 1-15,0-1-12 0,1 3-2 0,-2-3 0 0,4 4 0 16,-2-3-6-16,2 2-8 0,-3 1-2 0,3-2-4 16,3 3 11-16,-2-3-13 0,0 1 6 0,1-1 0 15,2 0-9-15,2 3-1 0,-2-5-8 0,4 2 1 16,-3-1-9-16,1-2 0 0,3 1-5 0,-1-2 9 15,1 0-14-15,0-2 34 0,2 1-39 0,0-3 16 16,1 1-19-16,3-2 15 0,-2-1-21 0,3-2 18 16,-3 1-28-16,-13-2 26 0,30-2-24 0,-15 1 19 15,-2-2-21-15,3-1 17 0,-3-2-27 0,-2-1 31 16,2 0-5-16,-1-1-2 0,2-3-1 0,-4 2-7 16,-1-6-1-16,0 2 0 0,-1-3-1 0,-3 0 4 15,2 0-9-15,-7-2 3 0,2 1-1 0,-2-1-2 16,-2 1 3-16,-1-3-3 0,-4 0 8 0,0 2-10 15,1 3 2-15,-5-2 2 0,2 1-5 0,0 3 4 16,-3-1-1-16,1 4-3 0,-1-1-2 0,1 5-20 16,0 0-9-16,0-1-15 0,1 6-20 0,10 1-16 0,-22-3-16 15,22 3-28-15,-20 3-25 0,11 0-23 16,0 4-30-16,-2-1-60 0,5-1-62 0,-1 3 24 16,2 0-41-16,4-1-21 0,0 0-72 0,1-7-429 0,2 15-425 15</inkml:trace>
  <inkml:trace contextRef="#ctx0" brushRef="#br0" timeOffset="4491.9552">2334 624 417 0,'0'0'433'15,"0"0"-35"-15,0 0-118 0,16-1 1 0,-16 1-71 16,0 0 37-16,0 0-39 0,0 0-2 0,0 0-53 15,0 0-6-15,15 0-49 0,-15 0 25 0,0 0 41 16,0 0 22-16,7 6-15 0,-7-6-14 0,2 7-14 16,-2-7-13-16,3 12-14 0,-3-12-11 0,-3 13-15 15,2-3-17-15,1-1-8 0,-1 4-12 0,-3-4-9 16,1 3-10-16,-1 2-6 0,-1-1-8 0,4-1-1 16,-3 1-5-16,-3 1 14 0,6 0-22 0,-3-2 7 15,2 2-33-15,-2-1-10 0,1-1-54 0,1-1-38 16,0-1-69-16,1-1-46 0,2 2-42 0,-1-11-90 15,4 13-43-15,-4-13-563 0,9 9-565 0</inkml:trace>
  <inkml:trace contextRef="#ctx0" brushRef="#br0" timeOffset="5044.0558">2862 481 208 0,'0'0'419'0,"-4"-15"-38"0,4 15-95 16,-1-14 2-16,1 14-67 0,-5-10 14 0,5 10-66 15,-3-11 26-15,3 11-61 0,-4-9 15 16,4 9-47-16,-2-5 27 0,2 5-13 0,0 0 33 0,-9-6-14 16,9 6 15-16,0 0-11 0,0 0 2 0,-17 3 0 15,17-3-9-15,-8 6-19 0,8-6-9 0,-10 9-1 16,4-2-9-16,1 1-10 0,-1 0-7 0,1 3-4 15,-1-2-4-15,3 2-5 0,-1 0-2 0,-1 2-6 16,3 0-6-16,-2 1 6 0,-1-2 1 0,4 2-5 16,0-1-5-16,1 2-11 0,0-1-2 0,1 0-3 15,-1 0-4-15,6 1-3 0,-6-2 2 0,6 1-2 16,0-2 2-16,-2 2-2 0,4-3-9 0,-3 2 3 16,4-4-4-16,-1 1-3 0,-1-2 0 0,4 0 1 15,0 1 2-15,1-2-4 0,-2-1 0 0,2-2-1 16,4 2 1-16,-5-5-3 0,3 1 4 0,1 0-4 15,-1-4 4-15,1 0-15 0,-2 1 8 0,3-3-2 16,-3-1-3-16,-1-2 0 0,0 2 1 0,3-2 3 16,-4-5-2-16,1 4 1 0,-2-5-2 0,-1-1 1 15,0 1-2-15,-3-3-1 0,-2 0 6 0,-1 0-5 16,-3-1 0-16,0 0 2 0,-1-1-2 0,-3-1-2 16,-1-1-2-16,-1 1 3 0,-1 0 13 0,-3 3-16 15,2 0 1-15,-4 0-2 0,2 3 3 0,-2-1-2 16,2 4-2-16,-2 2 5 0,1 1 10 0,-2 1-23 15,0 2-10-15,-1 1-11 0,2 1-12 0,12 2-20 16,-23 0-18-16,23 0-24 0,-22 5-28 0,13-2-31 16,0 1-31-16,-3 3-56 0,5-4-15 0,2 4-40 15,5-7 13-15,-5 11-64 0,5-11-59 0,0 11-452 0,0-11-424 16</inkml:trace>
  <inkml:trace contextRef="#ctx0" brushRef="#br0" timeOffset="5593.871">3447 465 205 0,'0'0'433'0,"9"-5"-64"0,-9 5-72 0,0 0-3 16,0 0-68-16,5-7 19 0,-5 7-75 0,0 0-7 15,0 0-46-15,0 0 23 0,0 0-29 0,0 0 26 16,0 0-12-16,0 0 31 0,-8-4-13 0,8 4 7 15,0 0-12-15,-11 6 8 0,11-6-17 0,-9 7-1 16,9-7-16-16,-12 8-5 0,12-8-11 0,-10 13-11 16,6-8-9-16,-4 1-3 0,4 5 1 0,-1-3-3 15,0 2-8-15,1 1-7 0,-1-1-9 0,2 0-5 16,-1 1-5-16,4 2-3 0,-1-3-4 0,0 3 2 16,1-4-7-16,1 5-4 0,0-4 1 0,3 4-3 0,-2-4-1 15,3 3 0-15,-1-3 0 0,-2 2 0 16,5-4 3-16,-2 0 1 0,4 3-3 0,-1-5 0 15,-1 1-2-15,4 1 0 0,0-3-2 0,0-2 0 16,0 0 3-16,1 0-4 0,-12-3-7 0,25 1 3 0,-25-1-4 16,27-1-2-16,-12-2-1 0,0 0 2 15,-4 0-4-15,4-2 2 0,-1-3 1 0,-3 1-4 16,1 1 0-16,2-5 2 0,-2 2-1 0,-4-1 0 16,3-2-3-16,0-2 7 0,-5 0-3 0,1-2-3 0,-2 1 2 15,0 1-1-15,-4-3-2 0,-1 0 0 0,0 2 3 16,0-3-3-16,-2 2 0 0,-3 0 2 15,1-2 0-15,-4 2-2 0,1-1 1 0,-2 4 3 0,-1-1-4 16,2 4-2-16,-2-3 2 0,2 5 0 0,-2 1 0 16,-1 0 0-16,-2 1 14 0,1 2-16 0,0 1 0 15,-2 3-4-15,14 0-11 0,-26 0-13 0,12 0-15 16,2 3-28-16,0 0-19 0,1 1-30 0,-1 3-40 16,4-1-33-16,-1-1-71 0,1 1-5 0,3 2-37 15,5-8 19-15,-5 10-70 0,5-10-87 0,1 13-408 16,-1-13-403-16</inkml:trace>
  <inkml:trace contextRef="#ctx0" brushRef="#br0" timeOffset="6247.6999">4088 405 334 0,'0'0'354'0,"10"-1"-71"0,-10 1 1 0,8-7-61 0,-8 7 30 16,6-4-60-16,-6 4 29 0,5-6-65 16,-5 6 18-16,0 0-44 0,0-10 32 0,0 10-32 15,0 0 32-15,-1-11-7 0,1 11 11 0,-6-7-21 0,6 7 7 16,-9-6-15-16,9 6 1 0,-8-5-19 0,8 5-3 16,-11-6-13-16,11 6-11 0,-11-5-15 15,11 5 1-15,-11 0-8 0,11 0 0 0,0 0-4 16,-20 0-1-16,20 0-6 0,-14 5-4 0,14-5 2 15,-15 6-3-15,6-2-4 0,1 2-3 0,-1 2-4 0,3-1-10 16,-2 0 5-16,-1 3-7 0,4-2 0 0,-2 3 3 16,2 0-1-16,-1 0 3 0,1 2-1 15,-2-2 1-15,2 3 0 0,2 0-4 0,0-1-1 16,-1 1-10-16,2-1 11 0,2 1-17 0,-1 0 14 0,1-1-13 16,1 1 15-16,-1-3-24 0,4 2 24 0,-2-2-23 15,4 2 22-15,-1-5-25 0,2 3 30 0,-2-2-23 16,4-2 36-16,0 3-37 0,0-3 32 15,0-1-33-15,4 0 31 0,-1-1-32 0,2 0 30 0,-2-3-5 16,3 0-10-16,-2-1-4 0,3 1-4 0,-2-2 3 16,3-2-7-16,-3 1-2 0,0-1-2 0,2 0 1 15,-2-2 4-15,1-2-6 0,1 1-2 0,-2 0-1 16,-2-1 1-16,3-4 9 0,-2 3-18 0,-1 0 3 16,2-4 2-16,-2 1-2 0,-3-2 2 0,1 3 0 15,-1-2 0-15,-2-1-1 0,0 0 1 0,0 0 1 16,-2-2 3-16,-1 3 9 0,1-3 1 0,-2 0-1 15,-3 0-7-15,0 1 0 0,0 0-2 0,0-2 0 16,-3 4-3-16,-1-2 1 0,-1 2-3 0,0 0 2 16,-2 1-2-16,2 0-3 0,-2 0 2 0,-3 3-2 15,3-2 9-15,-4 1-10 0,0 3 2 0,0-1 0 16,-2 1-4-16,2 2-5 0,-1-2-6 0,-3 4 0 16,2-1-27-16,0 1-17 0,13 1-27 0,-27-1-25 15,27 1-18-15,-20 0-18 0,20 0-17 0,-21 0-35 16,21 0-42-16,-16 1-56 0,16-1-75 0,-15 0 36 15,15 0-58-15,0 0-44 0,0 0-168 0,-15 1-259 16,15-1-414-16</inkml:trace>
  <inkml:trace contextRef="#ctx0" brushRef="#br0" timeOffset="6419.0871">4653 302 521 0,'0'0'647'0,"22"0"-164"0,-22 0-110 0,17-1-69 16,-17 1-74-16,0 0-43 0,17-1-39 0,-17 1-33 16,0 0-22-16,13 1-36 0,-13-1-61 0,0 0-84 15,10 4-138-15,-10-4-178 0,0 0-369 0,0 0-289 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8:42.83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87 343 218 0,'0'0'282'0,"-18"1"-56"0,18-1-19 0,-15 3-4 16,15-3-24-16,-15 3 12 0,15-3-11 0,-13 2-18 16,13-2-22-16,0 0-23 0,-16 4-10 0,16-4-9 15,0 0-12-15,-10 1 11 0,10-1-8 0,0 0-8 0,0 0-13 16,0 0-4-16,5 7-8 0,-5-7-10 15,0 0-5-15,21 3-8 0,-21-3-2 0,19 0-6 16,-3 1 3-16,1-1-1 0,1 0 4 0,1 0 1 0,7 0 0 16,0 0 5-16,3 0-7 0,4-1 5 15,3-1-8-15,8 0-1 0,2-1-3 0,2 0 1 16,1 0-1-16,0-1 5 0,12 1 0 0,-2-1 8 16,5-2 1-16,-1 2-4 0,1-1 6 0,-1 0-7 0,3 1 3 15,0 0-16-15,-3-2 11 0,6 1-14 0,-2 0 7 16,3 2-10-16,0-1 5 0,0 0-10 0,0-2 7 15,4 2-10-15,-2 1 7 0,-1-1-19 16,2-2 19-16,-2 1-11 0,-1 1 12 0,-2-1-16 0,1 1 8 16,1-2-2-16,-4 1 6 0,0 1-9 0,1 1 10 15,-3-2-5-15,0-1-3 0,-2 2 7 0,1-2 3 16,-3 3-2-16,-3-1 9 0,2-1-1 0,-8 2 2 16,0-2 1-16,-1 1 2 0,-2 1 1 0,0-1-5 15,3 0-1-15,-5 0 5 0,-1 1-2 0,2-2 5 16,-3 3 7-16,1-4-12 0,-2 2 3 0,4 0-2 15,-3-1-5-15,1 2 13 0,-2-1-3 0,2 1-2 16,2-2-4-16,-3 0-3 0,1 2 1 0,-2-1-8 16,3 0 3-16,-2 2-1 0,-8 1-5 0,3-4 2 15,-3 4-2-15,3-3 2 0,-3 0 1 0,2 2 0 16,-3 2 14-16,0-3 2 0,0 0 1 0,-2 1 3 16,0-1 2-16,0 0-3 0,1-1-4 0,-1 0 1 15,-2 1-4-15,4 1-1 0,-6-2-3 0,5 1-2 16,-4 0-1-16,3 0-3 0,-4 1-2 0,3-2 2 15,-6 4-3-15,3-3-5 0,-2 1 1 0,0 0 0 16,-1 1-1-16,2-3-2 0,2 2 5 0,-3-1-4 16,3 0 0-16,-3 2 0 0,2-2-1 0,-4 3-4 15,4-1 3-15,-3-1 5 0,0 0-1 0,1 0 1 0,0 1 5 16,-1 1 1-16,0-4 2 0,-2 2 3 16,1 0 1-16,1 2-1 0,0-1 3 0,-3 0-2 15,3-1-3-15,0 1-2 0,-3-2 2 0,3 3 0 0,-1-1-4 16,-2 1 1-16,0-2 0 0,3 4-2 0,-3-4-9 15,1 2 7-15,-5 0-1 0,3-2 2 0,0 2 2 16,-2 0-4-16,0-2 4 0,0 2 0 0,0 0 2 16,1 2 4-16,1 0 2 0,-4-2 2 0,4 0 2 15,0 0-3-15,-2 2 1 0,2-2 2 0,1 1-2 16,-1-1 1-16,0 3-1 0,1-2 0 0,-1 1-2 16,-2-1 1-16,0 0 24 0,1 1-32 0,-4 0-1 15,4 2-1-15,-2-4 5 0,2 1-2 0,-2 3 0 16,2-4-5-16,-1 2 14 0,0-1-19 0,-1-1 14 15,-1 3-31-15,1-2 35 0,1 1-16 0,2-1 15 16,-2 1-17-16,-3-1 21 0,3-1-21 0,-2 2 20 16,2 0-22-16,-3 0 24 0,3-2-26 0,-4 0 28 15,3 1-17-15,-2-1 26 0,-3 2-31 0,3-2 26 16,-1 0-24-16,-2 2 34 0,1-2-23 0,-15 0 33 16,24 0-37-16,-24 0 36 0,19 0-41 0,-19 0 30 15,20 2-38-15,-20-2 46 0,14 0-52 0,-14 0 33 16,0 0-37-16,18 0 28 0,-18 0-38 0,0 0 26 0,0 0-54 15,17 0-36-15,-17 0-69 0,0 0-108 0,0 0-99 16,-7-7-99-16,7 7-71 0,-17-10-216 0,3 4-402 16,-5-2-759-16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0:56.35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78CB04-EF92-40B2-9F25-E33C63C20AA3}" emma:medium="tactile" emma:mode="ink">
          <msink:context xmlns:msink="http://schemas.microsoft.com/ink/2010/main" type="writingRegion" rotatedBoundingBox="22049,670 31857,433 31878,1315 22070,1552"/>
        </emma:interpretation>
      </emma:emma>
    </inkml:annotationXML>
    <inkml:traceGroup>
      <inkml:annotationXML>
        <emma:emma xmlns:emma="http://www.w3.org/2003/04/emma" version="1.0">
          <emma:interpretation id="{F1E1729E-3273-4095-A579-E18820027D40}" emma:medium="tactile" emma:mode="ink">
            <msink:context xmlns:msink="http://schemas.microsoft.com/ink/2010/main" type="paragraph" rotatedBoundingBox="22049,670 31857,433 31878,1315 22070,15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77CECF-2BB2-48B0-AED0-AE8BEBAA6C3F}" emma:medium="tactile" emma:mode="ink">
              <msink:context xmlns:msink="http://schemas.microsoft.com/ink/2010/main" type="line" rotatedBoundingBox="22049,670 31857,433 31878,1315 22070,1552"/>
            </emma:interpretation>
          </emma:emma>
        </inkml:annotationXML>
        <inkml:traceGroup>
          <inkml:annotationXML>
            <emma:emma xmlns:emma="http://www.w3.org/2003/04/emma" version="1.0">
              <emma:interpretation id="{22CBCF3D-D5A9-43F3-990D-C75CFB85177F}" emma:medium="tactile" emma:mode="ink">
                <msink:context xmlns:msink="http://schemas.microsoft.com/ink/2010/main" type="inkWord" rotatedBoundingBox="22049,670 24652,607 24670,1328 22066,1391"/>
              </emma:interpretation>
              <emma:one-of disjunction-type="recognition" id="oneOf0">
                <emma:interpretation id="interp0" emma:lang="en-US" emma:confidence="0.5">
                  <emma:literal>Method</emma:literal>
                </emma:interpretation>
                <emma:interpretation id="interp1" emma:lang="en-US" emma:confidence="0">
                  <emma:literal>Methods</emma:literal>
                </emma:interpretation>
                <emma:interpretation id="interp2" emma:lang="en-US" emma:confidence="0">
                  <emma:literal>#Method</emma:literal>
                </emma:interpretation>
                <emma:interpretation id="interp3" emma:lang="en-US" emma:confidence="0">
                  <emma:literal>#Methods</emma:literal>
                </emma:interpretation>
                <emma:interpretation id="interp4" emma:lang="en-US" emma:confidence="0">
                  <emma:literal>Method's</emma:literal>
                </emma:interpretation>
              </emma:one-of>
            </emma:emma>
          </inkml:annotationXML>
          <inkml:trace contextRef="#ctx0" brushRef="#br0">6 50 41 0,'0'0'285'0,"0"-9"-44"0,0 9-25 15,0-8-23-15,0 8-12 0,-1-9-27 0,1 9-11 16,-1-7-12-16,1 7-13 0,0 0-13 0,0-9-13 15,0 9-9-15,0 0-10 0,0 0-5 0,-3-9-5 16,3 9-16-16,0 0 2 0,0 0 36 0,0 0 17 16,0 0-12-16,0 0-30 0,3 7 46 0,-3-7-26 15,0 15 74-15,2-6-56 0,-2 0 25 0,0 2-63 16,0 4 34-16,4-2-53 0,-2 2 31 0,-2 2-56 16,1-2 39-16,2 1-47 0,-2 1 36 0,0 1-42 15,-1-2 0-15,3 2-1 0,-2-1 5 0,0-1-9 16,-1 1 5-16,0 0 1 0,2-3-4 0,0 1 0 15,-2 0-2-15,1-2-20 0,1-1-9 0,-2-2-25 0,2 0-40 16,-2-2-7-16,0-8-1 0,2 13-12 16,-2-13-26-16,1 11-46 0,-1-11-51 0,0 0-80 15,0 0 8-15,0 0-263 0,6-7-89 0</inkml:trace>
          <inkml:trace contextRef="#ctx0" brushRef="#br0" timeOffset="217.578">44 142 213 0,'-3'-11'317'0,"3"2"-70"15,-2 1-46-15,2 8-28 0,-3-13-28 0,3 13-33 16,-1-12-20-16,1 12-18 0,-1-11-20 0,1 11-7 0,0 0-7 16,-2-9-12-16,2 9 2 0,0 0 2 0,0 0 1 15,0 0 1-15,0 0-10 0,12 2 7 16,-12-2-10-16,12 7 1 0,-12-7-7 0,14 8 0 16,-2-1-2-16,-2-4 3 0,2 3-8 0,-1 1-4 0,2-2 7 15,4 1-4-15,0 1-4 0,4 0-6 0,-2 0-11 16,3-4-13-16,0 2-39 0,-3 0-34 0,5-2-32 15,-2-2-27-15,0 0-17 0,-3-1 2 0,-2 0-17 16,6-2-129-16,-6-1 221 0</inkml:trace>
          <inkml:trace contextRef="#ctx0" brushRef="#br0" timeOffset="635.7659">573 69 54 0,'0'0'247'0,"0"0"-71"0,0 0-45 15,-14-3-15-15,14 3 7 0,-13 3-4 16,3 2-10-16,10-5-10 0,-23 5-7 0,10 2-19 0,-4 0-12 15,1-2-8-15,-2 0-10 0,1 3-3 0,-1-2-11 16,1 2-1-16,1-2-8 0,3 0-5 0,0-2-1 16,2 1-1-16,0 0-6 0,11-5-3 0,-17 6 2 15,17-6 0-15,-13 5-6 0,13-5-2 0,-13 3-1 16,13-3 0-16,0 0 1 0,0 0-3 0,0 0 2 16,0 0-3-16,4-6 2 0,-4 6 1 0,18-8-1 15,-9 1-4-15,4 1 4 0,0-2 0 0,4 0 0 16,-2-1 1-16,-1-1 3 0,2 2-4 0,2-1 1 15,-4 0 5-15,1 1-4 0,-4 1 5 16,1-1 6-16,0 2 16 0,-2 3 7 0,-2-4 2 16,1 1-2-16,-9 6 3 0,13-8-4 0,-13 8 0 0,11-6-4 15,-11 6-4-15,9-4 0 0,-9 4-2 0,0 0 1 16,12-3 33-16,-12 3 31 0,0 0 14 0,10 8-2 16,-10-8 11-16,3 14-13 0,-2-5-3 0,2-1-13 15,-2 5 3-15,-1 1-5 0,0 2-11 16,-1-3-13-16,1 3-53 0,-3 3 45 0,2-3-52 0,0 3 49 15,-1 1-50-15,0-2 48 0,-1 3-52 0,-1 1-2 16,3-4 6-16,-3 0 3 0,4 3-6 0,0-6 1 16,0 3-8-16,0-2-6 0,0-1-30 0,0-1-42 15,4 0-48-15,-3-1-72 0,3-2-84 16,1-3-391-16,-5-8-198 0</inkml:trace>
          <inkml:trace contextRef="#ctx0" brushRef="#br0" timeOffset="1028.1179">767 281 342 0,'0'0'321'0,"0"0"-77"0,0 0-50 16,0 0-40-16,0 0-33 0,-3-7-24 0,3 7-20 16,0 0-14-16,0 0-9 0,0 0-13 0,0 0-8 15,11-5-5-15,-11 5-7 0,13-2-1 0,-13 2-5 16,17-7-2-16,-7 4-4 0,2-1-3 0,1 0 2 15,0-3-5-15,-1 1 1 0,2 2-1 0,-3-3-5 16,2-2 5-16,0 3 0 0,-2-2 0 0,-1 0-1 16,-2 0-2-16,2 1 0 0,-3 0 4 0,-1 0-1 15,-1 0 4-15,-1 0 7 0,-4 7 0 0,3-13-2 16,-3 13 4-16,-7-10 2 0,7 10 15 0,-11-6 7 16,11 6 12-16,-17-2 1 0,17 2-3 0,-26 2-3 15,9 1 5-15,2 2-2 0,-4 0 3 0,3 1-4 16,-3 5-7-16,4-2-7 0,1-2 0 0,-1 4-8 15,3 0 5-15,0 1-12 0,2-1 11 0,2 2-21 16,3-2 12-16,1 2-18 0,1-3 13 0,3 3-15 16,3-2 14-16,-1 0-17 0,5 0 1 0,1 1-4 15,3-2 0-15,1 1-15 0,5-3-36 0,1-1-38 16,-1 0-71-16,3-2-38 0,0-3-70 0,-2 0-14 16,5-4-228-16,-1 0-11 0</inkml:trace>
          <inkml:trace contextRef="#ctx0" brushRef="#br0" timeOffset="1789.9767">1219 312 304 0,'-10'-8'322'16,"-1"1"-64"-16,2-2-40 0,0 2-30 0,2 1-29 0,-2-2-6 15,3 2-7-15,0 2-10 0,3-3-25 0,3 7-25 16,-4-12-18-16,4 12-12 0,4-11-14 0,-4 11-8 16,12-14-8-16,-4 8-7 0,2 0-3 0,2-1-8 15,1 2 2-15,2-3-10 0,2 0-1 16,0 0-1-16,1 0-10 0,1 0-18 0,-2 0-19 0,4-2-12 16,-3 1 6-16,1-2 11 0,-2 1 8 0,1-1 7 15,-1 0 5-15,0 1 4 0,-1-4 4 0,-4 4 5 16,0-2 0-16,0 2 4 0,-2 0 7 0,-2-1-3 15,0 3 2-15,-6-1 9 0,5 1 33 0,-5-2 25 16,1 3 12-16,-3 7 3 0,1-14-4 0,-1 14-8 16,3-14 0-16,-3 14-16 0,-3-10-5 0,3 10-9 15,0 0 7-15,-2-6-3 0,2 6-3 0,0 0 10 16,-9 7 2-16,7 0-9 0,1 1-1 0,-3 5-5 16,4-2-1-16,-3 5-9 0,1-1 5 0,2 1-2 15,-1 1-2-15,-1 5-2 0,2-1-5 0,-2 0 0 16,0 0-41-16,2 1 46 0,0-1-43 0,0 0 43 15,0-6-48-15,0 4 52 0,0-3-52 0,0-3 46 16,0 3-48-16,0-3 7 0,0-3 9 0,0 1 5 16,0-2 69-16,0-2-22 0,0-7 43 0,0 11-56 15,0-11 37-15,0 0-54 0,7 7 32 0,-7-7-48 16,0 0 43-16,14-7-14 0,-14 7-4 0,13-11-11 16,-6 0-1-16,2 2-3 0,0-1-6 0,0-4-1 15,1 3 0-15,-1-3 0 0,0 5-6 0,-1-3-1 16,-2 5-5-16,0 1-3 0,-1-3-4 0,1 3 6 15,-6 6 1-15,12-7 3 0,-12 7-4 0,12-4 2 16,-12 4 5-16,0 0-4 0,16 3 3 0,-16-3 2 16,11 8 4-16,-11-8 2 0,7 11-7 0,-1-3 5 15,-2-1-9-15,-3 2-13 0,3 2-49 0,-2-3 31 16,3 3-67-16,-3-2-33 0,3 2-19 0,-2-1-62 16,-1 0-28-16,2-2-54 0,1-1-9 0,0 1-262 15,-5-8-89-15</inkml:trace>
          <inkml:trace contextRef="#ctx0" brushRef="#br0" timeOffset="1241.6719">1245 134 275 0,'4'-20'371'0,"-3"1"-63"0,-1 1-31 0,-1 2-35 16,0 0 16-16,-3 3 34 0,2-1-6 0,-1 0-42 0,3 4-41 15,-3 0-47-15,-1 1-32 0,4 9-24 0,-1-11-17 16,1 11-9-16,0 0-13 0,0 0-6 16,-9 6-10-16,6-1-6 0,-1 4-4 0,4 1-8 15,0 4-3-15,0 1-3 0,-1-1-5 0,1 2-1 0,1 2-3 16,-1 0-32-16,0 3 38 0,0 0-44 0,2 0 40 15,0 0-47-15,1 0 25 0,-1-1-84 0,1 2-25 16,1-2-31-16,1-3-33 0,-2 1-36 16,0-5-54-16,3 1-8 0,-4-4-79 0,3-1-246 15,-5-9-116-15</inkml:trace>
          <inkml:trace contextRef="#ctx0" brushRef="#br0" timeOffset="2134.8014">1984 175 378 0,'0'0'320'0,"-3"-10"-65"0,3 10-40 0,-2-8-23 16,2 8-16-16,-7-6-16 0,7 6-15 0,0 0-15 15,-11-2-9-15,11 2-23 0,-12 5-10 0,12-5 2 16,-13 8-7-16,13-8-2 0,-12 13-33 0,9-7 11 0,-3 2-34 15,3 0 31-15,0 1-34 0,0-2 21 0,2 3-34 16,0 0 36-16,1-3-34 0,1 3 26 16,0-1-42-16,3-1 34 0,-2 0-37 0,4 0 35 15,-1 0-37-15,-5-8 1 0,12 11 2 0,-6-8 4 0,-6-3-4 16,17 7 2-16,-17-7 51 0,17 2-53 0,-17-2 41 16,21-2-45-16,-14-4 41 0,5 4-50 0,-3-5 45 15,-1 1-38-15,-2-4 39 0,1 2-47 16,-3-4 39-16,-3 2-8 0,-1-4-3 0,-3 3-3 0,1-3-3 15,-5 1-6-15,0-3-6 0,-2 3 0 0,-3 0 3 16,0 0-10-16,1 3-2 0,-1 0-14 0,0 3-20 16,1-1-18-16,0 2-24 0,2 3-37 0,9 3-33 15,-17-5-54-15,17 5-43 0,0 0-84 0,-15 1-142 16,15-1 19-16</inkml:trace>
          <inkml:trace contextRef="#ctx0" brushRef="#br0" timeOffset="2717.601">2361 124 256 0,'0'0'287'0,"0"0"-70"0,0 0-16 16,-12-6 6-16,12 6-21 0,0 0-22 0,-19 0-21 16,19 0-27-16,-17 2-17 0,17-2-14 0,-18 5-1 15,7-2-1-15,2 2-19 0,0 0 4 0,0-2-2 16,-1 4-11-16,3 0 4 0,0 0-10 0,0-1-17 15,-1 2 2-15,6 1-9 0,-2-2 7 0,1 2-13 16,3-1 5-16,-2-1-10 0,2-7 6 0,5 16-15 16,-1-11 10-16,1 1-14 0,1 1 12 0,1-3-11 15,-7-4 15-15,21 5-18 0,-21-5 6 0,23 1-9 16,-9-4 8-16,0 2 1 0,4-6 5 0,1 0-7 16,-1-2-6-16,2-3 8 0,0-2-6 0,0-1-7 15,0-1 6-15,-2-3-4 0,-1-1 1 0,-2 0 2 16,-2-4 1-16,-1 0 1 0,0-4-2 0,-3 1 5 15,-3-2-6-15,-1 0 3 0,-2 2-4 0,-3 1-3 16,0 0 8-16,-3-2-21 0,-1 1 33 0,-1 5-12 16,0 2 13-16,0-1-14 0,1 4 14 0,-4 0-15 15,4 3 12-15,-5 3-14 0,4 0 13 0,-1 2-12 16,-1 4 10-16,7 5-12 0,-15-4 2 0,15 4 15 16,-15 6-12-16,9 3 18 0,-2 2-21 0,0 2 19 0,2 3-1 15,-1 4 9-15,2 3-6 0,0 4 2 16,1-1 1-16,2 4 22 0,-2-1-33 0,4 2 2 15,0 0 2-15,1-1-1 0,4-1-6 0,-2 4 5 16,-1-5-24-16,7 2 22 0,-2-1-33 0,1-2 40 0,1-3-41 16,-1 0 40-16,2-1-34 0,-2-6 6 0,1 2 37 15,-2-6-42-15,5 1 41 0,-3-4-44 16,0 1 45-16,2-5-48 0,0-1 41 0,-11-5-37 16,17 6 38-16,-17-6-38 0,18-3 33 0,-18 3-36 15,17-8 20-15,-17 8-13 0,10-11-17 0,-7 3-19 0,2 1-5 16,-5 0-11-16,3-3-2 0,-3 10-21 0,0-14-23 15,0 14-29-15,-3-16-42 0,3 16-43 0,-2-12-44 16,2 12-241-16,-4-15-11 0</inkml:trace>
        </inkml:traceGroup>
        <inkml:traceGroup>
          <inkml:annotationXML>
            <emma:emma xmlns:emma="http://www.w3.org/2003/04/emma" version="1.0">
              <emma:interpretation id="{79836313-37F4-4BB4-BDD0-0247939A00D9}" emma:medium="tactile" emma:mode="ink">
                <msink:context xmlns:msink="http://schemas.microsoft.com/ink/2010/main" type="inkWord" rotatedBoundingBox="24989,876 25612,764 25685,1175 25062,1286"/>
              </emma:interpretation>
              <emma:one-of disjunction-type="recognition" id="oneOf1">
                <emma:interpretation id="interp5" emma:lang="en-US" emma:confidence="0.5">
                  <emma:literal>2:</emma:literal>
                </emma:interpretation>
                <emma:interpretation id="interp6" emma:lang="en-US" emma:confidence="0">
                  <emma:literal>z:</emma:literal>
                </emma:interpretation>
                <emma:interpretation id="interp7" emma:lang="en-US" emma:confidence="0">
                  <emma:literal>2.</emma:literal>
                </emma:interpretation>
                <emma:interpretation id="interp8" emma:lang="en-US" emma:confidence="0">
                  <emma:literal>2</emma:literal>
                </emma:interpretation>
                <emma:interpretation id="interp9" emma:lang="en-US" emma:confidence="0">
                  <emma:literal>2s:</emma:literal>
                </emma:interpretation>
              </emma:one-of>
            </emma:emma>
          </inkml:annotationXML>
          <inkml:trace contextRef="#ctx0" brushRef="#br0" timeOffset="3289.9179">3057 85 331 0,'0'0'285'0,"0"0"-21"0,0 0-5 0,0 0-23 16,-1 8-35-16,1-8-36 0,0 0-26 0,0 0 5 16,0 0-7-16,0 0-6 0,0 0-10 0,-16-3-5 15,16 3 1-15,0 0-15 0,-6-8-18 0,6 8-16 16,-6-11-10-16,6 11-7 0,-2-12-9 0,2 12-12 15,-3-17-3-15,3 8-7 0,3-1 0 0,-1 0-10 16,-2-2 2-16,6 2-5 0,-2-3 2 0,2 5-2 16,-1-4-6-16,3 1-6 0,1 2 4 0,0 0 1 15,0 2-1-15,-1-1-1 0,4 4 0 0,-3-1 3 16,-9 5 3-16,18-4-6 0,-18 4-4 0,17 4 3 16,-17-4 0-16,14 9 0 0,-6-1 1 0,-5 0-6 15,3 4 8-15,-3 0 4 0,-1 0-3 0,-2 0 13 16,0 3-17-16,0 0 3 0,-2 0 1 0,-1-1 2 15,-5 2-1-15,1 0 6 0,-2 0-4 0,-1-1 0 16,1 2 7-16,-3-4-3 0,1-1-2 0,-1 3-1 16,-4-2-2-16,5-1 7 0,-1 0 21 0,0-1-29 15,2-3 0-15,2 0 6 0,-1 1-12 0,2-3 6 16,0 0 6-16,7-6-3 0,-9 11 0 0,9-11 6 16,-8 7 0-16,8-7-5 0,0 0-4 0,0 0-1 15,0 0 2-15,5 7 3 0,-5-7-5 0,0 0-2 16,21 0 1-16,-21 0 1 0,22-3 0 0,-10 0-1 15,3 1-2-15,-2 0-2 0,3 1 6 0,1-2-3 16,-3 1-1-16,3 1 1 0,-2-2 6 0,-2 1-10 16,0 0 4-16,1 1-3 0,-14 1-1 0,20-4 0 15,-20 4-4-15,17-1-7 0,-17 1-8 0,16-1-13 16,-16 1-25-16,12-3-31 0,-12 3-37 0,0 0-35 16,12-1-51-16,-12 1-62 0,0 0-59 0,9-6-276 15,-9 6-126-15</inkml:trace>
          <inkml:trace contextRef="#ctx0" brushRef="#br0" timeOffset="3643.9736">3547 237 361 0,'0'0'261'0,"0"0"-57"0,0 0-44 16,4 10-33-16,-4-10-24 0,0 0-25 0,0 0-15 15,0 0-10-15,0 0-15 0,13 0-34 0,-13 0-38 16,0 0-71-16,12-10-86 0,-12 10-163 0,6-10 187 16</inkml:trace>
          <inkml:trace contextRef="#ctx0" brushRef="#br0" timeOffset="3481.0263">3564-36 228 0,'3'-11'402'0,"-3"11"-108"15,1-10-64-15,-1 10-50 0,0 0-33 0,1-13-29 16,-1 13-23-16,0 0-20 0,4-7-20 0,-4 7-14 15,0 0-5-15,0 0-9 0,0 0-9 0,0 0-5 16,0 0-32-16,0 0-69 0,0 0-77 0,3 7-83 16,-3-7-206-16,-1 10 70 0</inkml:trace>
        </inkml:traceGroup>
        <inkml:traceGroup>
          <inkml:annotationXML>
            <emma:emma xmlns:emma="http://www.w3.org/2003/04/emma" version="1.0">
              <emma:interpretation id="{DCE05B40-72FB-46D9-B182-B623D2C4ADD1}" emma:medium="tactile" emma:mode="ink">
                <msink:context xmlns:msink="http://schemas.microsoft.com/ink/2010/main" type="inkWord" rotatedBoundingBox="25808,1023 25837,1022 25838,1025 25809,1026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.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3777.5887">3754 87 271 0,'0'0'354'0,"12"-4"-96"15,-12 4-51-15,0 0-45 0,0 0-33 0,0 0-33 16,0 0-18-16,0 0-35 0,17 2-120 0,-17-2-163 16,0 0-167-16,0 0 134 0</inkml:trace>
        </inkml:traceGroup>
        <inkml:traceGroup>
          <inkml:annotationXML>
            <emma:emma xmlns:emma="http://www.w3.org/2003/04/emma" version="1.0">
              <emma:interpretation id="{32472002-E04B-4010-B143-FB2C8E34124E}" emma:medium="tactile" emma:mode="ink">
                <msink:context xmlns:msink="http://schemas.microsoft.com/ink/2010/main" type="inkWord" rotatedBoundingBox="26518,629 28512,581 28527,1191 26533,1240"/>
              </emma:interpretation>
              <emma:one-of disjunction-type="recognition" id="oneOf3">
                <emma:interpretation id="interp15" emma:lang="en-US" emma:confidence="0.5">
                  <emma:literal>Tree</emma:literal>
                </emma:interpretation>
                <emma:interpretation id="interp16" emma:lang="en-US" emma:confidence="0">
                  <emma:literal>Three</emma:literal>
                </emma:interpretation>
                <emma:interpretation id="interp17" emma:lang="en-US" emma:confidence="0">
                  <emma:literal>Tre</emma:literal>
                </emma:interpretation>
                <emma:interpretation id="interp18" emma:lang="en-US" emma:confidence="0">
                  <emma:literal>Taree</emma:literal>
                </emma:interpretation>
                <emma:interpretation id="interp19" emma:lang="en-US" emma:confidence="0">
                  <emma:literal>Tire</emma:literal>
                </emma:interpretation>
              </emma:one-of>
            </emma:emma>
          </inkml:annotationXML>
          <inkml:trace contextRef="#ctx0" brushRef="#br0" timeOffset="4411.9932">4610-242 15 0,'-21'-6'303'16,"3"3"-32"-16,1 2-22 0,3-2-9 0,0 0-16 15,2 2-32-15,12 1-25 0,-19-4-27 0,19 4-23 16,-16-3-26-16,16 3-13 0,0 0-21 0,-14-3-10 16,14 3-2-16,0 0-6 0,0 0-6 0,14 3-5 15,-14-3-5-15,29 0-2 0,-6 0-2 0,4 0 1 16,8 0-5-16,1 0 1 0,7 0 0 0,5 0-3 15,2 0 1-15,3-3-2 0,1 1-2 0,0 1-1 16,-1-1 1-16,-3 0 2 0,0 0-6 0,-4-2 0 16,-6 4-5-16,-2-1 3 0,-7-3-2 0,-3 2-2 15,-3 1 1-15,0 1 1 0,-5-5-9 0,-3 4-8 16,-3-2-23-16,-2 0-30 0,-12 3-41 0,14-4-55 16,-14 4-41-16,0 0-44 0,0 0-286 0,-1-8-42 15</inkml:trace>
          <inkml:trace contextRef="#ctx0" brushRef="#br0" timeOffset="4657.9051">5163-327 174 0,'0'0'367'16,"0"0"-82"-16,-21 0-43 0,21 0-34 0,0 0-32 15,-14 1-19-15,14-1-23 0,0 0-22 0,0 0-11 16,-12 4 54-16,12-4 25 0,-4 9 35 0,4-9-36 16,1 14-8-16,2-5 2 0,-3-1-22 0,3 5-25 15,-3-2 2-15,2 5-20 0,1-1-16 0,-3 1-10 16,4 2 15-16,-2 3-8 0,1 0-17 0,-1-1-11 15,0 1-10-15,2 2-8 0,-1 0-4 0,0-1-7 16,1 2-6-16,-1-2 1 0,0 0-8 0,1 2-4 16,-1-3 2-16,1 1-7 0,-2-1-46 0,2-1 42 15,-2 1-44-15,3-1 9 0,-1-3-90 0,-2-2-6 16,2 1-102-16,-1-4-27 0,-1 2-9 0,3-4-70 16,-3-2-66-16,3-1-392 0,-5-7-314 0</inkml:trace>
          <inkml:trace contextRef="#ctx0" brushRef="#br0" timeOffset="5064.0212">5403 148 285 0,'0'-7'419'0,"0"-3"-75"16,0 1-62-16,0 9-56 0,0-19-18 0,2 11 1 16,-2-1-31-16,1 0-10 0,-1 1-40 0,4 0-25 15,1-3-18-15,-2 2-17 0,3 0-17 0,2 0-4 16,-2 1-16-16,2 1-3 0,-2 1-7 0,5-1-6 15,-1 2-1-15,-2 0-4 0,-8 5-2 0,21-5 0 16,-21 5-2-16,19-2-1 0,-19 2 7 0,23 6-11 16,-12-2 0-16,0 2 7 0,0 2-3 0,-1 3 1 15,2 0-3-15,-3 2-5 0,0 0 7 0,-3 6 3 16,1-9-3-16,-2 4 16 0,0 0-23 0,-2-1 4 16,1 1-1-16,-3-2 3 0,1 1 0 0,0-2 3 15,-1-2 5-15,-1 1-1 0,0-10 24 0,1 14 28 16,-1-14 16-16,3 11 6 0,-3-11-14 0,-3 11-16 15,3-11-11-15,0 0-8 0,0 0-1 0,0 0 6 16,-6-5-19-16,6 5-1 0,-5-14 7 0,5 14-21 16,-3-17 0-16,3 7-2 0,0-3 1 0,1 1-4 15,1-1-1-15,3-1 1 0,0-3-5 0,2 2-4 16,-1 2-1-16,4 0-7 0,1-1-8 0,0 4-7 16,2-2-10-16,-1 5-17 0,0-1-36 0,-1 3-46 15,1 0-57-15,0 1-20 0,-12 4-19 0,22-2-38 16,-22 2-86-16,18 0-275 0,-18 0-141 0</inkml:trace>
          <inkml:trace contextRef="#ctx0" brushRef="#br0" timeOffset="5456.3007">5935 111 331 0,'0'0'403'0,"0"0"-103"16,0 0-63-16,0 0-50 0,2 7-42 0,-2-7-29 15,0 0-24-15,0 0-17 0,0 0-16 0,9 7-11 16,-9-7-5-16,0 0-9 0,13 5-11 0,-13-5 0 16,0 0-5-16,20 1 3 0,-20-1-9 0,17-1-2 15,-17 1-1-15,18-3-1 0,-6 0-4 0,-2-3 0 16,2 5 1-16,-3-5 1 0,3 2-3 0,-2-2 2 16,-1 0-3-16,0 0 3 0,-3 0-1 0,2-1 2 15,-1 0-1-15,-5 0 21 0,3 0 1 0,-5 7-8 16,4-10-4-16,-4 10-4 0,-2-15 8 0,2 15-2 15,-4-7-1-15,4 7-8 0,-10-5 3 0,10 5-6 16,0 0 4-16,-22 3 3 0,22-3-3 0,-19 5 3 16,9 2-3-16,0-1 0 0,1 3 1 0,0-2 0 15,-3 3 6-15,5 1-9 0,0-1 2 0,-2 0-3 16,3 4 0-16,0-2 3 0,3 0-6 0,0 0 4 16,-1 0-7-16,4 0 3 0,0-1 7 0,4 0-6 15,-1 0 6-15,1 0-7 0,5 0-6 0,-1-3-7 16,4-1-20-16,-2 2-47 0,2-5-59 0,1 0-113 15,4-1-86-15,-3-2-211 0,0-1-57 16</inkml:trace>
          <inkml:trace contextRef="#ctx0" brushRef="#br0" timeOffset="5905.9956">6322 135 8 0,'0'0'420'0,"0"0"-121"0,0 0-67 16,0 0-41-16,0 0-32 0,-11 2-30 0,11-2-20 15,0 0-18-15,0 0-23 0,0 0-7 0,0 0-6 16,0 0-1-16,0 0 6 0,0 0 1 0,0 0-6 16,0 0-11-16,0 0-8 0,0 0-5 0,5-6-6 15,-5 6-7-15,11-6-3 0,-11 6-2 16,12-7-1-16,-12 7-4 0,14-7 0 0,-6 3-4 16,-8 4 4-16,12-9-3 0,-12 9 2 0,11-11-4 0,-4 6 1 15,-7 5-3-15,6-11 3 0,-6 11 10 0,5-12-16 16,-5 12 6-16,0-11 3 0,0 11 1 0,-2-7-3 15,2 7 2-15,-9-4 1 0,9 4-7 0,0 0 0 16,-21 1-5-16,21-1 18 0,-22 7-3 0,10-4-3 16,1 3 2-16,-1 2 4 0,0-1 3 0,1 1-2 15,-1 0 0-15,2 0 1 0,1 1-3 0,0 0 1 16,0 0 4-16,3 2-7 0,1-1-3 0,4-2 7 16,0 1-3-16,1-1-2 0,1 1 3 0,0-2 1 15,4 0-2-15,5 1-1 0,-3-2-4 16,4 1 7-16,-1-4-3 0,2 2-5 0,1-2-4 15,0 1 1-15,1-3-1 0,0 0-1 0,-14-1 0 0,26-1 1 16,-12 0 3-16,-14 1-7 0,22-2 7 0,-22 2 2 16,18-5-6-16,-6 0-3 0,-12 5-1 0,14-3-2 15,-14 3-8-15,12-5-10 0,-12 5-17 16,6-6-27-16,-6 6-34 0,0 0-45 0,8-9-76 16,-8 9-70-16,0 0-260 0,-1-9-64 0</inkml:trace>
        </inkml:traceGroup>
        <inkml:traceGroup>
          <inkml:annotationXML>
            <emma:emma xmlns:emma="http://www.w3.org/2003/04/emma" version="1.0">
              <emma:interpretation id="{B04A614D-FA4B-4E3C-8A99-E056ECE5A918}" emma:medium="tactile" emma:mode="ink">
                <msink:context xmlns:msink="http://schemas.microsoft.com/ink/2010/main" type="inkWord" rotatedBoundingBox="29102,483 31871,497 31866,1341 29098,1327">
                  <msink:destinationLink direction="with" ref="{C17F31CF-F4F7-4DAC-9A13-606D21E50893}"/>
                  <msink:destinationLink direction="with" ref="{9A7E5C6F-FB3B-4816-AB46-878BCFC09A9F}"/>
                </msink:context>
              </emma:interpretation>
              <emma:one-of disjunction-type="recognition" id="oneOf4">
                <emma:interpretation id="interp20" emma:lang="en-US" emma:confidence="0.5">
                  <emma:literal>Method.</emma:literal>
                </emma:interpretation>
                <emma:interpretation id="interp21" emma:lang="en-US" emma:confidence="0.5">
                  <emma:literal>Metho. I.</emma:literal>
                </emma:interpretation>
                <emma:interpretation id="interp22" emma:lang="en-US" emma:confidence="0">
                  <emma:literal>Method,</emma:literal>
                </emma:interpretation>
                <emma:interpretation id="interp23" emma:lang="en-US" emma:confidence="0">
                  <emma:literal>Metho, I.</emma:literal>
                </emma:interpretation>
                <emma:interpretation id="interp24" emma:lang="en-US" emma:confidence="0">
                  <emma:literal>Method</emma:literal>
                </emma:interpretation>
              </emma:one-of>
            </emma:emma>
          </inkml:annotationXML>
          <inkml:trace contextRef="#ctx0" brushRef="#br0" timeOffset="6383.7476">7065-7 150 0,'-3'-18'310'0,"0"1"-78"0,0 2-53 16,-1 1 19-16,3-1-22 0,0 6-31 0,-2-6-25 15,3 6-16-15,-1 1-19 0,1 8-20 16,1-16-11-16,-1 16-11 0,4-11-6 0,-4 11-11 15,8-5-10-15,-8 5 14 0,0 0-14 0,23 1 7 16,-13 2-21-16,2 1 16 0,0 2-18 0,-1-2 14 0,5 3-16 16,-3 0 2-16,5 1-61 0,-3-3-59 0,-2 1-35 15,4 0-59-15,0 1-36 0,0-7-145 0,-2 2 150 16</inkml:trace>
          <inkml:trace contextRef="#ctx0" brushRef="#br0" timeOffset="6185.8606">7056-49 6 0,'0'-11'615'0,"-3"1"-185"16,3 10-88-16,-1-14-69 0,1 14-44 0,0-11-31 15,0 11-36-15,0-12-39 0,0 12-27 0,0 0-19 0,0 0-14 16,0 0-7-16,0 0-8 0,0 0-14 0,12 12-1 16,-8-7-11-16,-2 6-1 0,1-2-5 0,2 4-1 15,-2 0-4-15,0 2 4 0,0-1-7 16,0 2 1-16,-1-2 8 0,0 1-11 0,1 0-5 16,-1 1-7-16,2-1-7 0,-3-2-19 0,0 0-61 15,2 2-44-15,-3-4-40 0,2 2-49 0,-2-5-35 0,0 1-27 16,0-9-242-16,3 12-32 0</inkml:trace>
          <inkml:trace contextRef="#ctx0" brushRef="#br0" timeOffset="6799.8359">7553-165 106 0,'0'0'260'0,"0"0"-54"0,0 0-17 0,0 0-26 16,0 0-12-16,-18 1-11 0,18-1-30 15,-17 9-19-15,7-4-11 0,-2 2-21 0,-1-1-7 16,-2 2-16-16,-2 0 5 0,2-1-15 0,-1 0-3 16,0 1-9-16,-2-1 3 0,4 1-9 0,2-2 4 0,-2 1-6 15,4-4 4-15,0 2-5 0,10-5 6 0,-15 9-4 16,15-9 11-16,-12 3-15 0,12-3 4 15,0 0-7-15,0 0 5 0,0 0-9 0,0 0 5 16,-2-9-5-16,2 9 13 0,13-10-15 0,-6 3 3 16,4 2-1-16,-1-5 0 0,3 1 2 0,0 0 2 15,1 0 1-15,0-4-1 0,1 2 2 0,-1-1 12 0,-2 2 23 16,2 0 2-16,-5 2 14 0,1 0 7 16,-1-1 4-16,-1 3 1 0,-1 1-13 0,-1-2-6 15,-6 7-7-15,10-9-6 0,-10 9-8 0,0 0 0 16,12-3 25-16,-12 3 34 0,5 6-4 0,-5-6-20 15,4 14-8-15,-3-6-2 0,2 5-4 0,-3-2 8 16,4 5 16-16,-3 3 19 0,3 1-31 0,-3 0-9 16,4 1-11-16,-1 1-4 0,-1-1-11 0,-2 2-3 15,2-3-5-15,-1 2 0 0,4 2-1 0,-6-2-4 16,5-1 1-16,-4 3-9 0,3-6 1 0,-3 1-11 16,3 0-31-16,-1-3-44 0,-1-2-68 0,0-3-44 15,-1 2-48-15,1-2-57 0,1 0-431 0,-3-11-239 16</inkml:trace>
          <inkml:trace contextRef="#ctx0" brushRef="#br0" timeOffset="7158.6991">7778 76 69 0,'0'0'357'15,"0"0"-96"-15,0 0-67 0,0 0-38 0,0 0-25 16,7-7-11-16,-7 7-38 0,0 0-12 0,0 0-13 15,0 0-4-15,0 0-14 0,0 0 7 0,16 0-9 16,-16 0 1-16,0 0-15 0,15-3 8 0,-15 3-21 16,13-4 8-16,-13 4-7 0,13-8 2 0,-13 8-6 15,14-7 5-15,-14 7-7 0,13-9 4 0,-7 4-3 16,-6 5 1-16,9-12-10 0,-6 6 7 0,-3 6 5 16,6-13 18-16,-6 13 3 0,6-8 9 0,-6 8-19 15,0-9 9-15,0 9-19 0,-8-7 12 0,8 7-22 16,-12 0 15-16,12 0-16 0,-17 0 16 0,17 0-14 15,-15 6 17-15,4-2-13 0,4 2 17 0,-1 1-21 16,-1 0 17-16,1 0-13 0,2 2 10 0,0 0-9 16,1 3 18-16,1-7-27 0,-1 7 23 0,5-3-16 15,-1-1 8-15,1 2-14 0,1-3 16 0,3 3-19 16,-1-2 8-16,4 0-48 0,1 0-63 0,1-1-84 16,-1-3-79-16,5-1-237 0,-3 1-3 0</inkml:trace>
          <inkml:trace contextRef="#ctx0" brushRef="#br0" timeOffset="7577.9076">8178 39 330 0,'-9'-10'324'0,"4"2"-71"16,-3 1-22-16,2-1-17 0,-1 3-52 0,7 5-11 16,-9-10-42-16,9 10-5 0,-8-9-44 0,8 9 8 15,-5-7-27-15,5 7 1 0,0 0-21 0,-2-8 11 16,2 8-17-16,0 0 11 0,10-6-25 0,-10 6 16 16,14-5-20-16,-14 5 12 0,18-3-31 0,-6 1-8 15,1-3-52-15,-2 2-26 0,5-2-21 0,-2 1-24 16,2-1-10-16,2-2-8 0,-3 1 39 0,0-2-53 15,1 1-139-15,-1-4 217 0</inkml:trace>
          <inkml:trace contextRef="#ctx0" brushRef="#br0" timeOffset="7383.603">8117-121 82 0,'9'-24'339'0,"-2"2"-88"0,-1 1-10 15,-1 2-12-15,2 0-26 0,-1 3-17 0,-2 4-29 16,-1 0-34-16,2 0-27 0,-4 1-18 0,-1 11-14 16,5-11-11-16,-5 11 3 0,0 0 36 0,0 0-5 15,0 0-10-15,6 10-6 0,-12-2-10 0,6 5-8 16,-2 1-1-16,-2 2-10 0,3 3-12 0,-3 1-9 15,1 2-2-15,-1 1-3 0,4 1 0 0,-2 0-1 16,-1 1-13-16,2-1 8 0,0 0-5 0,1 0-9 16,0 0-1-16,0-3-55 0,0-1-45 0,1-1-32 15,0-4-49-15,2-1-79 0,-1 0-42 0,2-3-242 16,-1-4-59-16</inkml:trace>
          <inkml:trace contextRef="#ctx0" brushRef="#br0" timeOffset="7956.0109">8385-223 313 0,'-2'-11'149'0,"2"3"-39"15,-3-2-16-15,0 3-2 0,2 0-5 0,1 7-17 16,-5-16-18-16,5 16-8 0,-3-8-9 0,3 8-9 16,-4-9 2-16,4 9 1 0,0 0 6 0,0 0 14 15,0 0-10-15,-13 3-7 0,13-3 13 0,-6 14 15 16,3-4 35-16,2 3-17 0,-4 2 7 0,5-1-13 15,-3 6 4-15,1-1-23 0,-1 2 4 0,1 2-19 16,0-1 7-16,2 2-22 0,-2-1 12 0,2 1-22 16,-3 0 21-16,3-1-30 0,0-2 17 0,0 0-17 15,-1-3 14-15,1 0-17 0,0-3 15 0,-1 0-15 16,1 1 13-16,0-6-15 0,0-2 43 0,0 1-1 16,0-9 26-16,2 15-51 0,-2-15 26 15,5 7-29-15,-5-7 20 0,0 0-22 0,0 0 17 0,17-1-26 16,-17 1 19-16,13-11-25 0,-4 3 17 0,1 0-16 15,0-2 15-15,-1-1-24 0,1-3 22 0,-1 4-20 16,1-1 21-16,-3 0-27 0,3 2 24 0,-2 1-15 16,-3 1 11-16,2 1-20 0,-7 6 21 0,10-9-10 15,-10 9 11-15,0 0-19 0,12-2 23 0,-12 2-21 16,9 7 19-16,-9-7-16 0,2 10 20 0,-2-10-21 16,4 15 24-16,-3-6-26 0,1-1 22 0,-2 2-17 15,2-1 17-15,-2 0-29 0,3 1 6 0,-3-2-44 16,1 1-10-16,2-2-55 0,-1 1-35 0,-2-8-50 15,8 12-49-15,-8-12-247 0,9 5 3 16</inkml:trace>
          <inkml:trace contextRef="#ctx0" brushRef="#br0" timeOffset="8291.9777">8710 23 139 0,'1'-8'405'0,"-1"8"-102"15,5-11-78-15,-5 11-35 0,6-7-51 16,-6 7-14-16,0 0-37 0,0 0 8 0,0 0-22 15,0 0-2-15,0 0-6 0,0 0 8 0,-11 7-20 0,11-7 15 16,-4 13-32-16,2-6 40 0,2-7-25 0,-3 15 17 16,-1-6-33-16,4-9 16 0,0 17-27 0,0-8 20 15,0-9-25-15,4 16 17 0,-1-8-18 0,-1 0 14 16,1 0-15-16,3-2-3 0,0 1 1 16,0-1 8-16,2-2-10 0,-8-4 5 0,14 5 4 15,-14-5 3-15,16 6-8 0,-16-6-2 0,16 0-5 0,-16 0 2 16,15-6 28-16,-15 6-32 0,15-7 27 0,-10 2-33 15,1-5 25-15,-3 1-27 0,3-1 18 16,-6-2-35-16,2 0 14 0,-4-2-1 0,2 1 0 0,-3 0 6 16,-1 0 0-16,-1 2-12 0,0-1 0 15,-2 1 0-15,1 1 3 0,-2 3-5 0,-1 0-7 0,1 1-8 16,-1 0-17-16,9 6-18 0,-14-1-41 0,14 1-19 16,-17 0-57-16,17 0-80 0,-15 5-56 0,15-5-243 15,-11 6-73-15</inkml:trace>
          <inkml:trace contextRef="#ctx0" brushRef="#br0" timeOffset="8868.3155">9123 24 309 0,'8'-6'293'0,"-8"6"-43"0,0 0-62 16,5-7-33-16,-5 7-7 0,0 0-13 0,0 0-17 0,0 0-7 15,-2-9-30-15,2 9-1 0,0 0-22 0,0 0 18 16,-16-1-16-16,16 1 15 0,-13 1-14 16,13-1 7-16,-15 7-27 0,15-7 8 0,-14 8-28 15,8-2 21-15,-2-3-20 0,2 4 11 0,0-1-18 16,4 2 19-16,-2-1-19 0,1 1 9 0,3-8-14 16,-2 14 9-16,2-14-16 0,5 14 18 0,-5-14-19 0,9 12 17 15,0-5-18-15,0-3 19 0,3 0-26 16,1-3 29-16,0 1-24 0,3 0 14 0,1-4-14 15,0 0 12-15,4 1-7 0,-2-5 4 0,2 1-17 16,-3-3 18-16,1-1-17 0,-2-2 18 0,4-2-19 16,-3-2 24-16,-4-3-23 0,3 0 23 0,-5-3-20 15,-2-2 13-15,2-1-22 0,-3-1 15 0,-4-1-16 16,-1-1 1-16,1 3 4 0,-5-2 2 0,3 1 5 16,-2 1 5-16,-2-3 2 0,1 6 20 0,-3-2-2 15,0 2 25-15,1-2-33 0,-2 3 23 0,1 8-15 0,1-4 17 16,-1 5-29-16,3-2 13 0,-2 5-27 0,-2 0 23 15,4 8-25-15,-5-11 25 0,5 11-27 0,0 0 4 16,-15 0-2-16,15 0 5 0,-10 9-3 0,4-2 18 16,0 4-6-16,1 0 9 0,0 5 2 0,-1 1 1 15,0 3 7-15,1 1 37 0,-1 1-26 0,3 6 16 16,-1-3-24-16,0 5 15 0,2-4-24 0,0 4 16 16,2-5-24-16,0 3 26 0,0-4-28 0,2 0 19 15,0 0-26-15,1-2 28 0,0 2-33 0,0-5 26 16,3 2-32-16,-1-2 25 0,1-1-17 0,-1-1 19 15,3-3-25-15,-1-3 25 0,-1 1-23 0,4-1 16 16,1-6-28-16,-1 3 15 0,3-3-63 0,0-2-32 16,-13-3-104-16,29 0-78 0,-14-3-93 0,3-1-421 15,0-3-314-15</inkml:trace>
          <inkml:trace contextRef="#ctx0" brushRef="#br0" timeOffset="9037.5996">9787-14 35 0,'0'0'448'0,"10"-4"-139"16,-10 4-59-16,0 0-52 0,0 0-35 16,0 0-38-16,0 0-18 0,10-4-27 0,-10 4-8 15,0 0-24-15,0 0-3 0,0 0-17 0,7 7 5 0,-7-7-24 16,0 0 10-16,-4 9-58 0,4-9-67 0,-9 8-37 16,1-4-72-16,-1 1-247 0,-5 1 59 0</inkml:trace>
          <inkml:trace contextRef="#ctx0" brushRef="#br0" timeOffset="10009.033">8918 397 49 0,'0'0'464'0,"0"0"-140"0,0 0-75 16,20-2-50-16,-20 2-43 0,0 0-34 0,11-1-26 16,-11 1-25-16,0 0-19 0,0 0-59 15,15-3-70-15,-15 3-83 0,0 0-103 0,9-4-142 16,-9 4 136-16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1:05.8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7F31CF-F4F7-4DAC-9A13-606D21E50893}" emma:medium="tactile" emma:mode="ink">
          <msink:context xmlns:msink="http://schemas.microsoft.com/ink/2010/main" type="inkDrawing" rotatedBoundingBox="28966,1403 30537,1335 30538,1365 28967,1433" semanticType="underline" shapeName="Other">
            <msink:sourceLink direction="with" ref="{B04A614D-FA4B-4E3C-8A99-E056ECE5A918}"/>
          </msink:context>
        </emma:interpretation>
      </emma:emma>
    </inkml:annotationXML>
    <inkml:trace contextRef="#ctx0" brushRef="#br0">175 72 359 0,'-25'0'332'16,"3"0"-62"-16,4 0-9 0,0 0-21 0,3-1-23 15,15 1-28-15,-27-2-27 0,27 2-44 0,-19 0 0 16,19 0-26-16,-18 0 2 0,18 0-34 0,-13-2 2 16,13 2-25-16,0 0 21 0,0 0-38 0,0 0 12 15,8-3-23-15,-8 3 37 0,23-5-46 16,-2 2 17-16,2 1-19 0,8 0 21 0,3-2-23 0,11 1 23 15,2-1-27-15,2 3 23 0,11-4-22 0,-1 2 18 16,5 1-21-16,2-1 25 0,0 1-5 0,2 1 2 16,1-2-8-16,1 1-1 0,-2 0 2 0,0 1 1 15,-2 1-3-15,0-4 9 0,-15 3-12 16,4 0 3-16,-3 1 1 0,-3-2-6 0,-4 1 2 16,-7 1 2-16,-4-2-1 0,0 1-2 0,-7 0 2 0,-2 1-3 15,-4-2 3-15,-3 2-18 0,-4-1-21 0,3 1-37 16,-17 0-32-16,20-1-34 0,-20 1-45 0,0 0-63 15,0 0-90-15,0 0-208 0,0 0-56 16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1:06.17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7E5C6F-FB3B-4816-AB46-878BCFC09A9F}" emma:medium="tactile" emma:mode="ink">
          <msink:context xmlns:msink="http://schemas.microsoft.com/ink/2010/main" type="inkDrawing" rotatedBoundingBox="29153,1502 30672,1449 30673,1474 29154,1528" semanticType="underline" shapeName="Other">
            <msink:sourceLink direction="with" ref="{B04A614D-FA4B-4E3C-8A99-E056ECE5A918}"/>
          </msink:context>
        </emma:interpretation>
      </emma:emma>
    </inkml:annotationXML>
    <inkml:trace contextRef="#ctx0" brushRef="#br0">29 60 128 0,'-14'2'243'0,"14"-2"-6"0,-17 4-67 0,17-4 3 15,-11 2-58-15,11-2 9 0,0 0-46 0,0 0 12 16,0 0-40-16,0 0 19 0,14-2-30 16,-14 2 11-16,25-4-21 0,-9 2 19 0,4 1-27 0,3-3 26 15,4 2-26-15,6-1 31 0,2-1-20 0,2 2 22 16,7-1-42-16,4-2 4 0,4 2-2 0,6-1-2 15,4 3-5-15,1-3 3 0,1 1-2 16,-1 2 2-16,-1-1-4 0,1 1 6 0,-9 1-1 16,-2-3 2-16,-1 3-3 0,1 0 0 0,-5 0 1 15,-1-1-2-15,-5 1 7 0,-1 0 6 0,-5 0-1 0,1 0-1 16,-6 0-2-16,-5 0 2 0,4 0-9 0,-6 0-6 16,-1 0 1-16,-4-2 1 0,-1 2 2 0,0 0-4 15,-17 0-1-15,26 0-3 0,-26 0-1 16,21-2-22-16,-21 2-60 0,16-2-90 0,-16 2-124 15,12-5-216-15,-12 5-9 0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1:46.63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137AAA5-8A45-4C85-94AE-FC9255798966}" emma:medium="tactile" emma:mode="ink">
          <msink:context xmlns:msink="http://schemas.microsoft.com/ink/2010/main" type="writingRegion" rotatedBoundingBox="49,7231 9519,7073 9537,8168 67,8326"/>
        </emma:interpretation>
      </emma:emma>
    </inkml:annotationXML>
    <inkml:traceGroup>
      <inkml:annotationXML>
        <emma:emma xmlns:emma="http://www.w3.org/2003/04/emma" version="1.0">
          <emma:interpretation id="{EA418061-2198-48EB-8AC0-CD6F081082E1}" emma:medium="tactile" emma:mode="ink">
            <msink:context xmlns:msink="http://schemas.microsoft.com/ink/2010/main" type="paragraph" rotatedBoundingBox="49,7231 9519,7073 9537,8168 67,83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7D6DD4-09CD-4DB8-B05F-4E53F2557FA3}" emma:medium="tactile" emma:mode="ink">
              <msink:context xmlns:msink="http://schemas.microsoft.com/ink/2010/main" type="line" rotatedBoundingBox="49,7231 9519,7073 9537,8168 67,8326"/>
            </emma:interpretation>
          </emma:emma>
        </inkml:annotationXML>
        <inkml:traceGroup>
          <inkml:annotationXML>
            <emma:emma xmlns:emma="http://www.w3.org/2003/04/emma" version="1.0">
              <emma:interpretation id="{A1ED100C-CE6B-4586-A0F4-628C5CED7998}" emma:medium="tactile" emma:mode="ink">
                <msink:context xmlns:msink="http://schemas.microsoft.com/ink/2010/main" type="inkWord" rotatedBoundingBox="51,7336 974,7321 989,8257 66,8273"/>
              </emma:interpretation>
              <emma:one-of disjunction-type="recognition" id="oneOf0">
                <emma:interpretation id="interp0" emma:lang="en-US" emma:confidence="0.5">
                  <emma:literal>°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@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0</emma:literal>
                </emma:interpretation>
              </emma:one-of>
            </emma:emma>
          </inkml:annotationXML>
          <inkml:trace contextRef="#ctx0" brushRef="#br0">169-126 342 0,'0'0'313'16,"0"0"-54"-16,0 0-5 0,1-6-68 0,-1 6 15 15,0 0-25-15,0 0-23 0,0 0-27 0,0 0-13 16,1-11-23-16,-1 11-19 0,0 0 1 16,0 0-9-16,0-10-11 0,0 10-4 0,0 0-2 0,0-8 10 15,0 8-13-15,0 0 11 0,-1-11-7 0,1 11 2 16,0 0-3-16,0-10 14 0,0 10-3 0,0 0-2 15,-3-13-3-15,3 13 7 0,-4-9-9 0,4 9-10 16,-5-7 3-16,5 7 14 0,-6-9-13 0,6 9 5 16,-5-8 0-16,5 8 7 0,-8-7-4 0,8 7 14 15,-9-9 1-15,9 9 6 0,-12-8-24 0,12 8 4 16,-13-6-22-16,13 6-9 0,-15-6 9 0,15 6 19 16,-15-4 6-16,15 4-6 0,-16-3-1 0,16 3 1 15,-21-1-1-15,21 1-1 0,-20 0-7 0,20 0 7 16,-22 0-1-16,22 0 3 0,-22 1-4 0,22-1-5 15,-23 3-2-15,23-3-3 0,-23 4 0 0,11-1 1 16,1 3-1-16,-1-5-3 0,-1 3 4 0,1-1-2 16,1 3-2-16,-4 0-2 0,2-1 0 0,3 2 5 0,-2-1-2 15,0 4-5-15,0-5-8 0,0 2 9 16,1 3-2-16,-1-1 0 0,-2 1-2 0,2 0-2 16,3 0-4-16,-1 2 1 0,-1-1 4 0,0 2 8 15,0-1 8-15,4 2-1 0,-4-1 1 0,1-1-1 0,2 4-8 16,0-2 8-16,-1 1-9 0,1 1 1 15,1-1 3-15,0 0 4 0,1 1 6 0,-1-1-15 0,2 2 8 16,2-3-4-16,0 1 9 0,-3 0-6 0,4-1 10 16,-2 0-5-16,0 2-5 0,3-3-6 0,-2 2 0 15,-1 0 0-15,4-1 3 0,-1 1 0 0,-2-1-1 16,2-1 0-16,2 2-7 0,-1-3-34 0,3 3 43 16,-2-1-28-16,-1-1 42 0,4 1-34 0,-1-1 36 15,1 1-39-15,-3-2 33 0,4 1-36 0,0-2 33 16,0 2-38-16,-2-2 32 0,6 1-33 0,-2-2 38 15,-1 3-32-15,1-4 36 0,2 2-36 0,-3-2 4 16,2 0 29-16,1 2-40 0,-1-3 1 0,-1 0 0 16,3 0 3-16,0 1-2 0,-1-1 3 0,1-1-6 15,2 1 5-15,-3-1 0 0,0 0 1 0,1 0-2 0,2-1 2 16,0 0-2-16,-2-1 1 0,2 1-1 16,-1-1-1-16,1 0 3 0,0 0-1 0,-1-2 2 15,2 1-2-15,-1-1 6 0,2 0-7 0,-2 0 1 0,1 1 1 16,-2-2-1-16,-11-2 4 0,24 2-7 0,-24-2 2 15,22 3 0-15,-22-3-1 0,23 0 1 16,-23 0 0-16,23 2-3 0,-23-2 2 0,24-2 2 16,-24 2-2-16,23 0-2 0,-23 0 0 0,21-3 1 0,-21 3-1 15,19-2-1-15,-6-2 0 0,0 2 2 0,-2-1 1 16,1 0-2-16,-3 0 1 0,3-1-3 0,-2 1 5 16,2-2-3-16,-1 0 3 0,1 1 1 0,0-1 1 15,-3 0 4-15,0 1-3 0,1-2-1 0,2 1 34 16,-3-1-40-16,-1 0 31 0,3 1-35 0,-2-1 37 15,-1 0-39-15,0-2 34 0,2 2-37 0,-1 0 39 16,-1-2-39-16,1-1 35 0,-1 2-35 0,-2-1 35 16,3-1-33-16,-2 2 36 0,1-1-35 0,-3-1 36 15,4 2-37-15,-3-4 39 0,1 2-39 0,-2 2 38 16,2-4-3-16,-2 2-5 0,0-1-1 0,-3 0 4 16,4-1-8-16,-1 0-1 0,0 2-2 0,-4-2 2 15,4 2-4-15,-1-1 4 0,-2 1 1 0,-1 0-3 16,3-2-3-16,-3 2 0 0,-1 0-1 0,1-3 0 0,2 3 1 15,-3-1 7-15,1 1-3 0,1-1-4 16,-2-1 3-16,0 0 5 0,0 0 1 0,0 1-2 16,0-1-2-16,0 3-47 0,-2-2 65 0,2 0-54 0,-1 0 70 15,1-1-67-15,-4 1 71 0,4 0-67 0,-1 2 66 16,-2-3-68-16,2 0 63 0,0 2-73 0,-1 0 81 16,-2-5-78-16,1 4 69 0,0 0-78 0,-1-2 82 15,2 3-63-15,-2-3 90 0,-2 3-91 0,4-1 82 16,-3 0-94-16,1 0 70 0,-3 1-57 0,2-2 20 15,3 2-10-15,-4 0 0 0,0-1 0 0,1 0 0 16,-3 2 0-16,2-3-5 0,-1 4 3 0,1-2 8 16,-2-1-5-16,0 3-1 0,0-2 0 0,2 1 0 15,-3 1 0-15,2 0 0 0,-3-1 0 0,2 3 0 16,0-2 0-16,-2-1 0 0,0 3 0 0,-2-1 0 16,0 3 0-16,1-3 0 0,-2 1 0 0,-3 1 0 15,5 0 0-15,-6 1 0 0,4 0 0 0,-3 2 0 16,2-2 0-16,-1 2 0 0,2-1 0 0,-3 0 0 0,16 2 0 15,-23-1 0-15,23 1 0 0,-21-3 0 0,21 3 0 16,-18 0 0-16,18 0 0 0,-14 0 0 16,14 0 0-16,0 0 0 0,-22 0 0 0,22 0-21 0,-13 0-102 15,13 0-26-15,0 0-99 0,-17 4-30 0,17-4-77 16,0 0-71-16,-12 4-66 0,12-4-71 0,0 0-9 16,-10 5-29-16,10-5-155 0,0 0-374 0,0 0-746 15</inkml:trace>
          <inkml:trace contextRef="#ctx0" brushRef="#br0" timeOffset="-1315.8377">24 8 146 0,'0'0'481'0,"0"0"-83"0,0 0-106 0,0 0-13 16,0 0-44-16,0 0-28 0,0 0-27 0,-3-9-35 0,3 9-27 16,0 0-21-16,0 0-25 0,0 0 5 0,0 0 31 15,0 0 34-15,-1 9 5 0,1-9-8 0,0 11 5 16,0-11 2-16,-2 15-1 0,2-15 2 15,0 18-13-15,-2-11 6 0,1 4-6 0,1-1-7 0,0 0-8 16,0 1-11-16,0 1-11 0,0-1-10 0,0 2-11 16,0-2-11-16,0 1-12 0,-2 0-4 0,1 0-8 15,1 0-9-15,-3 0-5 0,2-2-4 0,1 1-3 16,-1-2-9-16,-2-1 1 0,2 0-2 0,1 0-4 16,0-8 1-16,-1 15-2 0,1-15 0 0,-2 11-8 15,2-11 2-15,0 9-7 0,0-9-7 0,0 0-17 16,0 11-49-16,0-11-77 0,0 0-74 0,0 0-54 15,0 0-22-15,2-9-26 0,-2 9-38 0,1-11-8 16,3 1-38-16,-3 0-404 0,3 0-360 0</inkml:trace>
        </inkml:traceGroup>
        <inkml:traceGroup>
          <inkml:annotationXML>
            <emma:emma xmlns:emma="http://www.w3.org/2003/04/emma" version="1.0">
              <emma:interpretation id="{98E269A6-FC24-48BB-9A5D-A0FD08F310EC}" emma:medium="tactile" emma:mode="ink">
                <msink:context xmlns:msink="http://schemas.microsoft.com/ink/2010/main" type="inkWord" rotatedBoundingBox="1490,7207 4131,7163 4145,8010 1504,8054"/>
              </emma:interpretation>
              <emma:one-of disjunction-type="recognition" id="oneOf1">
                <emma:interpretation id="interp5" emma:lang="en-US" emma:confidence="0.5">
                  <emma:literal>Actual</emma:literal>
                </emma:interpretation>
                <emma:interpretation id="interp6" emma:lang="en-US" emma:confidence="0">
                  <emma:literal>Achiral</emma:literal>
                </emma:interpretation>
                <emma:interpretation id="interp7" emma:lang="en-US" emma:confidence="0">
                  <emma:literal>Ahead</emma:literal>
                </emma:interpretation>
                <emma:interpretation id="interp8" emma:lang="en-US" emma:confidence="0">
                  <emma:literal>Actuals</emma:literal>
                </emma:interpretation>
                <emma:interpretation id="interp9" emma:lang="en-US" emma:confidence="0">
                  <emma:literal>Actually</emma:literal>
                </emma:interpretation>
              </emma:one-of>
            </emma:emma>
          </inkml:annotationXML>
          <inkml:trace contextRef="#ctx0" brushRef="#br0" timeOffset="1231.8387">1102-46 401 0,'0'0'372'16,"4"-11"-39"-16,-4 11-91 0,2-7 17 0,-2 7-22 16,0-9-23-16,0 9-23 0,0 0-12 0,4-11-21 15,-4 11-21-15,0 0-16 0,1-7-13 0,-1 7-15 16,0 0-7-16,0 0 5 0,0 0 15 0,0 0 27 15,0 0-2-15,-5 7 3 0,5-7-1 0,-6 16-14 16,2-8-4-16,1 5-1 0,-2-1-4 0,0 4-16 16,0-2-16-16,-1 3 2 0,0-1 10 0,3 4-7 15,-4-2-11-15,3 3-13 0,-4-1-10 0,4 1-10 16,-4 3-1-16,3-4-15 0,1 0-2 0,-1-1-4 16,1-1-2-16,-2 0-4 0,2-1-1 0,1-3-3 15,2-1-2-15,-3 0-1 0,3-2 3 0,-3-1-3 16,3-1 3-16,-1-1 2 0,2-8 3 0,-4 14 8 15,4-14 20-15,-1 10-2 0,1-10-11 0,0 0-6 0,0 0-5 16,0 0-2-16,0 0-8 0,0-18 4 16,1 7-4-16,1-3 0 0,2-3-4 0,-2-4 1 15,3-6-4-15,1-2 0 0,0-3 2 0,3-3-6 16,-1-2 1-16,-2 1 0 0,5-1 15 0,-2 3-15 0,-1 5 10 16,-2 2-6-16,6 1 5 0,-6 2-13 0,3 4 13 15,-2 1-11-15,3 3 7 0,-4 0-11 16,2 3-2-16,1 2 4 0,-1 5 13 0,1-1-11 0,-1 4 12 15,-8 3-16-15,21 0 19 0,-10 4-14 0,-2 4 10 16,2-1-9-16,0 6 3 0,1 1 2 0,0 3 1 16,-3 1 7-16,-2 3 3 0,4 3 4 0,-5 0 4 15,2 2 1-15,0 1 6 0,-4-2 1 0,1 0 6 16,0 3-6-16,-4-3-7 0,3-1 0 0,-3 0-4 16,2 0-2-16,-3 0-9 0,1 0 13 0,-1-4-14 15,2 3-1-15,0-4 3 0,-2 1-3 0,2-4 0 16,-2 0-2-16,1-1-3 0,-1-2 0 0,0 0 1 15,1-2-22-15,-1-1 1 0,3-2-20 0,-3-8 7 16,1 17-29-16,-1-17-1 0,1 13-54 0,-1-13-56 16,4 7-86-16,-4-7-35 0,0 0-2 0,0 0 3 15,0 0 14-15,12-2 9 0,-12 2-23 0,5-9-22 16,-5 9 2-16,1-12-117 0,3 4-218 0,-4 8-158 16</inkml:trace>
          <inkml:trace contextRef="#ctx0" brushRef="#br0" timeOffset="1484.2838">1227 262 245 0,'-15'-4'293'0,"3"0"-73"0,-1 1-23 16,-1-1-23-16,1 1 10 0,1 1-49 0,1 0 19 16,11 2-25-16,-19-3 12 0,19 3-48 0,-16-3 15 15,16 3-48-15,-13-5 35 0,13 5-48 0,-12 0 30 16,12 0-47-16,0 0 28 0,0 0-37 0,0 0 34 16,0 0-45-16,1-11 34 0,-1 11-42 0,13-2 37 15,-13 2-46-15,22-3 39 0,-10 0-8 0,3 0-1 16,-2 1-29-16,4 0-13 0,1-1 39 0,-1 0-39 15,1 2 40-15,-1-2-50 0,1 2 51 0,4-2-48 16,-2 0 49-16,0 0-48 0,2 1 48 0,-2 0-44 16,-3-1 41-16,-1 3-41 0,0-3 25 0,-2 2-58 15,0 1 0-15,1-2-60 0,-15 2-34 0,20-1-44 16,-20 1-28-16,20-3-92 0,-20 3-177 0,18-4 23 16</inkml:trace>
          <inkml:trace contextRef="#ctx0" brushRef="#br0" timeOffset="2012.4284">1769 73 183 0,'0'0'420'16,"7"-10"-52"-16,-7 10-82 0,5-10-27 0,-5 10-60 0,0-8 16 15,0 8-54-15,0 0 17 0,0-13-64 0,0 13 26 16,0 0-70-16,-4-7 29 0,4 7-61 16,0 0 46-16,-13 3-40 0,13-3 40 0,-11 6-42 0,4 2 35 15,-3-1-27-15,2 2 26 0,-2 2-28 0,2 0 28 16,-2 3-16-16,-1 1 14 0,5 0-28 0,-3 2 9 15,2-3-28-15,1 3 27 0,1 1-24 16,2-3 17-16,0 0-9 0,2 2-4 0,2-1-11 0,3-2 2 16,0 1-6-16,3 0-13 0,-1 0 10 0,4-1-2 15,2-3-4-15,0 0-8 0,2-1 5 0,3-2-9 16,0-2-7-16,3 0-7 0,0-3-17 0,2-2-27 16,0-2-40-16,-2-2-17 0,6-1-1 0,-1-5 4 15,2 0 7-15,-2-5 7 0,-2 1-23 0,4-6 59 16,-2-3-27-16,-3-2 61 0,-4-4-36 0,-3-3 50 15,-2-2 6-15,-1-1-3 0,-4-3 3 0,0 1 3 16,-6 1 2-16,-2 2 3 0,0 0 0 0,-2 1 6 16,-2 1 11-16,-2 1 21 0,1 5 4 0,-1 3 14 15,3 2 7-15,-2 1 13 0,0 6-5 0,0-2-8 16,1 3-18-16,1 2-7 0,-1 3 9 0,4 7 20 16,-11-7 10-16,11 7-6 0,0 0 2 0,-12 5-2 15,7 2 2-15,2 2-7 0,-1 2 31 0,3 5 3 0,-3 0-1 16,3 3 1-16,0 2-10 0,-3 3-12 0,4 0-10 15,-2 2-5-15,1 1-16 0,-1 4-3 0,2-2-11 16,0-2-2-16,0 5-7 0,0-1-6 16,0-3 2-16,2 3-3 0,-2-6-3 0,1 1-1 0,1-1-3 15,-2-2-5-15,4 1-8 0,-3-4-7 0,0 1-22 16,3-2-44-16,-3-3-40 0,1-2-48 0,2-1-41 16,-3 0-8-16,3-5-28 0,-3 0-56 0,-1-8-61 15,9 8-139-15,-9-8-263 0,0 0-275 0</inkml:trace>
          <inkml:trace contextRef="#ctx0" brushRef="#br0" timeOffset="2585.955">2133 241 270 0,'-1'-10'439'15,"-3"0"-44"-15,1 2-117 0,-1 0-5 0,3-1-82 16,-3 2 32-16,3-3-73 0,1 10 25 0,-5-13-71 16,4 6 27-16,1 7-64 0,-2-11 28 0,2 11-50 15,2-10 23-15,-2 10-49 0,7-10 31 0,-7 10-46 16,15-7 31-16,-15 7-39 0,19-7 40 0,-9 2-46 15,3 2 40-15,-1 1-40 0,0-1 38 0,2 2-10 16,0-1-8-16,-1 1 7 0,1 0-4 0,-14 1-41 0,25 0 41 16,-25 0-38-16,22 1 38 0,-22-1-29 15,18 3 46-15,-18-3-18 0,17 4 59 0,-17-4-7 0,15 7 40 16,-15-7 4-16,9 9 15 0,-9-9 15 0,9 11 9 16,-9-11-13-16,6 15-5 0,-6-15-2 0,0 17-12 15,1-8-18-15,-2-2-11 0,1 3-14 16,0 1-6-16,0-11-7 0,0 17-3 0,0-17-7 0,0 17-12 15,0-17-1-15,0 17-7 0,1-10-3 0,-1-7-4 16,1 13-4-16,-1-13-2 0,5 14-4 0,-5-14 4 16,5 12-5-16,-5-12 0 0,8 11 0 0,-8-11-4 15,14 5 0-15,-14-5-3 0,17 5 2 0,-17-5-1 16,20 0 0-16,-20 0 1 0,24-3-5 0,-9 0 2 16,-2-1-8-16,-2-2 9 0,2-2-3 0,1 0-1 15,-1-1-1-15,-1-3 2 0,0 0 0 0,-3-3 0 16,-2-2-1-16,2 3 1 0,-2-4-1 0,-1-1 0 15,-3 1 0-15,1-3-1 0,-3 7 0 0,2-3 0 16,-2 2 3-16,0 0-2 0,-1 1-2 0,0 1 3 16,0 2-4-16,0 4 2 0,0-5 1 0,0 12-3 15,0-15-3-15,0 15 0 0,0-10 3 0,0 10-4 16,0 0 6-16,0 0-1 0,0 0 0 0,-7 9 2 0,7-9 0 16,-4 16 0-16,2-6-3 0,1 2 6 0,-3 3-1 15,4 0-4-15,-1 0 3 0,-2 2 2 16,2 0-1-16,1-2-3 0,0 4 3 0,0-1-1 15,0 0 1-15,0 1-6 0,0-2-18 0,1 1-26 0,3-2-35 16,-2 0-36-16,3 0-34 0,-1-1-49 0,1-3-49 16,1 0-37-16,2-3-43 0,1-1-75 0,3-2-114 15,-5-1-338-15,5-2-406 0</inkml:trace>
          <inkml:trace contextRef="#ctx0" brushRef="#br0" timeOffset="3524.0071">3042 194 95 0,'0'0'400'0,"6"-8"-95"16,-6 8-91-16,9-10-14 0,-9 10-53 0,4-7 0 15,-4 7-31-15,8-10 0 0,-8 10-43 0,4-10 5 16,-4 10-36-16,5-8 19 0,-5 8-15 0,5-12 39 16,-5 12-44-16,5-8 32 0,-5 8-41 0,2-12 35 15,-2 12-36-15,2-11 44 0,-2 11-51 0,0-9 41 16,0 9-49-16,-4-9 45 0,4 9-50 0,-6-10 45 15,6 10-41-15,-11-7 52 0,11 7-50 0,-14-5 44 16,14 5-31-16,-21-2 45 0,21 2-21 0,-22 0 38 0,10 3-30 16,0 3 17-16,0-2-19 0,-1 1 19 0,2 1-10 15,-5 3 18-15,3 0-16 0,2 0 12 16,-1 4-29-16,2-4 14 0,-2 6-9 0,3-4 4 16,1 4-19-16,2-2 4 0,0 0-20 0,1-1 8 0,1 1-6 15,3 3-6-15,1-4-4 0,-1 3-1 0,2-4-3 16,-1 2-3-16,4-2-3 0,-3-1-1 0,4-1-5 15,1-1 8-15,-1 0-3 0,0-3-2 0,-5-5 0 16,14 9-2-16,-14-9-2 0,17 2-5 0,-17-2 3 16,21-3-2-16,-10-1-1 0,1-2-2 0,1 1 1 15,0-4-3-15,1-1-13 0,-1-2 13 0,-1-1-10 16,1-2 16-16,-3 0-15 0,0-1 14 0,-2-1-11 16,2 0 8-16,-3 2 4 0,-1-2 1 0,1 3 0 15,-3 0-2-15,2 3 3 0,-2-1 1 0,-3 1-12 16,3 3 13-16,-1 0-1 0,-2 0-4 0,-1 8-6 15,4-10 6-15,-4 10 2 0,0 0-13 0,0 0 14 16,0 0-10-16,0 0 12 0,-10 3-11 0,10-3 14 16,-7 14-12-16,6-7 8 0,-4 6-4 0,1-2 12 0,3-1-9 15,-5 4 8-15,6 0-9 0,-1-1 13 16,0 1-9-16,1 0 8 0,0-1-1 0,2 1-1 16,-2-2-4-16,4 0 1 0,-1-2 1 0,2 0-6 15,0 1 6-15,4-3 0 0,-2 1-3 0,1-3 2 0,3-3-3 16,1 0-1-16,-12-3 0 0,23 1 0 0,-6-2-2 15,-2-2 3-15,4-2-6 0,-1-3 1 0,5-3 1 16,-1-2 1-16,1-1-7 0,6-6-3 0,-6-3 0 16,4-1-4-16,-3-3 0 0,-2-2-3 0,1-8 0 15,-4-1 2-15,-2 2-1 0,-1 1 4 0,-3-2-1 16,-3 0 15-16,-2 3-17 0,-3 1 5 0,-1 1 0 16,-4 3 2-16,1 1 0 0,-2 1 0 0,-3 3 2 15,3-1-2-15,-5 5 2 0,3 0 1 0,-4 1 1 16,2 3-3-16,-2 5 3 0,2-2 0 0,-3 5-4 15,-2 0 7-15,4 2-2 0,6 6 1 0,-18-3-2 16,18 3 5-16,-20 3 1 0,11 3-7 0,-3 2 7 16,3 0 12-16,-2 7-7 0,3-1 8 0,-2 3-8 15,2 1 1-15,0 8-4 0,2-1 10 0,-1 2 3 16,2 3 5-16,-2 1-5 0,4 1 2 0,1 3 0 16,0-3-4-16,-2 2 5 0,4 0-7 0,-2-3-1 15,2 3-5-15,2-5 2 0,-2 4-2 0,4-6-12 16,-2 3 13-16,2-8-2 0,1 1 0 0,-2-4-2 0,2 2 3 15,2-4-1-15,-2-1 2 0,1-3-1 0,3 0-3 16,-2-6 4-16,3 2-6 0,-1-3 0 16,1-3-2-16,3-1 1 0,-13-2 1 0,28 0-5 0,-13-2 2 15,-1 1-1-15,2-3-1 0,-3-2-8 0,1 1 6 16,-1-1-3-16,0 1-3 0,-1-3-4 0,-2 3-14 16,0-1-24-16,-2 0-39 0,1-1-38 0,-1 0-55 15,-2 2-42-15,-6 5-56 0,9-10-91 0,-9 10-131 16,3-11-320-16,-3 11-359 0</inkml:trace>
        </inkml:traceGroup>
        <inkml:traceGroup>
          <inkml:annotationXML>
            <emma:emma xmlns:emma="http://www.w3.org/2003/04/emma" version="1.0">
              <emma:interpretation id="{E58A6452-022A-4BDB-BA44-850FD5D049D3}" emma:medium="tactile" emma:mode="ink">
                <msink:context xmlns:msink="http://schemas.microsoft.com/ink/2010/main" type="inkWord" rotatedBoundingBox="4643,7370 8085,7428 8072,8242 4630,8184"/>
              </emma:interpretation>
              <emma:one-of disjunction-type="recognition" id="oneOf2">
                <emma:interpretation id="interp10" emma:lang="en-US" emma:confidence="0.5">
                  <emma:literal>Number:</emma:literal>
                </emma:interpretation>
                <emma:interpretation id="interp11" emma:lang="en-US" emma:confidence="0">
                  <emma:literal>Numbers:</emma:literal>
                </emma:interpretation>
                <emma:interpretation id="interp12" emma:lang="en-US" emma:confidence="0">
                  <emma:literal>Number.</emma:literal>
                </emma:interpretation>
                <emma:interpretation id="interp13" emma:lang="en-US" emma:confidence="0">
                  <emma:literal>'Number:</emma:literal>
                </emma:interpretation>
                <emma:interpretation id="interp14" emma:lang="en-US" emma:confidence="0">
                  <emma:literal>"Number:</emma:literal>
                </emma:interpretation>
              </emma:one-of>
            </emma:emma>
          </inkml:annotationXML>
          <inkml:trace contextRef="#ctx0" brushRef="#br0" timeOffset="4191.9756">4147-53 15 0,'0'0'438'16,"0"-11"-113"-16,0 11-18 0,0-10-63 0,0 10-5 16,0-10-18-16,0 10-23 0,0 0-10 0,0-10-12 15,0 10-26-15,0 0-14 0,0-9-2 0,0 9-8 0,0 0-15 16,0 0-3-16,0-7-16 0,0 7-16 15,0 0-10-15,0 0 28 0,0 0 35 0,0 0 1 16,-4 5-7-16,4-5-14 0,-1 15-14 0,1-7-8 0,0 4 1 16,0-1-2-16,-2 5-10 0,2-2-12 0,0 3-11 15,0-1-10-15,-1 2-6 0,1 1-10 16,-2-1-5-16,0 3 0 0,2-1-4 0,-1 1-5 0,-2-1-1 16,2-1-2-16,1 0-3 0,-1-2-4 0,-1 0 0 15,0-1-5-15,2-1-12 0,0-1-14 0,0-2-34 16,0 0-30-16,0-3-20 0,0 1-14 0,0-1-20 15,0-9-29-15,0 11-45 0,0-11-45 0,4 8-50 16,-4-8 7-16,0 0-14 0,6-4-123 0,-6 4-208 16,5-12-162-16</inkml:trace>
          <inkml:trace contextRef="#ctx0" brushRef="#br0" timeOffset="4465.8227">4130 8 335 0,'-1'-19'333'0,"1"7"-77"0,-2-1 7 16,2 0-54-16,0 2 0 0,0 1-19 0,-2-1-9 15,2 4-14-15,0 7-30 0,0-17-23 0,0 17-20 16,-1-11-23-16,1 11-12 0,0-10 27 0,0 10 12 16,0 0 2-16,0 0 0 0,0 0-1 0,0 0 0 0,7 8-4 15,-7-8 17-15,9 13 1 0,-3-3-9 16,0 1-2-16,1 2-5 0,0-1-4 0,4 5-7 16,-2 0-8-16,2-1-8 0,-2 3-23 0,6 0 4 0,-4 1-8 15,2 0-5-15,-1-2-10 0,0-1-5 0,-1 0-2 16,1-1-4-16,-2-1-4 0,2 1-3 0,-2-1 1 15,-1-2-6-15,2 1 4 0,-1-3-6 0,-4 2-9 16,5-5-4-16,-5 3-16 0,2-2-30 0,0-3-58 16,0 3-55-16,-2-4-43 0,-6-5-42 0,14 7-72 15,-14-7-68-15,15 0-517 0,-15 0-479 0</inkml:trace>
          <inkml:trace contextRef="#ctx0" brushRef="#br0" timeOffset="4782.0113">4544-132 244 0,'-5'-13'399'0,"4"2"-83"0,-1 3-42 0,-1-3-44 15,3 4-20-15,0 7-34 0,-4-14-15 0,4 14-53 0,-3-11 0 16,3 11-37-16,-1-10-2 0,1 10-6 16,0 0 20-16,-4-7 7 0,4 7 0 0,0 0 6 15,0 0 1-15,-1 7-5 0,1-7 5 0,0 13 16 16,-3-4 13-16,2 2 7 0,1 3-8 0,0 0-7 0,-2 3 0 15,2 1-15-15,0 2-22 0,-1 0-9 0,1 2-9 16,-2 1-11-16,2-1-7 0,0 0-8 16,-2 0-3-16,1 1-13 0,-2 0 3 0,2-2-4 0,1 2-2 15,-1-5-8-15,-3 3 2 0,4-4-4 0,0 0-6 16,-3-2 5-16,3 0-2 0,-2-1-1 0,0-2-5 16,2 0-5-16,0-3-13 0,0 1-24 0,0-1-30 15,0-9-37-15,0 13-49 0,0-13-63 0,0 11-74 16,0-11-84-16,0 0-139 0,0 0-302 0,0 0-354 15</inkml:trace>
          <inkml:trace contextRef="#ctx0" brushRef="#br0" timeOffset="5463.8386">4833 6 35 0,'0'0'346'0,"0"0"-29"0,0 0-64 16,0 0 7-16,0 0-74 0,0 0 2 0,0 0-49 0,-1-7 8 16,1 7-41-16,0 0 37 0,0 0-8 0,0 0-9 15,-6-5-8-15,6 5-9 0,0 0-12 16,0 0-4-16,0 0 0 0,0 0-15 0,0 0-11 0,0 0-2 15,0 0 3-15,0 0-8 0,-15 3-5 0,15-3-1 16,-7 8 1-16,7-8 7 0,-2 8-2 0,2-8-1 16,-5 13 0-16,5-13 2 0,-4 13 3 0,4-4 2 15,-3-3-2-15,3-6 6 0,-2 18 10 0,0-10-2 16,2 2-6-16,0 1 4 0,-1 1 0 0,1 0-2 16,-3 0-9-16,3 0-9 0,0 2-7 0,0-1-15 15,0 1-4-15,3-1 5 0,-3 1-6 0,1-2-2 16,1 0-4-16,1 0-4 0,-1-1-1 0,2-2-6 15,-3 2 1-15,4-4-1 0,-1 1 1 0,0-1 1 16,4-3-3-16,-8-4-2 0,14 8-3 0,-14-8 1 16,17 5 0-16,-17-5-2 0,18-2-2 0,-18 2-1 15,22-5 2-15,-11 2-4 0,0-2 3 0,0-1 0 16,0-2 0-16,-2-1-1 0,1-1-3 0,1-3 0 16,-4 0 3-16,4-2-3 0,-5-1-1 0,1-2 2 0,-1 2 1 15,2 0-4-15,-6-3 1 0,4 1 5 16,-3 5-3-16,-1-4-1 0,2 3 1 0,-3 0-1 15,0 0-3-15,-1 3 3 0,0-2 3 0,0 4-2 0,0 0-3 16,2 0 3-16,-2 9-2 0,0-17-3 0,0 17 3 16,2-10-3-16,-2 10 0 0,-2-10 3 0,2 10-3 15,0 0 4-15,0 0-3 0,0 0 0 16,0 0 4-16,-8 10-1 0,8-10 2 0,-4 13 0 0,3-5 0 16,1 2-6-16,-2 1 3 0,2 1 5 0,0 2-1 15,0 0 0-15,0 0 0 0,0-1-2 0,2 1 1 16,-2 3-6-16,3-3-5 0,-1-1-7 0,2 2-10 15,-2-2-17-15,2 1-33 0,-3-4-27 0,6 3-29 16,-3-3-27-16,2 1 6 0,1-3-24 0,2-3-41 16,-1 2-18-16,3-3-45 0,-11-4-12 0,18 4-30 15,-18-4-50-15,24-2-340 0,-10-4-218 0</inkml:trace>
          <inkml:trace contextRef="#ctx0" brushRef="#br0" timeOffset="-5.17461E10">6092 601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  <inkml:trace contextRef="#ctx0" brushRef="#br0" timeOffset="6128.0688">5252 128 327 0,'4'-11'342'0,"-3"0"-41"0,1 2-55 0,-2 1-10 16,0 8-62-16,0-16 22 0,-2 9-61 15,2 7 45-15,-1-14-15 0,1 14-33 0,0-10-28 16,0 10-17-16,-4-10-28 0,4 10-2 0,0 0 15 16,0 0 25-16,0 0-1 0,0 0-1 0,0 0 3 0,0 0-7 15,0 11-12-15,0-11 1 0,1 15-8 16,2-7 22-16,-2 2-2 0,1 3-1 0,-2-2-10 16,0 2-18-16,3-1-1 0,-3 1-10 0,2-2-10 0,-2 3-9 15,4-1-3-15,-4-2-5 0,1-1-8 0,0 1 1 16,-1-1-4-16,0-1-2 0,0 0-4 0,0-9 2 15,2 15 4-15,-2-15-4 0,2 11 16 0,-2-11 22 16,0 9-6-16,0-9-10 0,0 0-4 0,0 0-5 16,0 0-15-16,0 0 9 0,0 0-3 0,0 0-4 15,1-9-3-15,-1 1-2 0,2 0-2 0,2-2-5 16,-3-5 6-16,4 4-1 0,-1-3-1 0,2-3-3 16,1 3 2-16,-1-3-2 0,5 2 0 0,-5 2 0 15,6-3 0-15,-3 2-1 0,0 4-2 0,0-1 0 16,-1 1 1-16,2 3 1 0,-3 0 1 0,3-1-2 15,-10 8 3-15,14-7-1 0,-14 7-1 0,16-1 4 16,-16 1-3-16,15 3-1 0,-15-3 1 0,13 10 1 16,-6-3-1-16,2 0-1 0,-3 3-3 0,-1 0 7 15,2 1 0-15,-2 0 2 0,-2 2 1 0,2 0 2 16,0 1 0-16,-1 0-2 0,-3-1 5 0,0-2 1 16,1 5 0-16,0-5-4 0,-2 0 3 0,0 0-5 15,0-2 0-15,0-1 6 0,2 1 4 0,-2-9 9 0,0 14 20 16,0-14 9-16,0 12 12 0,0-12-3 0,0 0-12 15,0 9-11-15,0-9-9 0,0 0-4 0,0 0-8 16,0 0-4-16,-2-8-2 0,2 8-5 0,2-16-1 16,2 8-2-16,-3-4-1 0,1-1-5 0,4 0 1 15,-1-3-6-15,4-1 2 0,-1 0-1 0,1-1-3 16,2 1 1-16,-2 3-4 0,2-2 3 0,0 4 2 16,1-1-2-16,0 3 2 0,-1 0 2 0,1 4 0 15,-3 1-3-15,0 1 4 0,-9 4 2 0,19-4-3 16,-19 4 3-16,15 4 0 0,-6 0 0 0,-1 1-3 15,-2 3 3-15,-1 0 2 0,2 3 1 0,-2-1-2 16,0 3 0-16,-1-2 4 0,-2 3-7 0,-2-1 3 16,0 1-2-16,2 0-3 0,-2-1-9 0,0 1-20 15,0-2-38-15,-2 1-38 0,2 1-36 0,0-4-31 0,0 1-55 16,0-2-21-16,0-9 0 0,0 16-5 16,0-16-52-16,0 11-47 0,0-11-126 0,0 0-229 15,11 5-222-15</inkml:trace>
          <inkml:trace contextRef="#ctx0" brushRef="#br0" timeOffset="6671.9936">5932-90 182 0,'3'-16'418'0,"0"3"-86"0,-3 0-37 16,1 5-52-16,2-3-38 0,-2 3-18 0,-1 8-34 16,2-16-32-16,-2 16-23 0,3-9-11 0,-3 9 12 15,4-6-10-15,-4 6-12 0,0 0 14 0,0 0 1 16,8 7 2-16,-8-7 10 0,4 14-12 0,-3-3-9 15,1 1 4-15,1 2 7 0,-1 3-3 0,-1-1-4 16,2 2 5-16,-1 3-13 0,-2 3-8 0,4-4-14 16,-4 4 7-16,1-2-18 0,-1 1 1 0,0 0-5 15,0-2-5-15,2 2-12 0,-4-6 1 0,2 1-3 16,0-1-6-16,0 1-5 0,0-3-1 0,0-2 0 16,0 0-7-16,-1-2 6 0,1 0-1 0,0-2 3 15,0-9 14-15,0 16 16 0,0-16 0 0,0 10-15 16,0-10-2-16,0 0-6 0,0 0-5 0,0 0-3 15,0 0-3-15,0 0-1 0,3-10-4 0,-3 10 1 0,5-17-1 16,-4 5-3-16,3 0 0 0,1-2 0 0,0 1 0 16,1-3 3-16,0 1-6 0,0 1 3 15,5 1-2-15,-3-1-2 0,2 1 3 0,0 2 0 16,-1 1 0-16,2 3 0 0,0-1-1 0,1 1 0 0,2 2 0 16,-2 2 0-16,2 1-2 0,-14 2 4 0,23-2 0 15,-8 4 0-15,-4 0-8 0,2 4 10 0,0-1-2 16,-1 0-3-16,-2 3 4 0,1 0 1 0,-2 3-1 15,1 0 1-15,-1-1 1 0,-2 1 0 0,-1 2-4 16,-1-2 5-16,0 3 2 0,-2-1-1 0,0 0 4 16,-1-1-2-16,-3 1-1 0,0-2-2 0,-3 2 4 15,2-2 0-15,-3 0-2 0,0-3-1 0,-1 2 2 16,-4 0-2-16,3-3-5 0,-4 3 4 0,0-5-2 16,0 0 0-16,-2-1-5 0,2 0-5 0,-2-1-5 15,-3-3-14-15,3 0-30 0,-2-2-51 0,1-1-42 16,-2-1-49-16,3-1-20 0,-2-2-33 0,3-1-67 15,-1-1-45-15,-1-2-111 0,5-2-256 0,0 0-238 16</inkml:trace>
          <inkml:trace contextRef="#ctx0" brushRef="#br0" timeOffset="7099.9222">6444 117 255 0,'0'0'298'15,"0"0"-68"-15,21-3-49 0,-21 3-4 0,14-5-35 16,-14 5-4-16,16-5-24 0,-9-1 12 0,2 2-32 16,-2-1 21-16,-1-2-32 0,2 1 21 0,0 0-16 15,-2-3-19-15,1 2-9 0,-2 2 4 0,0-2 8 16,-2-1-1-16,-3 8-3 0,5-11 1 0,-5 11-4 15,4-13-6-15,-4 13-6 0,0-9-4 0,0 9-19 16,-7-7 12-16,7 7 15 0,-9-5 4 0,9 5 5 16,-15 0 3-16,15 0 2 0,-14 2 5 0,14-2-2 15,-19 8-9-15,10-3 4 0,-2 1 12 0,3 3-2 16,-2 0 2-16,2 0-5 0,-1 3-8 0,1-2-11 16,0 3-3-16,2-2-6 0,-1 3-2 0,5 0-7 15,-3-1-3-15,1 1-3 0,1 0-10 0,0-1 1 16,2 1-4-16,2-1-1 0,2 0-6 0,0-2-1 15,1 0 0-15,1 0-5 0,-1-2 2 0,5 2-4 16,-3-2-2-16,4-3-6 0,-2 1-5 0,3-1-15 16,2-3-38-16,-2 2-43 0,1-4-51 0,-12-1-46 0,23 0-25 15,-9-1-33-15,-1-1-69 0,0-2-66 16,1-2-429-16,-1-3-360 0</inkml:trace>
          <inkml:trace contextRef="#ctx0" brushRef="#br0" timeOffset="7533.0044">6726 56 248 0,'0'-8'429'15,"0"-3"-51"-15,-1 2-58 0,1 0-46 0,0 0-29 16,-1 1-5-16,1 0-21 0,0 8-25 0,1-16-23 16,-1 16-15-16,0-14-24 0,0 14-18 0,1-11-10 15,-1 11-6-15,5-12 2 0,-5 12 2 0,7-5 4 16,-7 5-2-16,12-4-7 0,-12 4-4 0,0 0-8 16,16 1-11-16,-16-1-9 0,16 7 2 0,-8-4 3 15,1 4-10-15,-2 1-5 0,1-1-5 0,3 5 0 16,-5-1 0-16,4 2-1 0,-1-1-13 0,-1 4-3 15,-1 0 1-15,-1-2-4 0,-1 3-5 0,1-3-5 16,0 2-1-16,-3-1-2 0,-1-1-6 0,-1 0 1 16,3 2-1-16,-4-5-3 0,0 3 1 0,0-1 1 15,-1-2-5-15,1 0-3 0,-4-2 3 0,4-1 1 0,-1 1-1 16,0 0 2-16,1-9-4 0,-4 11 5 16,4-11-3-16,-5 9 0 0,5-9-2 0,-6 6 0 15,6-6 1-15,0 0-5 0,-11-2 3 0,11 2 0 16,-8-9-1-16,4 1-1 0,1 1 0 0,0-6 0 0,3 3-6 15,-2-4 7-15,4 2-4 0,-2-3 3 0,3 2-2 16,0-1 1-16,2-2 1 0,2 1-5 16,-2 1 0-16,5-3 0 0,1 4 5 0,-4-1-1 0,5 0-1 15,1 2-1-15,1 1 0 0,-1 0-4 0,0 2 5 16,3-1-4-16,-3 2-6 0,2 0-2 0,-2 0-2 16,-1 3-35-16,-1 2-42 0,1-4-26 0,-2 4-37 15,-10 3-49-15,17-6-36 0,-17 6-14 0,13-1-37 16,-13 1-90-16,16-2-136 0,-16 2-284 0,0 0-330 15</inkml:trace>
          <inkml:trace contextRef="#ctx0" brushRef="#br0" timeOffset="7854.007">7498-1 500 0,'0'0'438'0,"0"0"-106"0,0 0-16 16,6-8-58-16,-6 8-29 0,0 0-28 0,0 0-47 0,5-5-32 15,-5 5-27-15,0 0-16 0,0 0-15 0,0 0-11 16,5-5-14-16,-5 5-8 0,0 0-5 0,0 0-10 16,0 0-4-16,0 0 0 0,0 0-6 0,0 0-5 15,0 0-46-15,12 1-67 0,-12-1-88 0,0 0-80 16,0 7-466-16,0-7-254 0</inkml:trace>
          <inkml:trace contextRef="#ctx0" brushRef="#br0" timeOffset="8056.0799">7544 264 342 0,'0'0'410'0,"0"0"-67"0,4 7-98 0,-4-7-14 16,0 0-72-16,0 0-10 0,3 9-54 0,-3-9 9 0,0 0-51 15,0 0 20-15,5 8-43 0,-5-8 27 16,0 0-51-16,0 0 33 0,0 0-40 0,0 0 28 15,4 6-36-15,-4-6 11 0,0 0-79 0,0 0-72 16,0 0-195-16,0 0-212 0,0 0-72 0</inkml:trace>
        </inkml:traceGroup>
        <inkml:traceGroup>
          <inkml:annotationXML>
            <emma:emma xmlns:emma="http://www.w3.org/2003/04/emma" version="1.0">
              <emma:interpretation id="{5E28B226-6A39-417E-BEEC-1DE41D64DBBD}" emma:medium="tactile" emma:mode="ink">
                <msink:context xmlns:msink="http://schemas.microsoft.com/ink/2010/main" type="inkWord" rotatedBoundingBox="8464,7697 9185,6937 9839,7557 9118,8317"/>
              </emma:interpretation>
              <emma:one-of disjunction-type="recognition" id="oneOf3">
                <emma:interpretation id="interp15" emma:lang="en-US" emma:confidence="0.5">
                  <emma:literal>!</emma:literal>
                </emma:interpretation>
                <emma:interpretation id="interp16" emma:lang="en-US" emma:confidence="0">
                  <emma:literal>?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"</emma:literal>
                </emma:interpretation>
                <emma:interpretation id="interp1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8832.0912">8882-91 159 0,'0'0'359'0,"0"0"-44"0,0 0-46 16,0 0-2-16,0 0-70 0,0 0 5 0,0 0-66 16,0 0 25-16,0 0-12 0,0 0-9 0,-11-3-14 15,11 3-17-15,-9-4-14 0,9 4 8 0,-12-7 10 16,12 7-7-16,-10-7-7 0,10 7-4 0,-12-10-14 15,6 3 6-15,0 2-14 0,0-4-8 0,1 1-6 16,-2 0-7-16,2 0-6 0,0-1-11 0,2 0 0 16,-1-2-11-16,3 3 5 0,0-2-12 0,1 0 2 15,1 0-8-15,-1 0 3 0,3-1-9 0,1 1-5 16,2-1 3-16,-2 1-1 0,4 1-1 0,-3 1-5 16,4-3 5-16,0 5 3 0,0-1-6 0,-1-2 0 15,3 3 2-15,1 0-1 0,0 3-3 0,-2-5 7 16,2 5-3-16,-1 1-2 0,1-1 3 0,-12 3-2 0,17-3 0 15,-17 3-3-15,18 0 4 0,-18 0 0 0,17 4-2 16,-17-4 2-16,11 7 1 0,-4 1 6 0,-3-3-9 16,-2 3 5-16,1 3 2 0,-2-2 1 0,-1 6 10 15,0-3 12-15,-1 3 4 0,-3 0 1 0,-1 3-1 16,0 2 1-16,-2-1-2 0,1 2-1 0,-1-1-7 16,-3 3-1-16,4-4-5 0,-1 3-12 0,-2-4 10 15,3 3-13-15,-2-1 11 0,1 1-15 0,-2-1 14 16,4-2-5-16,-1 0 1 0,-1-1-2 0,2 2 0 15,0-2 0-15,-2-3-4 0,2 2-5 0,0-3-6 16,0 0-19-16,2 1-41 0,-2-2-57 0,1 0-54 16,3 0-45-16,-4-1-73 0,2 0-101 0,-1 0-512 15,2-3-481-15</inkml:trace>
          <inkml:trace contextRef="#ctx0" brushRef="#br0" timeOffset="9028.3204">8822 441 377 0,'1'8'499'15,"-1"-8"-94"-15,0 0-70 0,0 0-30 0,0 0-48 16,4 7-33-16,-4-7-39 0,0 0-33 0,0 0-28 0,0 0-28 16,0 0-15-16,5 6-20 0,-5-6-9 0,0 0-9 15,0 0-15-15,0 0-19 0,0 0-52 0,0 0-72 16,0 0-133-16,6 4-640 0,-6-4-450 0</inkml:trace>
          <inkml:trace contextRef="#ctx0" brushRef="#br0" timeOffset="8258.9745">7947 97 448 0,'0'0'423'0,"5"-7"-60"0,-5 7-123 15,0 0-13-15,8-5-90 0,-8 5 13 0,0 0-64 16,0 0 20-16,0 0-60 0,0 0 25 0,16 0-53 16,-16 0-19-16,0 0-100 0,11 5-78 0,-11-5-136 15,0 0-222-15,0 0-44 0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51.61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5948F6-6818-460D-8A5E-AE65A5D3106D}" emma:medium="tactile" emma:mode="ink">
          <msink:context xmlns:msink="http://schemas.microsoft.com/ink/2010/main" type="inkDrawing" rotatedBoundingBox="23110,9895 25836,9678 25841,9745 23116,9962" shapeName="Other"/>
        </emma:interpretation>
      </emma:emma>
    </inkml:annotationXML>
    <inkml:trace contextRef="#ctx0" brushRef="#br0">113 243 235 0,'-29'5'500'0,"6"-1"-140"0,2 2-75 0,3-3-63 16,5 3-40-16,4-5-25 0,9-1-24 15,0 0-4-15,0 0-11 0,0 0-12 0,23 0-17 0,6-1 2 16,11-5-9-16,12 3 5 0,12-4 8 0,13 0 7 16,17-1 2-16,5-1-4 0,4 1 1 0,10-5-10 15,2 6-7-15,3-4-8 0,6 3-5 0,-1 0 3 16,4 0 2-16,-6 0-6 0,0 0 3 0,-6 2 1 16,-5-1 5-16,-4 0 2 0,-6 0 10 0,-10 2 16 15,-15 0-1-15,-6 1 2 0,-6 0 4 0,-6-2-3 16,-10 3 2-16,-4-3-7 0,-9 2-1 0,0 0-15 15,-4 0-6-15,-3-2-13 0,-4 4-11 0,-1-2-9 16,-2 2-9-16,-3-1 4 0,-2 0-18 0,-1 0-3 16,-3-1-4-16,0 3-7 0,1-1-11 0,-12 2-21 15,18-7-52-15,-18 7-73 0,10-8-98 0,-10 8-111 16,7-11-76-16,-7 11-192 0,-7-12-540 0,1 4-778 16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1:58.78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3D04E10-ADB8-4D71-94F4-1A8176F23F01}" emma:medium="tactile" emma:mode="ink">
          <msink:context xmlns:msink="http://schemas.microsoft.com/ink/2010/main" type="inkDrawing" rotatedBoundingBox="8851,4771 9889,4740 9892,4837 8853,4868" semanticType="callout" shapeName="Other">
            <msink:sourceLink direction="with" ref="{5B54305A-EF51-4E60-89E9-C161FC9ED4C2}"/>
          </msink:context>
        </emma:interpretation>
      </emma:emma>
    </inkml:annotationXML>
    <inkml:trace contextRef="#ctx0" brushRef="#br0">20 56 30 0,'0'0'436'0,"0"0"-113"0,0 0-20 16,-10-5-79-16,10 5 3 0,0 0-60 0,0 0 15 0,0 0-59 15,0 0 21-15,0 0-65 0,0 0 24 16,0 0-48-16,0 0 32 0,0 0-48 0,-10-3 35 16,10 3-46-16,0 0 39 0,0 0-36 0,0 0 56 0,0 0-37 15,4 8 33-15,-4-8-36 0,0 0 25 0,7 6-30 16,-7-6 24-16,8 7-34 0,-8-7 22 0,7 6-23 15,-7-6 12-15,7 8-14 0,-7-8 16 16,7 6-26-16,-7-6 22 0,9 7-22 0,-9-7 19 0,10 5-20 16,-10-5 20-16,8 7-18 0,-8-7 9 0,12 2-19 15,-12-2 19-15,13 2-22 0,-13-2 9 0,16 0-12 16,-16 0 17-16,17-3-22 0,-17 3 17 0,17-3-15 16,-17 3 10-16,18-9-14 0,-8 5 16 0,-2-1-19 15,3 2 13-15,-2-3-14 0,-2-1 19 0,4 1-18 16,-5 1 11-16,2 0-9 0,0-2 16 0,-8 7-23 15,14-8 25-15,-14 8-21 0,10-7 20 0,-10 7-22 16,11-9 20-16,-11 9-19 0,7-5 12 0,-7 5-11 16,10-6 16-16,-10 6-19 0,0 0 14 0,11-4-13 15,-11 4 18-15,0 0-20 0,14-1 22 0,-14 1-17 0,0 0 20 16,15 1-15-16,-15-1 23 0,11 4-13 16,-11-4 19-16,12 3-20 0,-12-3 22 0,14 7-15 15,-14-7 7-15,12 3-12 0,-12-3 9 0,14 8-14 0,-14-8 12 16,14 5-15-16,-14-5 13 0,12 4-16 0,-12-4 13 15,14 4-12-15,-14-4 1 0,13 1 1 0,-13-1 13 16,14 0-15-16,-14 0 8 0,16 0-8 0,-16 0 11 16,18-1-16-16,-18 1 16 0,14-3-17 0,-14 3 16 15,14-3-14-15,-14 3 13 0,15-4-16 0,-15 4 15 16,11-1-15-16,-11 1 14 0,0 0-15 0,15-3 13 16,-15 3-11-16,0 0 11 0,11-5-14 0,-11 5 13 15,0 0-11-15,0 0 11 0,0 0-13 0,0 0 15 16,17 2-14-16,-17-2 15 0,0 0-15 0,7 4 15 15,-7-4-14-15,0 0 8 0,6 6-4 0,-6-6 7 16,0 0-9-16,9 7 15 0,-9-7-11 0,0 0 11 16,8 7-10-16,-8-7 14 0,0 0-12 0,10 6 18 15,-10-6-11-15,0 0 12 0,12 4-10 0,-12-4 8 16,0 0-12-16,18 1 4 0,-18-1-9 0,0 0 11 16,21 0-8-16,-21 0 8 0,13-1-15 0,-13 1 12 15,16-1-11-15,-16 1 9 0,16-3-9 0,-16 3 7 16,14-3-7-16,-14 3 5 0,16-5-8 0,-16 5 5 0,13-5-6 15,-13 5 13-15,11-3-12 0,-11 3 8 0,12-3-10 16,-12 3 13-16,0 0-15 0,15-4 16 0,-15 4-17 16,0 0 16-16,13 0-14 0,-13 0 11 15,0 0-11-15,17 2 7 0,-17-2-5 0,12 2 9 0,-12-2-8 16,12 6 7-16,-12-6-8 0,11 3 14 0,-11-3-16 16,11 8 12-16,-11-8-10 0,13 5 15 0,-13-5-12 15,11 4 6-15,-11-4-8 0,12 4 8 0,-12-4-4 16,11 3 9-16,-11-3-9 0,0 0 6 0,19 0-7 15,-19 0 10-15,14-3-13 0,-14 3 13 0,11-4-9 16,-11 4 8-16,12-7-10 0,-12 7 8 0,12-8-9 16,-12 8 5-16,8-9-2 0,-8 9 10 0,9-7-10 15,-9 7 9-15,5-8-7 0,-5 8 8 0,4-8-13 16,-4 8 9-16,4-7-11 0,-4 7 4 0,0 0-21 16,5-7-8-16,-5 7-52 0,0 0-37 0,0 0-91 15,4-7 18-15,-4 7-61 0,0 0-35 0,0 0-112 16,0 0-441-16,0 0-384 0</inkml:trace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1:59.72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B54305A-EF51-4E60-89E9-C161FC9ED4C2}" emma:medium="tactile" emma:mode="ink">
          <msink:context xmlns:msink="http://schemas.microsoft.com/ink/2010/main" type="inkDrawing" rotatedBoundingBox="10712,4843 11331,4792 11336,4851 10717,4903" shapeName="Other">
            <msink:destinationLink direction="with" ref="{83D04E10-ADB8-4D71-94F4-1A8176F23F01}"/>
          </msink:context>
        </emma:interpretation>
      </emma:emma>
    </inkml:annotationXML>
    <inkml:trace contextRef="#ctx0" brushRef="#br0">1867 113 435 0,'0'0'308'0,"0"0"-13"0,0 0-67 0,0 0-22 0,0 0-57 15,-5-5 0-15,5 5-55 0,0 0 11 0,0 0-53 16,0 0 26-16,0 0-25 0,0 0 38 0,0 0-36 16,0 0 37-16,0 0-40 0,0 0 25 0,10 4-38 15,-10-4 46-15,0 0-50 0,9 4 9 0,-9-4-5 16,11 4 41-16,-11-4-36 0,11 6 36 0,-11-6-30 16,13 4 20-16,-13-4-35 0,16 3 23 0,-16-3-27 15,15 3 18-15,-15-3-28 0,19 1 17 0,-19-1-28 16,16 0 19-16,-16 0-19 0,20 0 15 0,-20 0-24 15,20-3 21-15,-20 3-26 0,21-4 25 0,-9 1-25 16,-2-3 22-16,2 4-28 0,-1-3 24 0,1 1-22 16,-2 2 26-16,-2-3-22 0,3-1 30 0,-2 2 2 15,-9 4 21-15,14-7-26 0,-14 7 16 0,14-6-24 16,-14 6 16-16,12-7-21 0,-12 7 14 0,8-5-20 16,-8 5 12-16,10-3-19 0,-10 3 16 0,0 0-19 15,10-3 18-15,-10 3-17 0,0 0 17 0,0 0-21 0,16 2 25 16,-16-2-18-16,10 2 16 0,-10-2-17 0,10 6 17 15,-10-6-17-15,11 7 21 0,-11-7-23 16,9 4 19-16,-9-4-11 0,12 6 17 0,-12-6-12 16,10 4 16-16,-10-4-9 0,15 8 10 0,-15-8-7 0,13 3 14 15,-13-3-16-15,13 4 11 0,-13-4-14 0,16 1 14 16,-16-1-17-16,17 0 12 0,-17 0-13 0,15-1 10 16,-15 1-14-16,14-4 14 0,-14 4-18 0,16-7 4 15,-16 7-6-15,14-5 12 0,-14 5-11 0,14-6 6 16,-14 6-6-16,12-4 7 0,-12 4-12 0,12-7 13 15,-12 7-14-15,7-3 10 0,-7 3-15 0,0 0 1 16,11-7-27-16,-11 7-23 0,0 0-64 0,0 0-24 16,8-3-66-16,-8 3 3 0,0 0-93 0,0 0-104 15,0 0-417-15,0 0-361 0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15.714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835D9DE-50DD-4BE4-ADC4-B0EF1F213381}" emma:medium="tactile" emma:mode="ink">
          <msink:context xmlns:msink="http://schemas.microsoft.com/ink/2010/main" type="writingRegion" rotatedBoundingBox="14482,7170 25129,6996 25193,10878 14545,11052"/>
        </emma:interpretation>
      </emma:emma>
    </inkml:annotationXML>
    <inkml:traceGroup>
      <inkml:annotationXML>
        <emma:emma xmlns:emma="http://www.w3.org/2003/04/emma" version="1.0">
          <emma:interpretation id="{AA6196F8-B1A0-4FB2-88E5-36A8E7697EA3}" emma:medium="tactile" emma:mode="ink">
            <msink:context xmlns:msink="http://schemas.microsoft.com/ink/2010/main" type="paragraph" rotatedBoundingBox="14482,7170 25129,6996 25143,7817 14495,79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843F7A-C96D-4564-915B-8C5846C7CEC5}" emma:medium="tactile" emma:mode="ink">
              <msink:context xmlns:msink="http://schemas.microsoft.com/ink/2010/main" type="inkBullet" rotatedBoundingBox="14482,7170 15578,7152 15591,7974 14495,7991"/>
            </emma:interpretation>
            <emma:one-of disjunction-type="recognition" id="oneOf0">
              <emma:interpretation id="interp0" emma:lang="en-US" emma:confidence="0">
                <emma:literal>@</emma:literal>
              </emma:interpretation>
              <emma:interpretation id="interp1" emma:lang="en-US" emma:confidence="0">
                <emma:literal>o</emma:literal>
              </emma:interpretation>
              <emma:interpretation id="interp2" emma:lang="en-US" emma:confidence="0">
                <emma:literal>O</emma:literal>
              </emma:interpretation>
              <emma:interpretation id="interp3" emma:lang="en-US" emma:confidence="0">
                <emma:literal>.</emma:literal>
              </emma:interpretation>
              <emma:interpretation id="interp4" emma:lang="en-US" emma:confidence="0">
                <emma:literal>)</emma:literal>
              </emma:interpretation>
            </emma:one-of>
          </emma:emma>
        </inkml:annotationXML>
        <inkml:trace contextRef="#ctx0" brushRef="#br0">450-11 507 0,'-2'-9'315'0,"-2"1"-25"0,-1 2-107 15,3-3-2-15,-3 2-30 0,4 2-27 16,-3-4-22-16,1 2-19 0,0 1-2 0,-3-4-5 15,6 10-10-15,-5-11-3 0,5 11-2 0,-6-14-7 16,6 14 5-16,-11-10-23 0,11 10 29 0,-7-13 21 0,0 8-17 16,2-1-2-16,5 6-10 0,-13-9 1 0,4 2-15 15,-1 2 15-15,1 1-4 0,-2-3 14 16,0 2-8-16,-2 1 13 0,-2 0-12 0,4 1 0 0,-3 0-11 16,-1-2 14-16,-2 2-19 0,3 0 4 0,-3 1-11 15,2 1 5-15,-2-2-1 0,4 3 5 0,-4 0-14 16,0 0 10-16,3 0-14 0,-1 0 4 0,-2 3-12 15,1-2-2-15,2 4-8 0,-3-2 16 0,-1 4-15 16,0-2 14-16,-1 2-10 0,1 3 16 0,-1-3-18 16,3 4 24-16,-1-2-14 0,-3 2 16 0,0 2-16 15,2 2 26-15,1 0-15 0,0 1 12 0,-1-1-19 16,1 2 15-16,3 1-16 0,-1 1 22 0,3-2-20 16,-1 2 17-16,2 1-21 0,0 2 21 0,2-1-20 15,2-1 0-15,1 1 0 0,0 2-1 0,0-1-3 16,2 1-3-16,3-1 1 0,1 0 17 0,-2 2-26 15,4-3 22-15,-2 3-24 0,5-3 21 0,1 1-23 16,0-2 19-16,3 3-19 0,0-2 12 0,2 0-12 16,1-1 17-16,4-4-22 0,-1 1 20 0,1 0-24 0,3-3 23 15,-1 0-24-15,2 0 20 0,-2-5-22 0,4 0 19 16,-4 0-22-16,4-3 22 0,0 0-23 16,0-1 21-16,1-1-20 0,0-1 18 0,2 0-20 15,-2-3 18-15,1 0-20 0,1 0 19 0,0-2-15 0,-2 0 22 16,2-1-24-16,1-2 22 0,-2 0-21 0,5-1 18 15,-2 1-18-15,-1-3 20 0,2 1-20 0,0-1 20 16,-1-2-21-16,-1-1 19 0,-1 0-20 0,1-1 14 16,0 0-11-16,-1-3 17 0,-1-1-16 0,-2 4 18 15,3-8-20-15,-2-1 18 0,-1 1-21 0,-1-4 23 16,-3 4-19-16,-1-2 17 0,-3 0-18 0,0 0 20 16,-1 0-20-16,-2-2 18 0,-3-2-19 0,-3 6 20 15,1-2-19-15,-3-1 16 0,-2 0 2 0,-2 1-2 16,-2 1-3-16,-3 0-2 0,1-1-21 0,-7-1 25 15,0 3-21-15,-1-1 12 0,-2 3-26 0,-2-2 4 16,-1 4-59-16,1 1-45 0,-2 0-83 0,-2 0-80 16,0 4-69-16,-1 1-121 0,1 2-574 0,2-1-673 15</inkml:trace>
        <inkml:trace contextRef="#ctx0" brushRef="#br0" timeOffset="-713.6414">10 76 207 0,'-9'-5'442'0,"9"5"-103"15,0 0-70-15,0 0-42 0,0 0-22 0,0 0-20 16,0 0-21-16,0 0-34 0,0 0-3 0,0 0-37 0,0 0 4 15,0 0-10-15,-1-7 0 0,1 7-3 16,0 0-16-16,0 0 8 0,0 0-4 0,1-9 13 0,-1 9-19 16,0 0 3-16,4-9-14 0,-4 9 5 0,0 0-26 15,5-7 6-15,-5 7-15 0,6-8 5 0,-6 8-13 16,9-7 5-16,-9 7-17 0,10-7 7 0,-10 7-4 16,12-6 8-16,-12 6-13 0,15-6 7 0,-15 6-7 15,14-4 9-15,-14 4-13 0,17-1 10 0,-17 1-10 16,17 0 8-16,-17 0-6 0,18 1 7 0,-18-1-13 15,17 8 10-15,-8-4-3 0,-1 0 8 0,-2 1-8 16,1 1 0-16,0 1 0 0,-7-7-6 0,10 14 4 16,-8-6 6-16,1 1-2 0,-2-2 0 0,2 5 1 15,-3-3-2-15,-3 2-3 0,2 2 8 0,-2-1-3 16,-2-2 0-16,0 4 3 0,-2-4 2 0,0 4-2 16,-1-3-2-16,-3 5 10 0,2-6 1 0,-2 3-1 15,-2 0 1-15,4-2 4 0,-3 0 0 0,2-2-4 16,-1-1 6-16,4 1-4 0,-4-1-3 0,3-1 0 15,-1-2-1-15,9-5-3 0,-11 12-4 0,11-12 7 16,-8 7 2-16,8-7 0 0,-9 7 7 0,9-7-3 16,-7 7 1-16,7-7-3 0,0 0-1 0,-5 7-4 15,5-7-4-15,0 0 4 0,12 3-3 0,-12-3-2 16,15 0-7-16,-15 0 6 0,20-3-1 0,-20 3-6 0,28-1 6 16,-12 1-4-16,-3-2 3 0,4 1-6 0,1 0 5 15,-1-1-1-15,-2 1-3 0,2-2 5 16,-3 3-1-16,3-1-1 0,-3-1-6 0,-14 2 7 0,21-2-2 15,-21 2-4-15,22 0 3 0,-22 0-1 0,15-2 2 16,-15 2-8-16,15-1 4 0,-15 1-5 0,0 0-3 16,17-2-2-16,-17 2-9 0,0 0-9 0,0 0-10 15,0 0-20-15,0 0-35 0,15 0-35 0,-15 0-46 16,0 0-60-16,0 0-79 0,0 0-119 0,0 0-276 16,-10-3-217-16</inkml:trace>
      </inkml:traceGroup>
      <inkml:traceGroup>
        <inkml:annotationXML>
          <emma:emma xmlns:emma="http://www.w3.org/2003/04/emma" version="1.0">
            <emma:interpretation id="{7E2A762D-FE9B-4E23-8EE7-603AE7F55464}" emma:medium="tactile" emma:mode="ink">
              <msink:context xmlns:msink="http://schemas.microsoft.com/ink/2010/main" type="line" rotatedBoundingBox="16188,7158 25130,7012 25142,7756 16200,7902"/>
            </emma:interpretation>
          </emma:emma>
        </inkml:annotationXML>
        <inkml:traceGroup>
          <inkml:annotationXML>
            <emma:emma xmlns:emma="http://www.w3.org/2003/04/emma" version="1.0">
              <emma:interpretation id="{1E819853-1DBD-4317-9F72-FEE80ECE71C9}" emma:medium="tactile" emma:mode="ink">
                <msink:context xmlns:msink="http://schemas.microsoft.com/ink/2010/main" type="inkWord" rotatedBoundingBox="16179,7250 22044,7007 22071,7658 16206,7902"/>
              </emma:interpretation>
              <emma:one-of disjunction-type="recognition" id="oneOf1">
                <emma:interpretation id="interp5" emma:lang="en-US" emma:confidence="0.5">
                  <emma:literal>consideration:</emma:literal>
                </emma:interpretation>
                <emma:interpretation id="interp6" emma:lang="en-US" emma:confidence="0">
                  <emma:literal>Consideration:</emma:literal>
                </emma:interpretation>
                <emma:interpretation id="interp7" emma:lang="en-US" emma:confidence="0">
                  <emma:literal>considerations:</emma:literal>
                </emma:interpretation>
                <emma:interpretation id="interp8" emma:lang="en-US" emma:confidence="0">
                  <emma:literal>Considerations:</emma:literal>
                </emma:interpretation>
                <emma:interpretation id="interp9" emma:lang="en-US" emma:confidence="0">
                  <emma:literal>consideration.</emma:literal>
                </emma:interpretation>
              </emma:one-of>
            </emma:emma>
          </inkml:annotationXML>
          <inkml:trace contextRef="#ctx0" brushRef="#br0" timeOffset="818.338">1642 52 67 0,'0'0'303'0,"11"-4"-77"0,-11 4-47 15,7-6-30-15,-7 6-8 0,11-5 2 0,-11 5-8 16,9-8-1-16,-9 8 3 0,6-5-6 0,-6 5-12 16,6-7-14-16,-6 7-45 0,2-7 27 0,-2 7-33 15,0 0 32-15,5-10-39 0,-5 10 22 0,0 0-20 16,-2-10 8-16,2 10-17 0,-5-5-2 0,5 5-2 15,-10-5 10-15,10 5-13 0,-14 0 11 0,14 0 1 16,-19 1-2-16,6 3 7 0,1-2-2 0,-1 4 10 16,-2-1-8-16,-2 2 10 0,3 3-12 0,-7 0 7 15,-2 5 2-15,3 0-2 0,0 0-4 0,0 3-6 16,1 0-7-16,3 1-9 0,2-2 8 0,0 3 2 16,3-1-4-16,1-2-9 0,4 0 1 0,0 0 11 15,4 0-22-15,-1-1 3 0,6-3-2 0,-1 3-4 16,0-3 1-16,5 1-2 0,1 0-1 0,4-1-1 15,-1-2-6-15,5-1 3 0,-2-3-1 0,3 1 0 16,0-2 0-16,1-2 0 0,-1-1-3 0,0 0-7 0,1-3 5 16,1 3 0-16,-5-6-6 0,5 3 6 0,-3 0-3 15,-1-3-1-15,-2 2-4 0,0-1 3 0,-2 1 3 16,-11 1-13-16,17-3 0 0,-17 3-14 16,17-4-26-16,-17 4-35 0,11-5-17 0,-11 5-17 0,0 0-33 15,11-5-44-15,-11 5-45 0,0 0-62 0,8-4-467 16,-8 4-291-16</inkml:trace>
          <inkml:trace contextRef="#ctx0" brushRef="#br0" timeOffset="1248.4494">1987 206 264 0,'0'-11'487'0,"0"11"-123"16,-2-7-91-16,2 7-52 0,0 0-41 0,-5-10-16 15,5 10-25-15,0 0-21 0,-6-5-21 0,6 5-17 16,0 0-12-16,0 0 3 0,-12 4-17 0,12-4 12 16,-6 9 0-16,6-9-1 0,-10 11-2 0,8-3-6 15,-3 0 8-15,1 1-6 0,-1 1-1 0,5 1-7 16,-6-1-9-16,5 2-8 0,0-1-2 0,-3 0 4 16,4-1-6-16,0-1 5 0,0 2-5 0,1-3-3 15,2 4-9-15,-2-4 9 0,3 0-3 0,-1 1-2 16,3-1 0-16,2-1-2 0,-2 0-5 0,2-1-5 15,2-2-7-15,-10-4 4 0,19 6 0 0,-19-6-3 16,27 0 2-16,-13-4-3 0,3 2-1 0,-3-2 0 16,2-2 9-16,-1-2-14 0,3 1 0 0,-4-3 2 15,-1 0 1-15,0-2-2 0,-2-1 1 0,-4 0-7 0,3-1 8 16,-5-1 1-16,-4 2-2 0,0-2 1 0,-1 2-3 16,-2-2 2-16,-3 4 4 0,-2 1-10 0,-2-6 11 15,-3 8-7-15,1-4 7 0,-1 5-8 0,0 1 6 16,1 0-19-16,-2 3 16 0,1-1-13 0,12 4 4 15,-21 0-23-15,21 0-24 0,-23 6-35 0,15-1-26 16,-1-1-31-16,3 2-37 0,1 3-39 0,-2-1-43 16,6-3-92-16,1-5-285 0,1 15-155 0</inkml:trace>
          <inkml:trace contextRef="#ctx0" brushRef="#br0" timeOffset="1753.8935">2509 208 472 0,'0'0'473'0,"2"-10"-108"0,-2 10-85 0,0 0-53 15,4-9-42-15,-4 9-33 0,0 0-15 0,0 0-19 16,2-8-1-16,-2 8-7 0,0 0-25 0,4 10-8 16,-4-10-22-16,5 14 4 0,-2-7 8 0,-1 2-1 15,1 2 0-15,1 0-12 0,-3 0-7 0,3 4 2 16,-1-4-5-16,1 5-7 0,-3-6-4 0,3 5-5 15,-2-1-6-15,-2-1-3 0,3 0 3 0,-2-2 8 16,-1 1-2-16,2 0 1 0,-2-3 2 0,0 0 1 16,0-9 0-16,-2 15 7 0,2-15 9 0,0 15 1 0,0-15 8 15,0 11-1-15,0-11-10 0,-1 7-8 0,1-7-12 16,0 0 1-16,0 0-7 0,0 0-8 16,0 0 4-16,-14-7-6 0,14 7-1 0,-7-14-3 15,3 4-2-15,3-1 1 0,-4-1 1 0,4-2-6 0,-1 1 7 16,0 0-1-16,4-3-3 0,-2 2 1 0,3-2-3 15,2 1 1-15,-1-2 0 0,4 4-7 16,1-1 7-16,-1 1-1 0,2 0 1 0,2 4-3 16,-1-4-2-16,1 6 4 0,1 1 2 0,-2-1-9 0,4 1 8 15,-4 3-1-15,4-1-13 0,-1 3 15 0,0 1-6 16,-14 0 6-16,27 1-1 0,-14 3-7 0,-1-1 8 16,-1 5 0-16,0 0-2 0,-1-3 5 0,-2 4-9 15,2 1 5-15,-3-2 0 0,-1 5-7 0,-1-4 2 16,-1 4 8-16,1-3-3 0,-2 4 0 0,-2-4-2 15,2 2-2-15,-1-2-8 0,-2 0-12 0,0 0-29 16,3-1-48-16,-3 0-48 0,0-9-35 0,1 15-32 16,1-7-55-16,-2-8-69 0,4 11-92 0,-4-11-327 15,7 5-268-15</inkml:trace>
          <inkml:trace contextRef="#ctx0" brushRef="#br0" timeOffset="2200.2531">3168 221 122 0,'5'-8'517'16,"-5"8"-149"-16,3-14-71 0,-3 14-57 0,0-11-35 16,0 11-27-16,-3-13-25 0,3 13-23 0,-6-11-22 15,6 11-31-15,-8-7-2 0,8 7-19 0,-12-4-9 16,12 4-5-16,-14-4-2 0,14 4 1 0,-18 0 2 16,18 0-6-16,-17 1-5 0,17-1-4 0,-19 6-4 15,10-4-6-15,-3 4-3 0,3-3-9 0,-1 4 11 16,-1 0-8-16,4-2-1 0,-2 3 1 0,2-1-2 15,7-7-4-15,-13 12-1 0,9-4 5 0,-1-1 1 16,5-7-4-16,-2 13 3 0,2-13 1 0,1 12-4 0,-1-12 3 16,6 13-26-16,-1-7 27 0,2-2 0 0,2 2-2 15,0-1-3-15,0-2 1 0,3 4-4 0,1-3-4 16,-2 1 0-16,2 0 9 0,3-2-5 16,-1 4 4-16,0-3-3 0,1 1 1 0,0-2-1 0,-3 2 1 15,2 2-4-15,-2-3 2 0,-1 2 3 0,0 1 1 16,-1-1 3-16,0-2-1 0,-4 1-3 0,-1 2 18 15,-1-1 7-15,-5-6-2 0,6 10 6 0,-6-10 4 16,0 10-3-16,0-10-3 0,-5 10-6 0,5-10 6 16,-8 9-2-16,8-9-9 0,-15 9-4 0,15-9 0 15,-18 6-1-15,18-6-5 0,-24 3-5 0,11-1 3 16,-2 0-4-16,2-4-3 0,-3 2-2 0,5-2 0 16,-2-1-7-16,0 1-37 0,0 0-36 0,1-3-27 15,3-1-58-15,0 1-14 0,1-1-44 0,3 1-46 16,0-3-108-16,5 8-229 0,0-15-121 0</inkml:trace>
          <inkml:trace contextRef="#ctx0" brushRef="#br0" timeOffset="2417.1047">3362 226 554 0,'0'0'456'16,"17"-3"-106"-16,-17 3-72 0,13-2-28 0,-13 2-25 0,0 0 3 15,17 0-13-15,-17 0-21 0,9 5-25 16,-9-5-22-16,8 10-29 0,-2-4-18 0,-2 1-15 15,-1-2-10-15,2 4-11 0,-1 0-9 0,-3-1-5 0,4 2-10 16,-3 0-7-16,1 1-15 0,-1-1 5 16,-2-1-2-16,1 2-5 0,-1-3-8 0,0 2 1 15,0 0-6-15,0-3-11 0,-1 3-26 0,1-10-59 16,0 14-70-16,0-14-4 0,0 13-13 0,0-13-65 0,0 0-88 16,0 8-476-16,0-8-342 0</inkml:trace>
          <inkml:trace contextRef="#ctx0" brushRef="#br0" timeOffset="2572.0656">3426-28 164 0,'-5'-13'451'16,"2"4"-130"-16,0-2-67 0,1 4-62 0,2 7-39 16,-4-11-37-16,4 11-20 0,-3-11-21 0,3 11-19 15,0 0-61-15,0 0-60 0,0 0-68 0,0 0-147 16,7 11-161-16,-7-11 88 0</inkml:trace>
          <inkml:trace contextRef="#ctx0" brushRef="#br0" timeOffset="3110.3175">3872 202 411 0,'0'0'349'15,"4"-7"-80"-15,-4 7-31 0,5-7-28 0,-5 7-24 16,0 0-18-16,0-11-18 0,0 11-13 0,-6-10-18 16,6 10-22-16,-7-5-1 0,7 5-5 0,-13-5-10 15,13 5-6-15,-15-3-2 0,15 3-3 0,-20 0-1 0,20 0 5 16,-22 4-1-16,8 0-1 0,1 1-9 16,2 2-11-16,-1 0-8 0,-1 0-10 0,3 0 0 15,-3 4 7-15,4-2-8 0,-2 1 0 0,5 1-8 16,-2 0-1-16,3 1-5 0,0 2 1 0,2-4-3 0,3 4-2 15,0-4-4-15,1 3 1 0,1-3-1 0,4 1-3 16,-1-3-2-16,2 0 2 0,3 0-5 16,1-3 1-16,-1-2 1 0,3 0-8 0,0-2 6 15,-13-1-5-15,26-1 0 0,-12-3-3 0,3-3 1 0,-2-3 3 16,0 0 0-16,1-2 1 0,-4-1 0 16,4-7 0-16,-2 0 0 0,0-2-8 0,-2 0 16 0,-1-4-12 15,-3 0 12-15,1-1-9 0,-2-3 6 0,-2 0-7 16,-3-1 4-16,4 2-6 0,-6-1 5 0,0 0-8 15,0 3-5-15,-2 1 5 0,1 4 1 0,-2-2 0 16,1 3 1-16,-2 2 1 0,4 3-7 0,-3 3 8 16,1-1-6-16,2 3 5 0,-3 2-1 0,3 9 3 15,-5-9-8-15,5 9 12 0,0 0-6 0,0 0-9 16,-10 9 20-16,6 0 6 0,2 0-8 0,1 7 10 16,0-2-8-16,1 4 5 0,0 3-9 0,1 3-7 15,0 2 9-15,-1 4-6 0,4 0 3 0,-1-1 0 16,2 3 2-16,-1-1-3 0,-3 0-2 0,6 0-10 15,-3 0-12-15,1-2-69 0,0-2-30 0,-2-3-53 16,3-2-85-16,-1-3-98 0,0 0-447 0,-1-5-332 16</inkml:trace>
          <inkml:trace contextRef="#ctx0" brushRef="#br0" timeOffset="3924.1317">4169 241 342 0,'0'0'357'16,"0"0"-106"-16,6-7-32 0,-6 7-66 0,0 0-14 16,0 0-45-16,7-4-3 0,-7 4-34 0,0 0 5 15,0 0-32-15,15-1 10 0,-15 1-23 0,0 0 21 0,18-1-27 16,-18 1 28-16,0 0-30 0,17-3 21 16,-17 3-21-16,12-4 16 0,-12 4-25 0,14-6 20 15,-14 6-23-15,13-7 20 0,-13 7-32 0,13-7 32 16,-7 1-20-16,-6 6 21 0,11-9-27 0,-5 4 22 0,-1-2-17 15,0-2 14-15,-5 9-26 0,6-11 30 0,-5 2-1 16,-1 9-4-16,0-12 2 0,-1 5 26 0,1 7-5 16,-4-12 0-16,4 12-8 0,-12-11 8 15,12 11-1-15,-12-6-9 0,12 6 23 0,-13-2 4 16,13 2-5-16,-15 2 6 0,15-2 3 0,-18 6 5 0,10 0 3 16,-1 1-1-16,-3 2-2 0,6-1-4 0,-2 1-3 15,-1 2 2-15,4 0-2 0,0 0-1 16,2 2-8-16,-1 0 3 0,3-1-13 0,0 1 1 15,2-2-7-15,0 4 1 0,-1-4-23 0,7 2 15 0,-3-4 2 16,1 3-6-16,3-3 2 0,-2-1-1 0,4 0-3 16,1-2-6-16,-1-1-7 0,2-1 0 0,1-3 3 15,-2 2 3-15,-11-3-1 0,24-4-3 0,-11 0-2 16,2-1 3-16,-2-1-3 0,1-2 1 0,0-2 0 16,-2 0-8-16,2-4-2 0,-5 1 10 0,2-2-4 15,0-1 4-15,-1-5-3 0,-3 4 1 0,0 0-5 16,-1-2 8-16,-2 0-7 0,-3 5 6 0,3-1 1 15,-2-1 7-15,-1 5-11 0,1-3 8 0,-2 5-7 16,0-1 7-16,0 10-8 0,-2-15 6 0,2 15-10 16,-1-14 9-16,1 14-7 0,-6-7 0 0,6 7 4 15,0 0-5-15,0 0 3 0,0 0-5 0,0 0 7 16,-7 7 3-16,7-7 0 0,-3 10 1 0,3-10 0 16,4 14-8-16,0-6 9 0,-2 0-6 0,4 0 5 15,0-2-1-15,-1 3 0 0,2-2 2 0,-1 1-1 16,3 1 0-16,-1-5-11 0,1 3 8 0,-1-3-4 15,2 1 5-15,-10-5 1 0,18 2-3 0,-18-2 1 16,24 0 3-16,-24 0-1 0,20-4-8 0,-8 0 7 16,0-1-5-16,-1 0 4 0,0-3 2 0,-2-2-2 15,0 4-1-15,-2-5 0 0,0 0 1 0,-2 4-7 16,2-4 11-16,-2 1-4 0,0 3 9 0,-1 0-9 16,-2-1 7-16,-2 8-5 0,6-10 4 0,-6 10-10 15,0 0 7-15,3-9-8 0,-3 9 1 0,0 0 6 16,-6 6-3-16,6-6 4 0,-9 11-6 0,5-4 11 15,1 3 6-15,-2-1 5 0,0 4-2 0,3 0 0 16,-1 2-3-16,0-2-4 0,-1 5-1 0,4-1 0 16,0-1-1-16,0 0-3 0,0 1-3 0,4 3 1 15,-1-3-3-15,2 1-5 0,0-1-10 0,2 1-37 16,2-3-37-16,-1-2-25 0,1-4-42 0,0 2-39 16,2-6-59-16,1 1-47 0,2 0-112 0,0-5-215 0,-14-1-138 15</inkml:trace>
          <inkml:trace contextRef="#ctx0" brushRef="#br0" timeOffset="4655.2576">5087 153 193 0,'3'-15'431'0,"1"4"-89"0,-4 0-31 15,0 3-46-15,0-3-34 0,-1 2-31 16,-2 0-17-16,0 1-26 0,-2 1-26 0,1 0-17 16,-1-1-17-16,5 8 5 0,-14-8-18 0,14 8 15 0,-16-4-14 15,16 4-2-15,-16-2 1 0,16 2-3 0,-18 5-5 16,7 1 8-16,0 0-3 0,3 5 2 0,-4-3-3 15,2 6-7-15,2-2-5 0,-1 3-13 0,2 0-4 16,2-2-2-16,0 4-9 0,3-3-5 0,-2 1 0 16,4 0-5-16,-2-3-6 0,2 4-3 0,2-3-5 15,-2-1 2-15,4 1-3 0,-2-3-9 0,2 0 7 16,1 0-2-16,0-3-14 0,2-2 14 0,-7-5-4 16,13 9 0-16,-13-9-1 0,17 2-3 0,-17-2-3 15,16-6 2-15,-4 5-1 0,-2-6-1 0,2 1-4 16,-3-4 3-16,1 0-1 0,2-1 2 0,0-2-3 15,-3-1-1-15,-1 0 1 0,1-2-2 0,-3-1 1 16,1 3 18-16,-2-3-18 0,0 3 17 0,-2 2-16 16,3 0 14-16,-3 2-16 0,-1 2 13 0,2-2-16 15,-4 10 10-15,3-10-14 0,-3 10 16 0,0 0-14 16,0 0 16-16,0 0-14 0,0 0 0 0,0 0 2 16,-7 6 3-16,7-6-5 0,-1 15 6 0,0-6 1 15,1 0-1-15,-3 4-4 0,3-3 8 0,3 2-2 16,-1 1 1-16,-1 0 2 0,3 0-2 0,2-2-3 15,-1 0 4-15,1 0-1 0,1 0-1 0,2-3-7 16,0 0 5-16,1 0 1 0,2-3-5 0,-1-1-3 0,1 0-3 16,5-3 1-16,-2-1-1 0,2-1-6 15,-1-1 5-15,6-2-4 0,-5-3-7 0,5 1-1 16,0-5-9-16,-3-4 9 0,2 3 2 0,-3-5-1 16,-1-2 9-16,-3-1 2 0,0 0 1 0,-1-6-2 0,-5 1 18 15,1 0-10-15,-4 0 6 0,0-1-12 0,-3-3 5 16,-1 5 3-16,-2 0-4 0,-1 0 3 15,0 0-5-15,-5 0 9 0,5 2-1 0,-2 1 0 16,-1 0 0-16,-1 2 0 0,1 4 4 0,3 2-3 16,-2-1-2-16,1 4-5 0,-1-2 7 0,4 12 0 0,-5-12 1 15,5 12-3-15,0 0 6 0,0 0-1 16,-14 3 6-16,11 6-2 0,-2 1 5 0,3 2-3 16,0 4 17-16,-2 2-8 0,0 3 11 0,2 1-13 15,1-1 6-15,-2 6-1 0,2-3 0 0,1 2-4 16,0 1-3-16,1 0-4 0,-1 3 1 0,4 0-1 0,-3-2-6 15,3-1 5-15,-1-3-1 0,1 0 0 0,-2 0-3 16,3-2-2-16,0-2 0 0,2 2-1 16,-2-5-11-16,0-1 4 0,2-1-6 0,-2-2-20 15,4-2-46-15,-1-4-65 0,0 0-47 0,2 0-43 0,2-4-90 16,-12-3-105-16,20 0-410 0,-8-2-379 0</inkml:trace>
          <inkml:trace contextRef="#ctx0" brushRef="#br0" timeOffset="4976.3342">5521 52 489 0,'0'0'361'15,"-8"-8"-77"-15,8 8-62 0,-5-5-50 0,5 5-44 16,0 0-12-16,3-10-24 0,-3 10-18 0,9-4-12 16,-9 4-13-16,14-1-10 0,-14 1-4 0,21-2-9 15,-21 2-5-15,23-2-1 0,-23 2 9 0,27 0 7 16,-13 2-2-16,-14-2 7 0,29 0 1 0,-14 2 7 15,0-1 8-15,0-1-4 0,-2 3 8 0,1-2-2 16,-1 3 0-16,0-2-3 0,-1 2-6 0,0-2-9 16,-2 1-3-16,0 1 10 0,-2 0 5 0,-8-4 4 15,16 9 2-15,-10-2-5 0,-6-7-9 0,10 13-3 16,-4-6-2-16,-6-7-5 0,6 14-7 0,-5-7-6 16,1 0-2-16,0 2-22 0,-2-1 16 0,0-8-2 15,0 17 0-15,0-9-4 0,0-8-4 0,-2 15 2 0,2-15-6 16,0 13-12-16,0-13-13 0,0 11-42 15,0-11-31-15,0 9-46 0,0-9-102 0,0 0-106 16,0 0-442-16,3 7-319 0</inkml:trace>
          <inkml:trace contextRef="#ctx0" brushRef="#br0" timeOffset="5143.2432">5917-154 72 0,'0'0'412'0,"0"-9"-133"16,0 9-54-16,0 0-53 0,-1-8-29 0,1 8-41 16,0 0-15-16,0 0-43 0,0 0-45 0,0 0-54 15,0 0-74-15,2 7-119 0,-2-7-101 0,0 0 196 16</inkml:trace>
          <inkml:trace contextRef="#ctx0" brushRef="#br0" timeOffset="5678.3661">6155-14 383 0,'7'-6'448'0,"-7"6"-77"0,0 0-103 15,0 0-14-15,0 0-39 0,0 0-18 0,0 0-20 16,0 0-32-16,0 0-8 0,0 0-20 0,-7 6-6 0,7-6-7 15,-6 8 5-15,6-8-3 0,-5 11-9 0,-2-3 2 16,4 1-6-16,0 0-11 0,-3 0-8 16,3 0-8-16,0 3 0 0,-1-3-4 0,3 3-3 15,-3-2-3-15,3 3-9 0,1-2-5 0,0-2-10 0,0 2 5 16,0-2-9-16,0 2-2 0,3-3-3 0,3 2-7 16,-4-2 4-16,3 1-11 0,2-1 2 0,-1-1-1 15,3-1-1-15,2 0-4 0,-2-2 2 0,2-1 1 16,0 0-10-16,-11-3 7 0,24 0-4 0,-24 0 0 15,28-2-2-15,-13-1 0 0,-2-1 0 0,0-2-3 16,1 1 0-16,-2-1 1 0,0-2-3 0,-3-2-5 16,1 0 2-16,-1 0-1 0,-2-3-5 0,0 0-1 15,-3 1 0-15,-3-2 14 0,3-1-16 0,-4 2 16 16,0-3-11-16,-4 2 14 0,2 1-14 0,-2-3 9 16,-1 6-27-16,-2-4 5 0,1 6-15 0,-3-5 13 15,1 5-6-15,-2-1 15 0,-1 2-7 0,2 1 14 16,-2 1-5-16,0-1 6 0,0 2-5 0,11 4 13 15,-19-3-9-15,19 3 8 0,-19-2-13 0,19 2 11 0,-14 5-17 16,14-5 5-16,-13 7-12 0,13-7-1 16,-9 11-14-16,4-5-12 0,5-6 7 0,-2 15-10 15,2-6-10-15,2 1-13 0,-2-2-8 0,4 4-11 0,-2-3-2 16,6 2-11-16,-4-2-16 0,5-2-19 0,-1 5-27 16,1-5-17-16,-2 1-34 0,5-2-45 0,0 0-273 15,-1-2-55-15</inkml:trace>
          <inkml:trace contextRef="#ctx0" brushRef="#br0" timeOffset="6260.2515">6584-7 220 0,'2'-7'410'0,"-2"7"-87"0,9-10-60 0,-9 10-44 16,7-10-18-16,-7 10-19 0,5-9-19 0,-5 9-35 16,4-7 1-16,-4 7-39 0,0 0-12 0,8-8-21 15,-8 8 9-15,0 0-18 0,0 0 21 0,0 0 5 16,0 0-3-16,0 0 7 0,0 0-16 0,2 8-6 15,-2-8 2-15,-2 10-2 0,2-10 0 0,-3 16 5 16,3-16-7-16,-1 18 1 0,1-8-5 0,-2 1 0 0,2-1-16 16,0 2 6-16,3-1-2 0,-3-1 2 15,0 2-6-15,0 0-4 0,0-2-1 0,3 1-14 16,-1 0 16-16,-2-2-5 0,1 1 1 0,3-3-2 16,0 2-2-16,-1-2-1 0,-3-7-1 0,5 11-4 0,-5-11-5 15,9 14 0-15,-9-14 0 0,12 5-3 16,-12-5-2-16,11 3 0 0,-11-3-3 0,0 0-5 15,20-1 6-15,-20 1-1 0,15-6 0 0,-15 6-6 0,14-8 4 16,-4 1 0-16,-3 2-5 0,2-3 7 0,-2-1-3 16,1 2-1-16,1-4-5 0,-2 0 6 0,2 3 0 15,-1-3-5-15,1 1 7 0,-1-1-3 16,-1 1 0-16,2 1-4 0,-2 0 17 0,0 1-14 0,-2-1 12 16,1 2-14-16,0 1 8 0,-6 6-11 0,11-11 7 15,-11 11-9-15,11-7 14 0,-11 7-19 0,7-4 18 16,-7 4-12-16,0 0 1 0,16 4-2 0,-16-4 5 15,6 9 3-15,1-1 0 0,-7-8 1 0,5 12 0 16,0-1 1-16,-1-2-1 0,-1 2 5 0,2-1-3 16,-1 2 3-16,-2-2 0 0,5 4 1 0,-2-4 4 15,-1 1-9-15,2 2 12 0,0-3-7 0,1 0 8 16,-2 1 0-16,5-1 1 0,-3-2-3 0,0 0-1 16,4 0 4-16,-2-3-11 0,-1-2 3 0,4 5 1 15,0-6-2-15,-12-2-1 0,18 5 1 0,-18-5-4 16,22 0-3-16,-22 0 3 0,18-3 0 0,-18 3-4 15,20-7-3-15,-9 2 0 0,-2 0-4 0,0-1-15 16,-1-1-20-16,1 0-34 0,-1 0-39 0,-2-1-40 0,0-1-5 16,2 2-18-16,-5 0-36 0,3-1-56 0,-6 8-76 15,5-15-456-15,-1 7-329 0</inkml:trace>
        </inkml:traceGroup>
        <inkml:traceGroup>
          <inkml:annotationXML>
            <emma:emma xmlns:emma="http://www.w3.org/2003/04/emma" version="1.0">
              <emma:interpretation id="{4FDE2C07-7929-4F7B-9400-9A4E1940C3FE}" emma:medium="tactile" emma:mode="ink">
                <msink:context xmlns:msink="http://schemas.microsoft.com/ink/2010/main" type="inkWord" rotatedBoundingBox="22604,7106 25130,7065 25142,7756 22615,7797"/>
              </emma:interpretation>
              <emma:one-of disjunction-type="recognition" id="oneOf2">
                <emma:interpretation id="interp10" emma:lang="en-US" emma:confidence="0.5">
                  <emma:literal>Rate.</emma:literal>
                </emma:interpretation>
                <emma:interpretation id="interp11" emma:lang="en-US" emma:confidence="0">
                  <emma:literal>Rate</emma:literal>
                </emma:interpretation>
                <emma:interpretation id="interp12" emma:lang="en-US" emma:confidence="0">
                  <emma:literal>Rates</emma:literal>
                </emma:interpretation>
                <emma:interpretation id="interp13" emma:lang="en-US" emma:confidence="0">
                  <emma:literal>Rate,</emma:literal>
                </emma:interpretation>
                <emma:interpretation id="interp14" emma:lang="en-US" emma:confidence="0">
                  <emma:literal>Ratee</emma:literal>
                </emma:interpretation>
              </emma:one-of>
            </emma:emma>
          </inkml:annotationXML>
          <inkml:trace contextRef="#ctx0" brushRef="#br1" timeOffset="29060.4605">8187-88 226 0,'0'0'472'0,"-1"-7"-89"0,1 7-49 16,-5-6-39-16,5 6-30 0,-3-8-32 0,3 8-29 16,0 0-20-16,-8-9-33 0,8 9-19 0,0 0-32 15,-6-4-8-15,6 4-14 0,0 0-2 0,0 0 52 16,0 0 14-16,0 0 4 0,0 0-28 0,-5 7 8 16,5-7-26-16,0 14 22 0,0-14-18 0,0 16-1 15,0-5-16-15,0-1-11 0,0 4-13 0,0-2-10 16,2 2-6-16,-2 3-4 0,0-5-4 0,0 3-3 15,1 2-7-15,-1-2-7 0,2 1-3 0,-2 1-2 16,0-1-1-16,0-1-5 0,0 2 1 0,0-1-3 16,0-1 0-16,0 2-3 0,0-3 1 0,0-1-5 15,0 2-6-15,0-1-4 0,0-2-16 0,0-2-18 16,0 1-39-16,0-3-54 0,0-8-13 0,0 19-38 16,0-19-50-16,0 12-55 0,0-12 2 0,0 0-71 15,4 8-57-15,-4-8-433 0,0 0-395 0</inkml:trace>
          <inkml:trace contextRef="#ctx0" brushRef="#br1" timeOffset="29638.1681">8196-43 68 0,'0'-12'351'0,"0"-3"-63"0,0 6-67 16,0-4-3-16,1 2-46 0,1-3-19 0,0 4-22 15,0-5 16-15,-1 3-48 0,3 2 16 0,1-1-39 16,-2 0 19-16,2 2-46 0,1-1 18 0,-1 1-38 15,2 0 36-15,2 0-37 0,-1 1 32 0,1 3-37 16,0-3 36-16,0 2-42 0,1 1 35 0,-1 2-40 16,2-3 40-16,-1 3-17 0,-10 3-8 0,19-4 9 15,-19 4-7-15,24 0 3 0,-24 0-36 0,22 4 46 16,-11-1-11-16,1 4 3 0,0-1-9 0,-1 1 6 16,1 3-2-16,0-3-4 0,-3 1 0 0,-2 4-2 15,4-3 1-15,-3 4-2 0,-3-2-6 0,1 2-10 16,-1 0 12-16,1 1-2 0,-3-2-8 0,-1 1 13 15,-2 2-1-15,-2-3-5 0,0 2-4 0,1-2 5 16,-5 1-4-16,4-2-6 0,-3 2 6 0,-4-2 1 16,2-1 0-16,-1 1-9 0,-2 0 7 0,0-1 4 15,-2 0-5-15,0-3-4 0,-1 0 0 0,0-2-6 16,-1 2 0-16,0-3 5 0,2-1-5 0,-2 2 5 16,14-5-1-16,-19 5-1 0,19-5 2 0,-21 1 2 15,21-1 1-15,-18 2 0 0,18-2-2 0,-16 0 5 16,16 0 0-16,0 0 2 0,-15-2-1 0,15 2 6 15,0 0-4-15,-14-3-2 0,14 3-4 0,0 0-1 16,0 0-5-16,-12-3 2 0,12 3 0 0,0 0 1 16,0 0-2-16,0 0 1 0,9 5 0 0,-9-5-1 15,8 7 1-15,-8-7 0 0,15 7-8 0,-7-1 8 16,4 2-4-16,-2 0 3 0,3 1-4 0,-1 1-24 16,2-1 32-16,0 3-23 0,0-1 25 0,1 5-25 15,1-6 27-15,2 7-25 0,-1-2 26 0,0-1-14 16,0 3 15-16,-4-2-29 0,1-2 28 0,-1 1-22 15,0-1 21-15,-1 0-25 0,-2 0 19 0,0 0-35 16,-2-2 15-16,1-2-72 0,-1-1 12 0,1 0-56 16,-3 0 17-16,2-4-61 0,-1 3-38 0,-7-7-74 15,10 4-155-15,-10-4-174 0,16 0-129 0</inkml:trace>
          <inkml:trace contextRef="#ctx0" brushRef="#br1" timeOffset="30836.5052">8905 138 216 0,'0'0'329'0,"0"0"-90"0,0 0-29 16,0 0-35-16,0 0 3 0,4-9-51 0,-4 9-7 15,0 0-39-15,0 0 0 0,0 0-36 0,3-8 14 16,-3 8-30-16,0 0 25 0,0 0-12 0,6-5 27 15,-6 5-16-15,0 0 18 0,5-8-39 0,-5 8 26 16,0 0-35-16,6-11 45 0,-6 11-4 0,1-7-9 16,-1 7-9-16,0-11 1 0,0 11-12 0,-5-11 3 15,5 11-4-15,-4-8-4 0,4 8 5 0,-9-12-1 16,9 12-6-16,-8-9 1 0,8 9-11 0,-10-11-15 16,10 11 22-16,-13-6-1 0,13 6 2 0,-16-5-2 15,16 5 5-15,-17 0-2 0,17 0 2 0,-16-2-9 16,16 2 3-16,-19 2-3 0,19-2 17 0,-19 8 7 15,9-2-7-15,-1 0 1 0,1 1 1 0,1 1-3 16,0 3 2-16,-1-3-25 0,3 5 17 0,-1-3-19 16,2 2 18-16,-2 0-23 0,4 0 18 0,0 0-18 15,0-1 20-15,2 0-24 0,2-1 22 0,-1 0-23 16,1 1 14-16,0-1-14 0,2-2 21 0,-2 0-13 16,7 0 5-16,-4-1-21 0,3-1 22 0,1 1-20 15,-7-7 20-15,16 7-23 0,-16-7 21 0,17 9-21 16,-17-9 21-16,17 4-19 0,-17-4 17 0,18 3-22 15,-18-3 21-15,17 1-16 0,-17-1 17 0,16-3-22 16,-16 3 21-16,15-3-20 0,-15 3 15 0,14-6-14 16,-14 6 18-16,13-9-18 0,-8 3 17 0,1 1-21 15,0-4 26-15,-1 3-22 0,-1-5 21 0,0 4-19 16,2-3 19-16,-2 0-9 0,-2 0 7 0,4-1-6 16,-4 1 1-16,1-2-1 0,1 1 0 0,-2 0-1 15,-2 2 1-15,3-3-1 0,-1 2 0 0,-2 10 1 16,2-16-5-16,-2 16 12 0,4-13 10 0,-4 13 9 15,1-14 1-15,-1 14 5 0,3-8-4 0,-3 8-1 16,1-8-4-16,-1 8-6 0,0 0-3 0,1-11-9 16,-1 11 2-16,0 0 4 0,0 0 2 0,0 0-1 15,0 0 9-15,0 0 0 0,-8 9-2 0,8-9 1 16,-4 11 4-16,2-4 23 0,2-7 9 0,-3 16-5 16,1-8-9-16,2 7-6 0,-4-5-11 0,4 4 1 15,0-3-12-15,-1 2 3 0,1 0-9 0,0 0 6 16,0-2-9-16,0-2 2 0,0 3-6 0,1-1 4 15,-1-3-3-15,4 4 0 0,-3-5-3 0,0 3 6 16,4-2-6-16,-3-2 5 0,3 3-8 0,-5-9 8 16,12 9-8-16,-12-9 4 0,14 4-4 0,-14-4 0 15,18 2-5-15,-18-2 6 0,22-3-1 0,-10-1-3 16,1-2-4-16,-1 0 0 0,4-3-4 0,0-1-5 16,-2-2-5-16,4 1-3 0,-1-3-18 0,0-5 8 15,-1 0 2-15,0 2 4 0,-2-1 1 0,-2-3 6 16,-1 2 1-16,0-2 23 0,-3 4-17 0,1 0 1 15,-3-2-2-15,-1 2 4 0,0 1 5 0,-3 0 1 16,2 1 1-16,-2 0-2 0,-2 2 3 0,3-3-5 16,-3 3 5-16,0-2 0 0,-3 3 0 0,3-1-5 15,-2 3 7-15,-1 0 2 0,2 3-1 0,1-3-13 16,0 10 14-16,-3-14-2 0,3 14-2 0,-2-11 0 16,2 11 2-16,-3-9-17 0,3 9 14 0,0 0 5 15,-5-7 2-15,5 7-1 0,0 0-1 0,0 0 2 16,0 0-2-16,-9 7 0 0,9-7 3 0,-3 9 0 15,3-9 0-15,-4 14-5 0,4-14 7 0,-2 13 0 16,-1-5 1-16,2 2 0 0,-3 1 1 0,3-1-1 16,1 2 1-16,-3-2 1 0,3 4 2 0,-3-2-5 15,3 3 2-15,-2-3 7 0,2 4 1 0,0-2 0 16,0 0-2-16,0 2 1 0,0-2 2 0,0 1 2 16,0 1-3-16,0-2-7 0,2-1 1 0,-2 4 3 15,0-5-11-15,3 3 6 0,0-2-7 0,-3 0 8 16,1-1-9-16,2 0 5 0,-1 0-5 0,-2-2 4 15,3 0-4-15,-2-2 2 0,0 2-3 0,-1-10 6 16,2 16 1-16,-2-16-8 0,3 14 8 0,-3-14-4 16,2 11 0-16,-2-11 0 0,2 10 0 0,-2-10-8 15,3 10 2-15,-3-10 6 0,0 0-1 0,3 9-3 16,-3-9-7-16,0 0-5 0,0 0-11 0,2 8-11 16,-2-8-19-16,0 0-26 0,0 0-44 0,0 0-12 15,18 0-70-15,-18 0 40 0,0 0-36 0,14-5 26 16,-14 5-51-16,13-5-11 0,-13 5-33 0,13-6-65 15,-4 1-347-15,-1 1-191 0</inkml:trace>
          <inkml:trace contextRef="#ctx0" brushRef="#br1" timeOffset="31232.4196">9194-48 358 0,'0'0'297'0,"-14"-6"-45"16,14 6 4-16,-15-4-30 0,15 4-31 16,-11-4-28-16,11 4-26 0,-11-3-24 0,11 3-29 0,0 0-10 15,-11-5-13-15,11 5-8 0,0 0-6 0,0 0-1 16,0 0-8-16,0 0-4 0,0 0-5 0,0 0-2 15,0 0-9-15,0 0-6 0,0 0 7 0,0 0 2 16,22 2-2-16,-22-2 3 0,18-2-3 16,-18 2-1-16,26-1-13 0,-12 2 6 0,3-1-2 0,-2-1 4 15,2 0-17-15,1 1 10 0,-1-2-5 0,-3 0 3 16,3 2-1-16,-2-1-3 0,-1-1-1 0,-3 2-1 16,-11 0-3-16,22-3 4 0,-22 3-3 0,19-3-4 15,-19 3 7-15,14-5-1 0,-14 5 1 0,11-1-7 16,-11 1 0-16,0 0-4 0,0 0-17 15,15-3-27-15,-15 3-34 0,0 0-44 0,0 0-49 0,0 0-64 16,0 0-125-16,0 0-169 0,0 0-47 0</inkml:trace>
          <inkml:trace contextRef="#ctx0" brushRef="#br1" timeOffset="31946.2175">9463 35 396 0,'0'0'342'0,"-6"7"-96"16,6-7-28-16,-5 7-53 0,5-7-7 0,0 0-40 15,-7 11 4-15,7-11-39 0,0 0 15 0,-4 8-38 16,4-8 34-16,0 0-45 0,0 11 33 0,0-11-33 16,0 0 37-16,7 9-16 0,-7-9-8 15,0 0-8-15,9 6-7 0,-9-6-4 0,0 0-2 0,11 3-6 16,-11-3-3-16,0 0-6 0,17 0 1 0,-17 0-7 15,0 0 1-15,17-3-7 0,-17 3 0 0,13-2-4 16,-13 2 0-16,13-5-6 0,-13 5 5 0,15-6 2 16,-15 6-7-16,12-8 5 0,-12 8-3 0,13-7-1 15,-13 7 1-15,12-9 0 0,-12 9-4 16,11-8 2-16,-11 8 1 0,9-8 13 0,-9 8 4 0,8-8-4 16,-8 8 1-16,7-8 0 0,-7 8 7 0,3-7-3 15,-3 7 0-15,0 0-8 0,2-9 5 0,-2 9-4 16,0-9 2-16,0 9-1 0,0 0-5 0,-5-7-1 15,5 7 0-15,0 0-1 0,-12-3-2 0,12 3-3 16,0 0 3-16,-14-1-7 0,14 1 9 0,-15 4-2 16,15-4 3-16,-12 1 1 0,12-1 3 0,-16 6 4 15,16-6 1-15,-14 7 7 0,5-1 2 0,1-2 4 16,-1 1-8-16,2 1-1 0,0 1-2 0,-2 0 1 16,2 0-1-16,-1 1 1 0,-1 0 5 0,3 0 6 15,-2 3 2-15,0-3-7 0,2 2 3 16,-1 0-24-16,2 1 20 0,-1-1-19 0,1-1 17 0,-1 3-19 15,4-2 21-15,-2 0-19 0,1 0 14 0,-1 0-14 16,3-2 14-16,0 0-15 0,1 1 14 0,0 0-18 16,0-9 17-16,1 14-11 0,-1-14 11 0,5 12-14 15,-5-12 12-15,8 13-14 0,-1-7 11 0,-7-6-13 16,11 7 12-16,-11-7-19 0,17 9 12 0,-17-9-11 16,21 5 10-16,-21-5-11 0,19 3 12 0,-19-3-13 15,22 1 8-15,-22-1-7 0,22 0 12 0,-22 0-12 16,20-1 5-16,-20 1-6 0,20-3 12 0,-20 3-11 15,20-4 11-15,-20 4-8 0,15-1 4 0,-15 1-8 16,13-2 13-16,-13 2-14 0,13-4 8 0,-13 4-6 16,0 0 13-16,16-3-15 0,-16 3 14 0,0 0-14 15,0 0-4-15,13-2 9 0,-13 2 10 0,0 0-15 16,0 0 9-16,0 0-21 0,0 0 7 16,14-1-40-16,-14 1-14 0,0 0-67 0,0 0-8 0,0 0-66 15,0 0 8-15,0 0-59 0,0 0-35 0,8-4-128 16,-8 4-314-16,0 0-240 0</inkml:trace>
          <inkml:trace contextRef="#ctx0" brushRef="#br1" timeOffset="32185.1906">9937 94 156 0,'0'0'324'16,"0"0"-90"-16,2-7-46 0,-2 7-38 0,0 0-23 16,0 0-33-16,0 0-18 0,0 0-20 0,0 0-3 15,0 0-18-15,0 0 2 0,0 0-14 0,0 0-1 16,0 0-12-16,0 0 5 0,0 0-7 0,0 0 2 16,0 0-10-16,0 0-25 0,2 7-49 0,-2-7-47 15,0 0-112-15,-2 9-136 0,2-9 174 0</inkml:trace>
          <inkml:trace contextRef="#ctx0" brushRef="#br1" timeOffset="28399.0166">7782 44 400 0,'0'0'367'15,"0"0"-82"-15,-4-10-3 0,4 10-46 0,0 0-36 16,-1-10-29-16,1 10-32 0,0 0-32 0,-1-7-25 15,1 7-13-15,0 0-15 0,-3-10-11 0,3 10-8 16,0 0-8-16,0 0-15 0,0 0 4 0,0 0-5 16,0-9 2-16,0 9-6 0,0 0-9 0,0 0-30 15,0 0-58-15,0 0-44 0,0 0-42 0,0 0-51 16,4 11-367-16,-4-11-106 0</inkml:trace>
          <inkml:trace contextRef="#ctx0" brushRef="#br1" timeOffset="28600.1321">7783 263 249 0,'0'0'328'0,"0"0"-51"0,0 9-48 0,0-9-15 16,0 0-66-16,0 0-10 0,0 0-45 0,0 0-2 15,-1 6-37-15,1-6 6 0,0 0-29 0,0 0 9 16,0 0-27-16,0 0 17 0,0 0-48 0,5 7 38 15,-5-7-69-15,0 0-43 0,0 0-61 0,8 4-97 16,-8-4-208-16,0 0 64 0</inkml:trace>
          <inkml:trace contextRef="#ctx0" brushRef="#br1" timeOffset="32416.3755">9958 313 68 0,'0'0'392'0,"0"0"-79"0,0 0-75 0,0 0-1 0,2 8-61 15,-2-8-7-15,0 0-56 0,0 0-1 0,0 0-46 16,0 0 9-16,0 0-37 0,0 0 16 16,0 0-37-16,5 7 24 0,-5-7-32 0,0 0 23 15,0 0-36-15,0 0 30 0,0 0-37 0,0 0 33 0,0 0-42 16,9 3-21-16,-9-3-60 0,0 0-52 0,0 0-92 16,0 0-263-16,12-3-6 0</inkml:trace>
          <inkml:trace contextRef="#ctx0" brushRef="#br1" timeOffset="32687.3362">10233 197 257 0,'0'0'398'0,"0"0"-59"0,0 0-83 16,0 0 2-16,0 0-69 0,0 0 12 0,0 0-71 16,0 0 12-16,0 0-66 0,0 0 29 0,0 0-57 15,0 0-5-15,0 0-14 0,12-3 31 0,-12 3-45 16,0 0 29-16,0 0-47 0,0 0 40 0,13-3-44 16,-13 3 36-16,0 0-54 0,13-2-1 0,-13 2-88 0,0 0-87 15,18 0-118-15,-18 0-297 0,14-5-128 16</inkml:trace>
        </inkml:traceGroup>
      </inkml:traceGroup>
    </inkml:traceGroup>
    <inkml:traceGroup>
      <inkml:annotationXML>
        <emma:emma xmlns:emma="http://www.w3.org/2003/04/emma" version="1.0">
          <emma:interpretation id="{63EB770E-AE18-4961-AE93-1321FC04E8B4}" emma:medium="tactile" emma:mode="ink">
            <msink:context xmlns:msink="http://schemas.microsoft.com/ink/2010/main" type="paragraph" rotatedBoundingBox="15278,11023 15296,11023 15296,11040 15278,110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ADBCA1-F9A7-460A-93FB-C8BAA7B9D668}" emma:medium="tactile" emma:mode="ink">
              <msink:context xmlns:msink="http://schemas.microsoft.com/ink/2010/main" type="inkBullet" rotatedBoundingBox="15278,11023 15296,11039 15293,11042 15275,11025"/>
            </emma:interpretation>
            <emma:one-of disjunction-type="recognition" id="oneOf3">
              <emma:interpretation id="interp15" emma:lang="en-US" emma:confidence="0.5">
                <emma:literal>-</emma:literal>
              </emma:interpretation>
              <emma:interpretation id="interp16" emma:lang="en-US" emma:confidence="0">
                <emma:literal>.</emma:literal>
              </emma:interpretation>
              <emma:interpretation id="interp17" emma:lang="en-US" emma:confidence="0">
                <emma:literal>_</emma:literal>
              </emma:interpretation>
              <emma:interpretation id="interp18" emma:lang="en-US" emma:confidence="0">
                <emma:literal>,</emma:literal>
              </emma:interpretation>
              <emma:interpretation id="interp19" emma:lang="en-US" emma:confidence="0">
                <emma:literal>:</emma:literal>
              </emma:interpretation>
            </emma:one-of>
          </emma:emma>
        </inkml:annotationXML>
        <inkml:trace contextRef="#ctx0" brushRef="#br0" timeOffset="-5.17461E10">460 3663 1144 0,'0'0'485'0,"0"0"-320"16,-12-7-274-16,12 7-417 0,-6-10-32 0</inkml:trace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5:50.54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0EA039-634B-49CA-AB70-9FB53366E413}" emma:medium="tactile" emma:mode="ink">
          <msink:context xmlns:msink="http://schemas.microsoft.com/ink/2010/main" type="writingRegion" rotatedBoundingBox="25570,6749 28390,7455 28132,8488 25311,7782">
            <msink:destinationLink direction="with" ref="{AB1327F2-8EF1-48F0-B869-7D5B2FFAFF68}"/>
          </msink:context>
        </emma:interpretation>
      </emma:emma>
    </inkml:annotationXML>
    <inkml:traceGroup>
      <inkml:annotationXML>
        <emma:emma xmlns:emma="http://www.w3.org/2003/04/emma" version="1.0">
          <emma:interpretation id="{6AB31063-8A1A-4196-A23F-D3DB10E062F8}" emma:medium="tactile" emma:mode="ink">
            <msink:context xmlns:msink="http://schemas.microsoft.com/ink/2010/main" type="paragraph" rotatedBoundingBox="25570,6749 28390,7455 28132,8488 25311,7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B999CE-6C28-45A4-8A30-8EEF3C7324CC}" emma:medium="tactile" emma:mode="ink">
              <msink:context xmlns:msink="http://schemas.microsoft.com/ink/2010/main" type="line" rotatedBoundingBox="25570,6749 28390,7455 28132,8488 25311,7782"/>
            </emma:interpretation>
          </emma:emma>
        </inkml:annotationXML>
        <inkml:traceGroup>
          <inkml:annotationXML>
            <emma:emma xmlns:emma="http://www.w3.org/2003/04/emma" version="1.0">
              <emma:interpretation id="{D9A20B01-DFD8-442D-9611-67EDB885E97D}" emma:medium="tactile" emma:mode="ink">
                <msink:context xmlns:msink="http://schemas.microsoft.com/ink/2010/main" type="inkWord" rotatedBoundingBox="25419,7155 26330,7263 26258,7870 25347,7763"/>
              </emma:interpretation>
              <emma:one-of disjunction-type="recognition" id="oneOf0">
                <emma:interpretation id="interp0" emma:lang="en-US" emma:confidence="0.5">
                  <emma:literal>6%</emma:literal>
                </emma:interpretation>
                <emma:interpretation id="interp1" emma:lang="en-US" emma:confidence="0">
                  <emma:literal>4%</emma:literal>
                </emma:interpretation>
                <emma:interpretation id="interp2" emma:lang="en-US" emma:confidence="0">
                  <emma:literal>41.</emma:literal>
                </emma:interpretation>
                <emma:interpretation id="interp3" emma:lang="en-US" emma:confidence="0">
                  <emma:literal>4%.</emma:literal>
                </emma:interpretation>
                <emma:interpretation id="interp4" emma:lang="en-US" emma:confidence="0">
                  <emma:literal>6%.</emma:literal>
                </emma:interpretation>
              </emma:one-of>
            </emma:emma>
          </inkml:annotationXML>
          <inkml:trace contextRef="#ctx0" brushRef="#br0">290 8 53 0,'9'-6'477'0,"-9"6"-113"0,0 0-105 16,0 0-36-16,0 0-71 0,9-4 25 0,-9 4-51 16,0 0 19-16,0 0-15 0,0 0-16 0,0 0-16 15,0 0-13-15,0 0-3 0,0 0 2 0,0 0 21 16,0 0 13-16,0 0 10 0,0 0-1 0,-6 13-13 15,6-13-11-15,-9 13-8 0,3-6-3 0,-3 4-16 16,-1-3 0-16,0 5-10 0,-4-2-7 0,3 5-12 16,-4-3 0-16,-1 4-3 0,0 1-2 0,-1-2-4 15,0 1-4-15,1 0-7 0,1 0-4 0,0-1-4 16,1-1 0-16,-1 0-1 0,4-5-13 0,-1 4 6 16,4-6-1-16,-1 3-3 0,3-3-2 0,-2-1-1 15,3-1-2-15,0 0-4 0,5-6-1 0,-7 10 9 16,7-10-2-16,-6 10-4 0,6-10 7 0,0 0-1 15,6 11-1-15,-6-11 0 0,14 3-1 0,-14-3-5 16,22 4 3-16,-9-2-1 0,3-1 3 0,1 2-16 16,1-3 10-16,-1 1 7 0,1-1-3 0,2 0-1 15,0 0-1-15,1 0-8 0,-2 0-11 0,-2 0-10 16,1 0-22-16,-1 0-39 0,-17 0 1 0,28 0-47 16,-28 0 15-16,23 0-46 0,-23 0 35 0,22 0-44 15,-22 0 27-15,17 0-38 0,-17 0 1 0,0 0-15 16,18 0-14-16,-18 0-18 0,0 0-94 0,16-1-189 15,-16 1-13-15</inkml:trace>
          <inkml:trace contextRef="#ctx0" brushRef="#br0" timeOffset="330.1214">428 326 20 0,'0'0'377'0,"0"0"-93"0,-5-8-22 16,5 8-38-16,-7-5 1 0,7 5-44 0,-5-7 30 15,5 7-61-15,-6-4 36 0,6 4-14 0,0 0-14 16,-5-9-14-16,5 9-3 0,0 0 5 0,-8-7-3 15,8 7-6-15,0 0-8 0,-7-6 2 0,7 6-2 16,0 0-9-16,0 0-13 0,-9-4-11 0,9 4-11 16,0 0-14-16,0 0-13 0,0 0-3 0,0 0 7 15,0 0 14-15,0 0 6 0,-13 4 0 0,13-4-8 16,-5 5-4-16,5-5-4 0,-6 11-5 0,6-11 0 16,-4 11-2-16,1-3-1 0,-1 3-6 0,4-2-8 15,-1 2-6-15,0 2-5 0,1-3-5 0,0 0-2 16,-3 4-6-16,3-1-6 0,0-1-4 0,0 1 3 15,0-2-4-15,0 2-1 0,0-2-2 0,0 0 4 16,0-2-5-16,0 2-2 0,0 0 3 0,0-1-3 16,0-2-12-16,0 3-12 0,0-11-30 0,0 16-35 15,0-16-42-15,0 12-52 0,0-12-29 0,0 15-86 16,0-15 9-16,0 8-77 0,0-8-88 0,0 0-532 16,0 0-575-16</inkml:trace>
          <inkml:trace contextRef="#ctx0" brushRef="#br0" timeOffset="986.96">568 377 387 0,'0'-10'361'0,"0"10"-82"16,-2-14 0-16,2 14-64 0,-1-14 17 0,1 14-64 15,0-12 20-15,0 12-24 0,0-11-41 0,0 11-5 16,0-9-16-16,0 9-11 0,-3-7-19 0,3 7-9 16,0 0-12-16,0-10-9 0,0 10-7 0,0 0-11 15,0-9-8-15,0 9-1 0,0 0-8 0,0 0 5 16,0 0-5-16,0 0 0 0,0 0-2 0,0 0-4 16,0 0 2-16,0 0-11 0,0 0-29 0,0 0-42 15,0 0-69-15,0 0-35 0,8 5-75 0,-8-5-490 16,0 0-257-16</inkml:trace>
          <inkml:trace contextRef="#ctx0" brushRef="#br0" timeOffset="745.8636">851 151 441 0,'0'0'418'0,"8"-7"-57"0,-8 7-52 0,6-6-32 15,-6 6-26-15,0 0-29 0,7-8-31 0,-7 8-26 16,0 0-22-16,5-6-25 0,-5 6-18 0,0 0-1 16,0 0 21-16,0 0-3 0,0 9 10 0,0-9 0 15,-8 12 0-15,3-3-2 0,-1 2-4 0,-1 1-1 16,-2 0-10-16,-1 4-9 0,1 1-11 0,-3 3-11 15,0-1-12-15,-2 3-9 0,1-1-10 0,-2 3-8 16,2-2-5-16,0-2-7 0,-1 3-5 0,-1-3-4 16,1 0-1-16,1 0-7 0,3-2-1 0,-2 0-3 15,3-1 1-15,0-2-6 0,1 0 0 0,-1-1 1 16,2 0-5-16,0-1-15 0,2-5-22 0,-2 3-22 16,2-2-20-16,1-2-29 0,-1 1-1 0,3-2-38 15,2-6-7-15,-6 11-71 0,6-11 10 0,-4 7-86 16,4-7-53-16,0 0-118 0,0 0-328 0,0 0-330 15</inkml:trace>
          <inkml:trace contextRef="#ctx0" brushRef="#br0" timeOffset="1207.7071">877 516 130 0,'0'0'530'0,"0"0"-108"0,7 7-138 0,-7-7-20 15,0 0-75-15,5 7 9 0,-5-7-45 0,0 0 12 16,0 0-81-16,0 0 23 0,5 6-61 0,-5-6 29 16,0 0-53-16,0 0 32 0,0 0-42 0,0 0 22 15,0 0-42-15,6 5 32 0,-6-5-58 0,0 0 19 16,0 0-71-16,0 0-31 0,0 0-71 0,0 0-92 16,0 0-371-16,0 0-162 0</inkml:trace>
        </inkml:traceGroup>
        <inkml:traceGroup>
          <inkml:annotationXML>
            <emma:emma xmlns:emma="http://www.w3.org/2003/04/emma" version="1.0">
              <emma:interpretation id="{7DE68AC7-62D7-4E9D-9B00-3ED5C027C409}" emma:medium="tactile" emma:mode="ink">
                <msink:context xmlns:msink="http://schemas.microsoft.com/ink/2010/main" type="inkWord" rotatedBoundingBox="26486,7614 26605,7394 26811,7505 26692,7725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I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477.8731">1208 313 407 0,'0'0'440'0,"-9"-6"-62"0,9 6-133 16,0 0-3-16,-10-3-66 0,10 3 22 0,0 0-17 15,0 0-40-15,-9-5-30 0,9 5-22 0,0 0-16 16,0 0-61-16,0 0 43 0,0 0-49 0,0 0 37 16,0 0-45-16,12-2 33 0,-12 2-41 0,14 0 43 15,-14 0-47-15,19 0 45 0,-19 0-47 0,26 0 43 16,-10 0-48-16,-16 0 41 0,31 0-47 0,-14 0 16 16,-3 2-72-16,0-2-7 0,4-2-81 0,-18 2-61 15,23 2-149-15,-23-2-207 0,20 0-104 0</inkml:trace>
          <inkml:trace contextRef="#ctx0" brushRef="#br0" timeOffset="1651.8471">1233 434 35 0,'-10'4'624'16,"-2"0"-224"-16,12-4-52 0,-14 5-108 0,14-5 23 16,-12 6-68-16,12-6 32 0,-10 4-81 0,10-4 6 15,0 0-70-15,0 0 18 0,0 0-46 0,0 0 14 16,8 7-41-16,-8-7 21 0,16 0-39 0,-16 0 21 15,24 0-49-15,-8 0 13 0,1-2-67 0,1 1-34 16,4-2-104-16,0 0-95 0,3-1-434 0,-2-1-245 16</inkml:trace>
        </inkml:traceGroup>
        <inkml:traceGroup>
          <inkml:annotationXML>
            <emma:emma xmlns:emma="http://www.w3.org/2003/04/emma" version="1.0">
              <emma:interpretation id="{C8DFD2CB-7D39-4A7A-93EA-96E755E68BF9}" emma:medium="tactile" emma:mode="ink">
                <msink:context xmlns:msink="http://schemas.microsoft.com/ink/2010/main" type="inkWord" rotatedBoundingBox="27263,7121 28457,7740 27971,8675 26778,8056"/>
              </emma:interpretation>
              <emma:one-of disjunction-type="recognition" id="oneOf2">
                <emma:interpretation id="interp10" emma:lang="en-US" emma:confidence="0.5">
                  <emma:literal>125</emma:literal>
                </emma:interpretation>
                <emma:interpretation id="interp11" emma:lang="en-US" emma:confidence="0">
                  <emma:literal>525</emma:literal>
                </emma:interpretation>
                <emma:interpretation id="interp12" emma:lang="en-US" emma:confidence="0">
                  <emma:literal>25</emma:literal>
                </emma:interpretation>
                <emma:interpretation id="interp13" emma:lang="en-US" emma:confidence="0">
                  <emma:literal>725</emma:literal>
                </emma:interpretation>
                <emma:interpretation id="interp14" emma:lang="en-US" emma:confidence="0">
                  <emma:literal>325</emma:literal>
                </emma:interpretation>
              </emma:one-of>
            </emma:emma>
          </inkml:annotationXML>
          <inkml:trace contextRef="#ctx0" brushRef="#br0" timeOffset="1968.1301">2098 136 28 0,'0'-10'665'0,"-3"2"-196"16,3 8-112-16,-3-17-59 0,3 17-15 0,-2-14-15 15,2 14-23-15,-4-14-18 0,4 14-25 0,0-12-37 16,0 12-33-16,-1-12-26 0,1 12-22 0,-2-7-21 16,2 7-20-16,0 0 2 0,0-9-9 0,0 9 1 15,0 0-1-15,0 0 10 0,0 0 1 0,0 0-4 0,7 9 5 16,-7-9 1-16,5 15-7 0,-2-6-2 15,-3 6-6-15,3-2-8 0,0 4-7 0,0 1-14 16,-1 1 15-16,2 2-17 0,-3-1 12 0,3 4-22 16,-1-1 20-16,-1-1-11 0,1 0 2 0,1 2-19 15,-2 0-3-15,1-2-45 0,0 0-1 0,1-1-45 16,-2-1-17-16,1-2-71 0,-1-3 22 0,0 0-63 16,0-1-20-16,1-1-54 0,-1-2-117 0,0-1-280 15,-2-10-215-15</inkml:trace>
          <inkml:trace contextRef="#ctx0" brushRef="#br0" timeOffset="2283.8962">1761 477 408 0,'-23'-4'431'16,"3"1"-133"-16,2 1-1 0,1 0-83 0,3 1 33 15,14 1-74-15,-23-3 14 0,23 3-76 0,-21-1 9 0,21 1-62 16,0 0 31-16,0 0-58 0,-11 1 32 0,11-1-49 15,11 3 28-15,-11-3-40 0,25 1 42 16,-6 1-50-16,2 1 45 0,5 1-52 0,-2-1 46 16,11-3-54-16,0 6 48 0,-1-5-45 0,7 2 26 15,3 1-21-15,2-4 41 0,1 0-46 0,0 2 43 0,0-2-47 16,2 0 44-16,-1 0-43 0,1 0 46 0,-3-2-46 16,2-1 42-16,-8 3-42 0,1-1 37 15,-5 1-35-15,1-2 43 0,-3 2-47 0,-5 0 46 16,-4 0-45-16,-1 0 44 0,-6 0-56 0,1 0 42 15,-2 0-60-15,-17 0 36 0,26 0-59 0,-26 0 25 16,18 2-53-16,-18-2-25 0,0 0-72 0,14 4-113 0,-14-4-296 16,0 0-122-16</inkml:trace>
          <inkml:trace contextRef="#ctx0" brushRef="#br0" timeOffset="3117.8565">2598 844 98 0,'0'-8'594'0,"-2"-2"-202"0,2 10-17 0,-3-13-97 0,1 5 21 16,2 8-62-16,-4-11-3 0,4 11-74 0,0-8-3 15,0 8-55-15,-2-9-3 0,2 9-38 0,0 0 3 16,-1-8-25-16,1 8 23 0,0 0-20 16,4-7 20-16,-4 7-26 0,10-2 10 0,-10 2-24 15,17-3 16-15,-5 1-25 0,-12 2 15 0,26-4-21 16,-13 2 17-16,1 1-25 0,1 1 23 0,-2-2-31 0,3 2 16 16,-3-1-44-16,-13 1-9 0,26-3-82 0,-26 3 25 15,19-1-65-15,-19 1 13 0,16-3-74 0,-16 3-57 16,0 0-487-16,14-3-289 0</inkml:trace>
          <inkml:trace contextRef="#ctx0" brushRef="#br0" timeOffset="2869.5899">2066 786 341 0,'0'0'448'0,"-14"0"-64"0,14 0-112 0,0 0 2 16,-11-2-69-16,11 2 29 0,0 0-73 16,-3-9 13-16,3 9-61 0,3-6 9 0,-3 6-51 15,7-9 34-15,-7 9-15 0,13-9 21 0,-13 9-22 16,15-9 25-16,-5 4-18 0,2-1 5 0,2 2-30 0,-3 1 6 15,1 0-29-15,0 0 7 0,-12 3-24 0,20-4 8 16,-20 4-17-16,22 0 17 0,-22 0 7 0,22 6 19 16,-11-2-14-16,-3 2 20 0,2 1-1 15,-2 1 1-15,-3 1-13 0,1 3-3 0,-2-1-6 16,-3 2-2-16,-1-1-4 0,-1 1 3 0,-3 1-5 0,-2-1-4 16,-2 3 0-16,-1-3-3 0,-3 2 16 0,-2 0-24 15,-3 1 18-15,-1 0-26 0,-1-2 7 0,-2-1-14 16,-1 0 14-16,-1 0-21 0,-1-1 17 0,-1-1-21 15,-1-1 18-15,0-2-21 0,1-1 17 16,2-1-19-16,1 0 2 0,-1-2 12 0,1-1-11 16,1-1 19-16,-1 0-25 0,5-2 23 0,0-2-18 0,0 0 16 15,5-1-19-15,-4 1 17 0,4-5-28 0,2 3 10 16,1-3 0-16,2 3 3 0,0-3 2 0,4 1-2 16,-1-2 0-16,4 8-1 0,0-13 3 15,2 5-3-15,3 0-3 0,0 1 5 0,1 0 0 16,3 1 2-16,2 0-2 0,0-1 1 0,1 3 1 0,2 1-1 15,1 0-2-15,-1 2 2 0,-1-1-1 0,4 2 0 16,-2 2 3-16,2-1-2 0,0 3 3 16,1 1 1-16,0 2-1 0,0 1 17 0,3 0-20 15,-3 1 19-15,0 1-20 0,-1 1 19 0,1-1-24 16,-1 2 16-16,0 1-28 0,1 0-7 0,-4 1-22 0,0-1-31 16,2-2-35-16,-3 2-27 0,-2-2-36 0,1 0-31 15,0 0-25-15,-1-1-18 0,-2-2-12 0,0-2-67 16,2-2-91-16,0 1-409 0,0-3-369 0</inkml:trace>
          <inkml:trace contextRef="#ctx0" brushRef="#br0" timeOffset="3603.941">2592 738 304 0,'0'0'448'0,"-19"3"-124"16,19-3-26-16,-17 1-77 0,17-1 15 0,-15 3-65 15,15-3 32-15,-11 3-67 0,11-3 31 0,-12 9-59 16,12-9 33-16,-8 9-35 0,8-9 23 0,-5 11-23 15,5-11 22-15,-5 13-25 0,4-7 9 0,1-6-32 16,-2 17 6-16,0-10-29 0,2 2 1 16,0 0-3-16,-1-1-8 0,-1 1-7 0,2 0-13 15,0-9 2-15,-2 18-4 0,2-18-4 0,0 13-3 0,0-13-4 16,-2 14-5-16,2-14-6 0,0 13 8 0,0-13 1 16,-1 11 5-16,1-11 9 0,0 0 18 0,0 10 1 15,0-10-7-15,0 0-8 0,0 0-6 0,0 0-8 16,8 6 3-16,-8-6-6 0,0 0-3 15,5-7-8-15,-5 7-7 0,9-6 15 0,-9 6-3 0,8-4-3 16,-8 4-9-16,10-7 8 0,-10 7-1 0,12-8 1 16,-12 8-10-16,13-8 11 0,-13 8-10 0,18-3 12 15,-18 3-10-15,18-4 12 0,-18 4-7 0,22 0 13 16,-8 2-4-16,1 0 14 0,-1 1 1 16,-1 0 0-16,1 2 6 0,1 0 1 0,2 1 14 15,-1 2 1-15,-2-1-5 0,-1 4 5 0,1-2 3 0,-2 1 3 16,-4-2 15-16,1 3-17 0,-2 0 20 0,-1-1-21 15,-2 3-8-15,-2-2-4 0,-2 0-2 0,0 2-3 16,-5-2-4-16,-2 2-7 0,1-1-1 0,-4 1-6 16,-3 0-5-16,-3-2 3 0,-1 0-3 15,2-1-1-15,-5 1-5 0,2-2 0 0,-5-2-9 0,4-3-20 16,-3 3-31-16,-2-3-41 0,1-2-34 0,0 0-39 16,1-2-45-16,-2-2-37 0,2-2-35 0,0-1-31 15,3-4-90-15,1 1-635 0,-3-7-659 0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5:56.36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B1327F2-8EF1-48F0-B869-7D5B2FFAFF68}" emma:medium="tactile" emma:mode="ink">
          <msink:context xmlns:msink="http://schemas.microsoft.com/ink/2010/main" type="inkDrawing" rotatedBoundingBox="26475,7449 28456,6546 29220,8221 27239,9125" semanticType="enclosure" shapeName="Other">
            <msink:sourceLink direction="with" ref="{9F0EA039-634B-49CA-AB70-9FB53366E413}"/>
          </msink:context>
        </emma:interpretation>
      </emma:emma>
    </inkml:annotationXML>
    <inkml:trace contextRef="#ctx0" brushRef="#br0">1854 501 309 0,'0'0'448'15,"0"0"-59"-15,0 0-97 0,0 0-2 0,17 2-75 16,-17-2 17-16,0 0-75 0,0 0 22 0,11-4-51 16,-11 4 25-16,0 0-23 0,0 0 26 0,7-6-23 15,-7 6 18-15,0 0-11 0,6-7-8 0,-6 7-12 16,0 0 11-16,3-10-18 0,-3 10-5 0,2-7-4 0,-2 7-8 15,0-9-9-15,0 9-12 0,0-11 0 16,0 11-7-16,-3-10-10 0,3 10-10 0,-2-12-7 16,-4 4-10-16,4 3 0 0,-2-2 8 0,-1-4-2 0,0 5-1 15,1-5-1-15,-4 1 2 0,1 3-1 0,1-4-11 16,-2 3 4-16,-1-3-5 0,3 2 1 0,-5 1 2 16,4-2 3-16,-4 0 1 0,3 2-3 15,-2-3-1-15,-2 2 0 0,1-3-1 0,-1 1-4 0,-1 1-1 16,2 2 1-16,-4-3 3 0,5 3 3 0,1-1 9 15,-3 0-1-15,1 2-5 0,-1-2-1 0,0-1-5 16,1 3-1-16,-4 0 0 0,4-3 4 0,-3 2-5 16,-1 0 1-16,1 0 4 0,-1 0 4 0,-2 2 3 15,4-4 11-15,-3 5 33 0,2-1-51 0,-1-2 39 16,-1 3-47-16,3 0 32 0,-4-1-44 0,6 1 47 16,-4 0-51-16,1-1 39 0,-3 4-45 0,4-4 41 15,-2 3-42-15,1-2 42 0,-2 1-41 0,3 0 35 16,0 2-43-16,-2 0 50 0,-1-1-52 0,-1 2 39 15,3 0-35-15,-1-3 32 0,-2 2-39 0,0 1 52 16,-1 1-44-16,4 0 28 0,-3 0-34 0,-3 0 36 16,5 1-40-16,-2-1 53 0,0 2-53 0,0-2 43 15,0 4-33-15,1-2-3 0,-1 0 5 0,0-1 3 16,0 2 0-16,-1 0 2 0,1-1 0 0,-4 3 1 16,2 2 2-16,0-3 15 0,1 0-18 0,-3 2 1 15,4 1 5-15,-1-1-3 0,0-1 3 0,0 1 3 16,1 3-6-16,0-4 5 0,0 1-3 0,0 3-1 15,1-4 0-15,1 2 1 0,1 0-1 0,0 1 3 16,2-2-1-16,-2 0 1 0,2 1-5 16,-1 1 2-16,2-2 1 0,-2 4 3 0,1-3-4 0,-2 1 2 15,2 3 1-15,-2-3 2 0,2 1-2 0,-2 1 1 16,2-1-2-16,1 3 1 0,-2-4-32 0,0 2 41 16,1 1-35-16,1-1 38 0,-2 0-36 0,1 1 43 15,0 2-41-15,3-3 43 0,-2 2-33 0,-1-2 31 16,2 3-42-16,-2-2 45 0,2 2-4 0,-1-3-3 15,2 4-4-15,0-5-4 0,1 4 4 0,-1-5-8 16,0 2 1-16,2 3 3 0,-2-3-4 0,-1 0-4 16,4 3 5-16,-2-2-6 0,-1 0 0 0,3 0 3 15,-2 1 1-15,0-1 5 0,2 2-10 0,-2-1 1 16,1 0 3-16,2 2 1 0,-1-4-3 0,-2 2 0 16,4 0 1-16,-4 0 0 0,2 1 2 0,1 0 3 15,-2 0-1-15,2-1 3 0,-1 1 7 0,3 2 13 16,-2-3-2-16,0 2-1 0,-1-1-2 0,3 3-1 15,-1-3 6-15,-1 2-12 0,-1-1-2 0,2 0-3 16,2 0 2-16,-2 1 3 0,-1 0 7 0,4 0-15 16,-3-2-1-16,1 4-2 0,-1-3-1 0,2 2-2 15,-1-1 4-15,0 0-5 0,0-1 0 0,1 1-1 16,1-2 6-16,-2 2-6 0,3-1 1 0,-2 1-39 16,2 0 43-16,-3 0-35 0,3-2 40 0,0 1-35 15,0 0 39-15,0 1-37 0,0-2 44 0,0 2-44 16,0-2 38-16,3 2-37 0,-3 0 6 0,2-2 37 15,-2 2-37-15,3-2 41 0,0 3-48 0,0-3 44 16,0 1-40-16,1 0 42 0,-2-1-45 0,4 1 38 16,-1 1-39-16,1-2 40 0,1 1-40 0,1 1 41 15,-1 0-41-15,2 0 42 0,-1-2-43 0,-1 3 48 16,4-4-49-16,-4 2 42 0,3-1-6 0,0 0-1 16,1 0-4-16,-2-1-2 0,1 0-1 0,1 0-1 15,-1-1-1-15,-1-1 1 0,0 0-4 0,3 1-1 16,-5-1 3-16,8-1-1 0,-6 1-2 0,2 1 1 15,1-4 1-15,0 0-3 0,-1 2 4 0,0-1-2 16,0-1 4-16,2 1-6 0,2 0 2 0,-3-1-1 16,0 0 2-16,0 0-4 0,3 0 0 0,-3 0 4 15,1-1 0-15,0 1 0 0,1-1-44 0,0-1 51 16,1 1-45-16,-1 0 53 0,0-2-49 0,0 1 48 16,0 2 2-16,1-5-7 0,0 5 1 0,-2-3-3 15,4 0 6-15,-4 1 5 0,2-2-21 0,-2 0 2 16,2 2 2-16,-1-2-2 0,-2 2-1 0,3-2 3 15,-2 1-2-15,0 0 4 0,2-2-7 0,-2-1 8 16,3 1-8-16,-3 2 1 0,2-1-3 0,1-2 25 16,-2 3-71-16,2-3 55 0,-2 1-6 0,1-1 12 15,1 2-10-15,-2-3 6 0,2 0-6 0,-2 2-4 16,3-2 4-16,-2 1-4 0,1-1 1 0,-2 0-2 16,2 0 4-16,-2 0-2 0,3-1 4 0,0 1-5 15,-4-2 1-15,2 2 0 0,1-3 3 0,-2 3-6 16,0-1-1-16,0-1 3 0,1 1 2 0,-1-3 0 15,0 1 2-15,-1 1-4 0,0-1 6 0,2 0-1 16,0 1 12-16,-4-1-20 0,5-2 0 0,-3 2 0 16,1-1 0-16,-1 0 4 0,0 1-1 0,1-1 4 15,-2 0-6-15,1 1 8 0,-3-3-11 0,2 2 3 16,1-1-1-16,0 2 8 0,-3-5-8 0,2 3-1 16,1 1 4-16,1-2 2 0,-3 2-2 0,1-2 3 15,0-1-5-15,-1 2 2 0,1-1 1 0,0-1 1 16,-1 1-3-16,0-1 2 0,0 0-49 0,1-1 62 15,-2 1-57-15,2-1 62 0,-3-1-42 0,3 2 43 16,-3-1-56-16,1-2 55 0,2 3-51 0,-3-1 53 16,0-1-52-16,-1 2 54 0,3-3-53 0,0 1 54 15,-5 1-51-15,4-2 48 0,-2 2-50 0,1-2 58 16,2 0-58-16,-4 3 50 0,0-4-47 0,3 1 53 16,-2-1-55-16,1 2 52 0,-1-2-48 0,-2 1 48 15,3 0-50-15,-1-1 52 0,-1 2-52 0,2-4 48 16,-3 3-46-16,1 2 54 0,-1-3-58 0,2-1 54 15,-4 3-49-15,3-2 46 0,0-1-50 0,-1 2 52 16,0-3-51-16,0 2 52 0,-1 0-52 0,2 0 49 16,-2-1 3-16,3 1-8 0,-5 0-5 0,3 0 2 15,-1-3-10-15,-3 4 1 0,5-2-3 0,-2 0-1 16,-1 0 2-16,1 0 0 0,0 0-1 0,-1 1-3 16,0-2 7-16,1 2 0 0,-3-2-9 0,4 2 0 15,-3-1 3-15,-1 1-1 0,2 1 2 0,-1-3-1 16,1-1 0-16,-3 4-1 0,4-3 2 0,-4 3-4 15,3-4 9-15,-3 4-9 0,3-2 0 0,-1 0 0 16,0 0 0-16,-1 0-1 0,1 0 3 0,-2 0-3 16,0-2 3-16,1 4-1 0,1-3 8 0,-1 2-13 15,0-2 3-15,0 2 3 0,-1-2 11 0,0 3-17 16,2-1 5-16,-1 2-2 0,-2 0 4 0,3 0 2 16,0 1-1-16,-3-3 0 0,0 3-6 0,4-3 2 15,-4 11-4-15,0-14 2 0,2 4 0 0,-2 2-1 16,3-1 3-16,-1-3 3 0,-2 12-4 0,0-14 6 15,4 4-6-15,-4 10-1 0,3-15 2 0,-3 15 2 16,0-16-2-16,2 8 0 0,-2 8 2 0,2-16 1 16,-2 8-2-16,1-2 7 0,-1 10-9 0,0-14 0 15,0 4-4-15,-1 2 5 0,-1-2 8 0,2 10-13 16,-2-13 10-16,2 4-7 0,-2-1 4 0,1 4-2 16,-3-5 4-16,3 3-49 0,-3-2 52 0,2-1-43 15,-2 4 49-15,1-5-43 0,-1 4 48 0,-1-2-46 16,2 1 47-16,-2-2-43 0,1 2 57 0,-1 1-18 15,3 0 5-15,-1-1-9 0,-1 3 17 0,0-4-68 16,0 5 52-16,4 5-6 0,-6-14 3 0,6 14-3 16,-8-12-4-16,8 12 13 0,-6-9-16 0,6 9 2 15,-9-12-3-15,9 12 2 0,-8-9 2 0,8 9-2 16,-9-7 0-16,9 7-1 0,-8-7 2 0,8 7 5 16,-9-5-5-16,9 5-2 0,-8-4 1 0,8 4-6 15,-10-6-9-15,10 6-4 0,-5-4-9 0,5 4-7 16,0 0-7-16,-12-5-4 0,12 5 1 0,0 0-28 15,0 0-14-15,-12-4-20 0,12 4-20 0,0 0-24 16,0 0-26-16,0 0-18 0,-7-4-12 0,7 4-31 16,0 0-51-16,0 0-60 0,0 0-80 0,-4-8 19 15,4 8-47-15,0 0 26 0,0 0-37 0,0-12-539 16,0 12-614-16</inkml:trace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8:22.53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1B09D4-B658-4EE1-9C63-EE2AAF6F5D54}" emma:medium="tactile" emma:mode="ink">
          <msink:context xmlns:msink="http://schemas.microsoft.com/ink/2010/main" type="writingRegion" rotatedBoundingBox="29057,6052 33654,5998 33682,8374 29085,8428"/>
        </emma:interpretation>
      </emma:emma>
    </inkml:annotationXML>
    <inkml:traceGroup>
      <inkml:annotationXML>
        <emma:emma xmlns:emma="http://www.w3.org/2003/04/emma" version="1.0">
          <emma:interpretation id="{04DD343D-40AF-45F1-BC15-628DF2DB97CE}" emma:medium="tactile" emma:mode="ink">
            <msink:context xmlns:msink="http://schemas.microsoft.com/ink/2010/main" type="paragraph" rotatedBoundingBox="29100,6112 30404,5922 30513,6667 29209,6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75B0FF-B2F2-4E52-A082-DE00EFDD15C3}" emma:medium="tactile" emma:mode="ink">
              <msink:context xmlns:msink="http://schemas.microsoft.com/ink/2010/main" type="line" rotatedBoundingBox="29100,6112 30404,5922 30513,6667 29209,6857">
                <msink:destinationLink direction="with" ref="{32E90BF1-674C-4EB5-A6B7-E0A010449E52}"/>
                <msink:destinationLink direction="with" ref="{592C4EC8-F6ED-4B23-87F1-8E06CD79309F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FC573D6-C70D-4521-8869-A668BFE38700}" emma:medium="tactile" emma:mode="ink">
                <msink:context xmlns:msink="http://schemas.microsoft.com/ink/2010/main" type="inkWord" rotatedBoundingBox="29100,6112 30404,5922 30513,6667 29209,6857"/>
              </emma:interpretation>
              <emma:one-of disjunction-type="recognition" id="oneOf0">
                <emma:interpretation id="interp0" emma:lang="en-US" emma:confidence="0.5">
                  <emma:literal>het</emma:literal>
                </emma:interpretation>
                <emma:interpretation id="interp1" emma:lang="en-US" emma:confidence="0">
                  <emma:literal>hot</emma:literal>
                </emma:interpretation>
                <emma:interpretation id="interp2" emma:lang="en-US" emma:confidence="0">
                  <emma:literal>hat</emma:literal>
                </emma:interpretation>
                <emma:interpretation id="interp3" emma:lang="en-US" emma:confidence="0">
                  <emma:literal>hit</emma:literal>
                </emma:interpretation>
                <emma:interpretation id="interp4" emma:lang="en-US" emma:confidence="0">
                  <emma:literal>Let</emma:literal>
                </emma:interpretation>
              </emma:one-of>
            </emma:emma>
          </inkml:annotationXML>
          <inkml:trace contextRef="#ctx0" brushRef="#br0">-217-876 808 0,'0'0'665'0,"-11"-8"-149"0,11 8-104 0,-11-9-101 16,11 9-59-16,-8-5-44 0,8 5-1 0,-9-6 14 15,9 6 3-15,-7-6-13 0,7 6-20 0,0 0-32 16,-5-5-34-16,5 5-28 0,0 0-20 0,0 0-13 16,0 0-16-16,5-7-7 0,-5 7-9 0,18-2-7 15,-18 2-6-15,24-5-2 0,-10 3-3 0,0 0 12 16,3 1-27-16,-2 0 8 0,2-2 2 0,1 2-5 16,1-4 0-16,-1 3 0 0,-2-6 0 0,3 3-4 15,-3-4 3-15,0 2-1 0,-3-3 0 0,2 1 1 16,-3-3-10-16,-2 2 9 0,-1-4-1 0,-3 2 0 15,0 0-4-15,-1-2 9 0,-1 1-7 0,-1-1 7 16,-3 0-11-16,0 0 12 0,0 3-10 0,0-4 10 16,-3 2-14-16,-1 2 11 0,3 0-10 0,-3 2 15 15,2 2-16-15,-2-1 5 0,4 8-6 0,-7-10 7 16,7 10-5-16,-10-6 3 0,10 6-3 0,0 0 11 16,-17 6-10-16,11 2 5 0,0 0-4 0,0 3 0 15,-1 2 0-15,1 3 1 0,-1 1 11 0,-2 3 5 16,3 4 4-16,-2 2 4 0,-1 2 2 0,1-1-2 15,-1 4 0-15,2 3-7 0,-4 0 18 0,3 0-16 16,-1 1 13-16,-2-2-24 0,3 1 17 0,-1-5-20 16,1 0 17-16,2-1-20 0,-3-3 17 0,2 1-19 15,2-8 18-15,0 3-19 0,-2-3 17 0,5-3-18 16,-2-2 18-16,-1 0-18 0,3-2 23 0,-2-1-24 0,3-3 34 16,-3 0-31-16,4-7 24 0,-1 13-29 0,1-13 26 15,0 0-26-15,0 0 23 0,0 0-26 16,12-4 20-16,-3-5-23 0,0 2 17 0,1 0-24 15,3-5 16-15,3 1-20 0,-1 0 0 0,3-3 15 0,2-1-13 16,3 0 3-16,-2 2 2 0,-2-2 3 0,2 4 4 16,-3-2 1-16,-3 4 1 0,1-1 2 15,1 2 2-15,-3-1 1 0,-2 2-1 0,-1-1 1 16,0 4 0-16,-2-1-1 0,-9 5-3 0,14-8 2 0,-14 8 0 16,14-5 2-16,-14 5-1 0,0 0 2 0,12 3 3 15,-12-3-1-15,9 6 1 0,-9-6-2 0,8 9 16 16,-8-9-18-16,6 11 12 0,-2-4-12 0,-4-7 11 15,6 10-11-15,-2-2 11 0,-1-1-16 0,2-1 18 16,-5-6-12-16,8 11 13 0,0-2-6 0,-3-4 5 16,1 0-13-16,-6-5 12 0,15 9-10 0,-5-4 11 15,-10-5-19-15,18 5 26 0,-18-5-21 0,22 1 12 16,-22-1-12-16,25-1 12 0,-14-3-12 0,1 2 5 16,2-6-7-16,-2 5 14 0,1-4-12 0,-2-1 9 15,1-3-13-15,0 2 12 0,-1-4-15 0,-2 1 28 16,-3 0-32-16,0-1 3 0,-1-1 5 0,-2 1 2 15,1 0-2-15,-2-1 1 0,-2 4 3 0,0-2-1 16,-1 0 0-16,0 3 1 0,-3-1 2 0,-1 2-2 16,-1-1-3-16,0 2 5 0,6 7 1 0,-13-7 0 15,13 7-2-15,-15-4 2 0,15 4-1 0,-19 0 1 16,19 0 2-16,-18 6-2 0,8-1 3 0,2 2 1 16,-1 0-4-16,3 3 18 0,-1-2-15 0,1 3 12 15,2 1-17-15,-1 0 17 0,2 1-11 0,0 0 13 16,2 1-16-16,1 1 18 0,4-2-16 0,-1 0 15 15,2 2-12-15,-1-4 14 0,3 2-15 0,-1-5 16 16,4 4-14-16,0-1 16 0,2-4-23 0,0 1 30 16,2-5-29-16,0 4 18 0,2-4-20 0,0-2 18 15,4 1-19-15,-2-4 18 0,1-2-26 0,2 1 27 16,-1-1-22-16,0-1 18 0,0-3-22 0,-2-3 19 16,2 0-19-16,0-3 20 0,-3-2-19 0,-2 1 21 15,2-5-23-15,-3 1 4 0,-2-4 0 0,0 1 1 16,-3-4 1-16,-2 1 1 0,0-3-3 0,-2-2 2 15,0 1 25-15,-5-2-27 0,2 2 17 0,-2 1-18 16,-2-2 18-16,2 5-19 0,-1 1 16 0,-3 0 4 0,1 3-11 16,0 1 5-16,1 4-1 0,1-1-4 15,-2 3-2-15,2 2 1 0,0 0-5 0,-3 4-3 16,4-1 5-16,0 9-4 0,-3-13 8 0,3 13-17 16,0 0 15-16,0 0 3 0,-16 6-17 0,10 1 18 0,2 3-14 15,-1 2 15-15,-1 1-18 0,1 5 22 0,2 2-16 16,-2-3 4-16,1 6 3 0,-1 0 2 0,2 5 1 15,-1-1-3-15,2 1 18 0,-1-3-18 16,1 1 14-16,0-2-16 0,0 2 17 0,2-2-18 0,0 1 17 16,0-1-19-16,0-1 20 0,0-1-19 0,0 1 18 15,2 0-18-15,0-4 16 0,0 3-14 0,1-4 8 16,-1-4-32-16,1 3-4 0,0-1-42 0,0-2-37 16,0-1-38-16,2-2-48 0,-1 1-64 0,-1-4-25 15,2 2-51-15,1-4-48 0,-6-6-19 0,15 6-533 16,-15-6-513-16</inkml:trace>
          <inkml:trace contextRef="#ctx0" brushRef="#br0" timeOffset="275.8754">743-914 212 0,'-16'-8'623'0,"3"2"-164"0,3 0-110 16,0 2-71-16,10 4-44 0,-15-8-34 0,15 8-40 15,-14-5-20-15,14 5-19 0,-6-6-27 0,6 6-16 16,0 0-46-16,0 0 28 0,9-7-50 0,-9 7 37 16,19-3 3-16,-6 3 5 0,4-3 3 0,0 3 0 15,0 0-3-15,5 0-9 0,0-4 1 0,1 4-5 16,0-1-11-16,2 1-7 0,-2 0-3 0,-5 0-3 16,3 0-3-16,-3 0-5 0,0 0 0 0,-1 0-6 15,-3 0-22-15,-14 0-33 0,23 0-29 0,-23 0-5 16,19 5-10-16,-19-5-57 0,11 5 6 0,-11-5-74 15,7 11-18-15,-7-11-46 0,-2 11-438 0,-3-3-227 16</inkml:trace>
        </inkml:traceGroup>
      </inkml:traceGroup>
    </inkml:traceGroup>
    <inkml:traceGroup>
      <inkml:annotationXML>
        <emma:emma xmlns:emma="http://www.w3.org/2003/04/emma" version="1.0">
          <emma:interpretation id="{A6BD24C5-8F11-41E3-9FBF-7C40F1922B52}" emma:medium="tactile" emma:mode="ink">
            <msink:context xmlns:msink="http://schemas.microsoft.com/ink/2010/main" type="paragraph" rotatedBoundingBox="29401,7233 33668,7183 33676,7870 29409,7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8EB2DF-C474-49C7-A468-41F86E1124B5}" emma:medium="tactile" emma:mode="ink">
              <msink:context xmlns:msink="http://schemas.microsoft.com/ink/2010/main" type="inkBullet" rotatedBoundingBox="29401,7233 29875,7228 29883,7914 29410,7920"/>
            </emma:interpretation>
            <emma:one-of disjunction-type="recognition" id="oneOf1">
              <emma:interpretation id="interp5" emma:lang="en-US" emma:confidence="1">
                <emma:literal>P</emma:literal>
              </emma:interpretation>
              <emma:interpretation id="interp6" emma:lang="en-US" emma:confidence="0">
                <emma:literal>p</emma:literal>
              </emma:interpretation>
              <emma:interpretation id="interp7" emma:lang="en-US" emma:confidence="0">
                <emma:literal>B</emma:literal>
              </emma:interpretation>
              <emma:interpretation id="interp8" emma:lang="en-US" emma:confidence="0">
                <emma:literal>D</emma:literal>
              </emma:interpretation>
              <emma:interpretation id="interp9" emma:lang="en-US" emma:confidence="0">
                <emma:literal>N</emma:literal>
              </emma:interpretation>
            </emma:one-of>
          </emma:emma>
        </inkml:annotationXML>
        <inkml:trace contextRef="#ctx0" brushRef="#br0" timeOffset="-140645.8272">162 42 5 0,'0'0'501'0,"0"0"-131"16,-4-8 0-16,4 8-51 0,0 0-33 0,-3-10-8 15,3 10-9-15,0 0-20 0,-2-7-12 16,2 7-1-16,0 0-2 0,0 0-15 0,-3-10-8 0,3 10-11 16,0 0-18-16,0 0-15 0,0 0-25 0,-4-8-28 15,4 8-6-15,0 0-7 0,0 0 11 0,0 0 1 16,0 0 1-16,-1 11 1 0,1-11 15 0,-1 9 11 15,1-9-10-15,-4 15 12 0,2-6 2 0,-1 6 3 16,1-4 7-16,-2 2-5 0,2 1-24 0,-2 3-11 16,1 0-7-16,-2 2-6 0,0-1 23 0,1 1-38 15,-1 0 26-15,0 3-38 0,1-2 2 0,-1 3 9 16,1-3-7-16,-1 0-7 0,-2 1-11 0,2 0-9 16,0-2-7-16,1 3-14 0,-1-4 5 0,0-2-12 15,1 3-4-15,-2 0-3 0,1-2 3 0,4-2-8 16,-4-2-1-16,2 3 1 0,-1-4-11 0,3 1 1 15,-3 0 1-15,4-3 3 0,-2-1-2 0,-1-1 0 16,3 0-1-16,0-8-15 0,-4 15-15 0,4-15-16 16,-2 11-21-16,2-11-44 0,0 0-51 0,-3 7-59 15,3-7-58-15,0 0-44 0,0 0-24 0,0 0-52 16,0-10-61-16,0 10-21 0,3-14-13 0,-1 8-16 16,-2 6 2-16,3-18-77 0,-2 9-340 0,-1-2-492 15</inkml:trace>
        <inkml:trace contextRef="#ctx0" brushRef="#br0" timeOffset="-139995.7924">105 123 227 0,'0'0'382'15,"-4"-14"-43"-15,4 14-61 0,-7-11-15 0,7 11-61 0,-1-11 15 16,1 11-69-16,-4-9 35 0,4 9-66 0,-2-12 25 15,2 12-5-15,-3-8-7 0,3 8 1 0,-1-10 2 16,1 10 5-16,0-9-8 0,0 9-13 16,0-11-2-16,0 11-6 0,0-9-23 0,0 9 9 0,4-7-6 15,-4 7-12-15,2-11-10 0,-2 11-8 0,5-7-20 16,-5 7 3-16,7-8-11 0,-7 8 6 0,12-9-11 16,-5 4 6-16,-7 5-10 0,15-5 7 0,-6 0-7 15,-9 5 5-15,14-6-6 0,-14 6 0 0,21-5-4 16,-21 5 5-16,19-4-4 0,-19 4 4 0,21-4-4 15,-21 4 4-15,19 0 2 0,-19 0-3 0,23 0-3 16,-23 0 2-16,21 0-4 0,-21 0 3 0,19 4 3 16,-7-2-2-16,0 0 4 0,-1 3 3 0,0 1-5 15,-1-1 0-15,-2-1 1 0,4 2-4 0,-3 0 5 16,-2 2-4-16,2-2 27 0,-1 1-25 0,-1 2 12 16,-1-1-10-16,1 1 23 0,0 0-20 0,-1 0 19 15,-3 1-23-15,3-2 25 0,-1 5-26 0,-1-3 24 16,-2 0-24-16,1 0 31 0,-1 3-31 0,-2-4 32 15,0 1-42-15,0 1 32 0,0-1-31 0,0 1 33 16,0-1-34-16,-2 2 52 0,-1-2-48 0,1 3 53 16,-2-2-50-16,-1-1 36 0,-1 2-50 0,4-3 52 0,-3 1-51 15,0-2 59-15,-1 1-37 0,1-1 51 16,-1-1-39-16,-2 3 38 0,-1-3-69 0,1 0 66 16,-1-1-49-16,1 1 41 0,-2-3-53 0,-2 1 33 15,5 1-39-15,-5-2 33 0,3 0-38 0,-3-1 33 0,12-3-40 16,-19 4 35-16,19-4-35 0,-21 3 23 0,21-3-27 15,-22 4 33-15,22-4-37 0,-18 0 37 16,18 0-35-16,-20 0 32 0,20 0-34 0,-18-2 33 0,18 2-38 16,-16-2 51-16,16 2-53 0,-17-3 35 0,17 3-36 15,-16-4 35-15,16 4-47 0,-11-3 25 0,11 3-64 16,-13-3 22-16,13 3-78 0,-12-3-25 16,12 3 1-16,-9-4-39 0,9 4-32 0,0 0-48 0,-12-5-52 15,12 5-43-15,0 0-56 0,-6-5-28 0,6 5-21 16,0 0-558-16,0 0-638 0</inkml:trace>
      </inkml:traceGroup>
      <inkml:traceGroup>
        <inkml:annotationXML>
          <emma:emma xmlns:emma="http://www.w3.org/2003/04/emma" version="1.0">
            <emma:interpretation id="{78B7C0E2-BB2E-4EBB-A6AF-41C9EF91DABA}" emma:medium="tactile" emma:mode="ink">
              <msink:context xmlns:msink="http://schemas.microsoft.com/ink/2010/main" type="line" rotatedBoundingBox="30321,7244 33668,7205 33675,7746 30327,7785"/>
            </emma:interpretation>
          </emma:emma>
        </inkml:annotationXML>
        <inkml:traceGroup>
          <inkml:annotationXML>
            <emma:emma xmlns:emma="http://www.w3.org/2003/04/emma" version="1.0">
              <emma:interpretation id="{C4BB6115-62B4-4525-A83D-A9D43965A019}" emma:medium="tactile" emma:mode="ink">
                <msink:context xmlns:msink="http://schemas.microsoft.com/ink/2010/main" type="inkWord" rotatedBoundingBox="30323,7550 30719,7530 30725,7655 30329,7675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E</emma:literal>
                </emma:interpretation>
                <emma:interpretation id="interp13" emma:lang="en-US" emma:confidence="0">
                  <emma:literal>-</emma:literal>
                </emma:interpretation>
                <emma:interpretation id="interp14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-139415.6658">943 304 300 0,'0'0'474'0,"0"0"-79"0,0 0-58 15,-10-3-12-15,10 3 19 0,0 0-17 0,0 0-32 16,-9-6-19-16,9 6-24 0,0 0-19 0,0 0-14 15,0 0-12-15,0 0-8 0,0 0-8 0,-9-1-19 16,9 1-10-16,0 0-12 0,0 0-35 0,0 0 34 16,0 0-26-16,0 0 18 0,0 0-44 0,0 0 48 15,0 0-45-15,9-7 31 0,-9 7-53 0,14-1 29 16,-14 1-57-16,17-3 30 0,-17 3-52 0,21-3 33 16,-7 1-39-16,0 2 24 0,2-3-43 0,-3 1 34 15,5 0-44-15,-3 1 40 0,2-2-45 0,-1 2 40 16,-1-2-35-16,2 2 32 0,-3-3-43 0,1 2 10 15,0 0-33-15,-2 1 22 0,-13 1-73 0,22-2 10 16,-22 2-74-16,18-4-13 0,-18 4-50 0,16-1-52 16,-16 1-43-16,0 0-30 0,14 0-3 0,-14 0 49 15,0 0-38-15,0 0 0 0,0 0 0 0,-5 7-2 16,5-7-2-16,-13 5-412 0,5 0-262 0</inkml:trace>
          <inkml:trace contextRef="#ctx0" brushRef="#br0" timeOffset="-139221.8677">1028 356 165 0,'-10'6'497'0,"1"-3"-116"0,9-3-61 0,-11 6-41 16,11-6-25-16,-11 5 8 0,11-5-4 0,0 0-19 16,-9 3-16-16,9-3-18 0,0 0-10 0,0 0-16 15,0 0-9-15,0 0-13 0,0 0-20 0,12 4-20 16,-12-4-23-16,17 0-14 0,-17 0-23 0,19-4-8 16,-19 4-8-16,25 0-11 0,-25 0-7 0,28 0-5 15,-11-1-3-15,-3 1-9 0,1-2-18 0,1 0-43 16,0 2-61-16,-2-3-57 0,3 1-67 0,1 0-11 15,2 1-28-15,0-2-21 0,1 1-32 0,4-1-517 16,-2-3-394-16</inkml:trace>
        </inkml:traceGroup>
        <inkml:traceGroup>
          <inkml:annotationXML>
            <emma:emma xmlns:emma="http://www.w3.org/2003/04/emma" version="1.0">
              <emma:interpretation id="{936F16EE-8A08-4EBD-BB44-A7B4ECFD106F}" emma:medium="tactile" emma:mode="ink">
                <msink:context xmlns:msink="http://schemas.microsoft.com/ink/2010/main" type="inkWord" rotatedBoundingBox="31225,7233 33668,7205 33675,7746 31232,7774">
                  <msink:destinationLink direction="with" ref="{D291D833-792C-4599-B49F-65A5DBC25130}"/>
                </msink:context>
              </emma:interpretation>
              <emma:one-of disjunction-type="recognition" id="oneOf3">
                <emma:interpretation id="interp15" emma:lang="en-US" emma:confidence="0.5">
                  <emma:literal>25425</emma:literal>
                </emma:interpretation>
                <emma:interpretation id="interp16" emma:lang="en-US" emma:confidence="0">
                  <emma:literal>25×25</emma:literal>
                </emma:interpretation>
                <emma:interpretation id="interp17" emma:lang="en-US" emma:confidence="0">
                  <emma:literal>259×25</emma:literal>
                </emma:interpretation>
                <emma:interpretation id="interp18" emma:lang="en-US" emma:confidence="0">
                  <emma:literal>252×25</emma:literal>
                </emma:interpretation>
                <emma:interpretation id="interp19" emma:lang="en-US" emma:confidence="0">
                  <emma:literal>250×25</emma:literal>
                </emma:interpretation>
              </emma:one-of>
            </emma:emma>
          </inkml:annotationXML>
          <inkml:trace contextRef="#ctx0" brushRef="#br0" timeOffset="-138645.2181">1882 162 119 0,'0'0'547'0,"-3"-8"-150"15,3 8-69-15,-2-10-44 0,2 10 29 16,-4-11-40-16,4 11-21 0,-6-9-19 0,6 9-26 0,-1-10-35 16,1 10-31-16,-4-10-13 0,4 10-2 0,0-11 2 15,0 11 3-15,-1-11-16 0,1 11-23 0,1-16-4 16,2 9-25-16,-1 0 1 0,-2 0-15 16,6-1-12-16,-2 1-5 0,2-2-5 0,-1 3-7 0,2-2-6 15,0-1-3-15,2 4-1 0,-1-2-2 0,4 1 0 16,-2 1-3-16,1 2-3 0,0-2 1 0,-11 5-1 15,22-2 0-15,-22 2-2 0,21-1 0 0,-21 1 0 16,21 3 2-16,-21-3-3 0,19 4 7 0,-10 2-4 16,-1 3-1-16,1-2 0 0,-1-1-1 0,-2 5-1 15,-1 0 5-15,-1 2-4 0,-1-1 0 0,-1 3 4 16,-2 0-3-16,0 2 9 0,-2-1 13 0,1 5 8 16,-3-2 21-16,-3 0 4 0,2 0-3 0,-4 1 4 15,-1 2 5-15,-2-2 3 0,-1 1 12 0,-1-4 7 16,1 0 0-16,-3 0 0 0,-1 0-3 0,-1-1 1 15,2-4-6-15,1 1-8 0,0 1-7 0,-1-4-4 16,3 0-14-16,2 1-7 0,0-4-1 0,2 0-6 16,0-1-8-16,3 1-4 0,-1-1 4 0,7-6 6 15,-9 8 14-15,9-8 3 0,0 0 4 0,3 10-4 16,-3-10-2-16,14 4-7 0,-14-4-7 0,28 3-3 16,-9-3-4-16,0 1-5 0,2-1-6 0,1 0-1 15,1 0 3-15,5 0-6 0,0 0-3 0,-2-1 0 16,2 1 0-16,-2-1-1 0,2-1 0 0,-2 2 1 15,0-1-1-15,-3-1 1 0,1 1 0 0,-5-1 0 0,2 1 0 16,-4-1 0-16,-3 0 1 0,1-1 0 0,-2 3-1 16,-13 0-5-16,21-4-6 0,-21 4-34 15,18-3-41-15,-18 3-33 0,13-4-84 0,-13 4-48 0,9-8-35 16,-9 8-36-16,7-8-64 0,-7 8-3 0,1-8-19 16,-1 8-37-16,0-13-95 0,0 13-347 0,-1-17-444 15</inkml:trace>
          <inkml:trace contextRef="#ctx0" brushRef="#br0" timeOffset="-137841.919">2489 45 563 0,'-3'-6'511'16,"3"6"-147"-16,-8-14 0 0,8 14-57 0,-5-10 16 15,5 10-45-15,-2-11-13 0,2 11-33 0,-4-9-40 16,4 9-35-16,0 0-23 0,-3-9-24 0,3 9-13 15,0 0-6-15,0-9-2 0,0 9-9 0,8-5-14 16,-8 5-10-16,12-2-10 0,-12 2-9 0,11-3-4 16,-11 3-9-16,17-2-2 0,-17 2-8 0,21-1-1 15,-21 1 0-15,20-2-3 0,-20 2-2 0,22 0-2 16,-22 0 1-16,21 0-2 0,-21 0-4 0,17 0-6 0,-17 0-13 16,14-3-29-16,-14 3-38 0,16-1-37 0,-16 1-32 15,0 0-29-15,0 0-20 0,14 1 8 0,-14-1-6 16,0 0-4-16,0 0-12 0,0 0 3 0,-14 3-1 15,14-3-6-15,0 0 21 0,-21 0 32 0,21 0 34 16,-17 0 30-16,17 0 12 0,-18 0 20 0,18 0 14 16,-17 2 15-16,17-2 18 0,-14 0 20 0,14 0 25 15,-14 1 16-15,14-1 21 0,-13 2 23 0,13-2 14 16,0 0 24-16,-17 0 7 0,17 0 0 0,-12 5 1 16,12-5 39-16,-7 6-67 0,7-6 39 0,-9 8-44 15,9-8 45-15,-8 9-31 0,8-9-12 0,-9 15 21 0,6-10-7 16,-1 2-9-16,2 1 0 0,-4 1-4 0,3 0 0 15,0 1-9-15,-1-2-4 0,0 2 4 0,0 1-1 16,2-2-11-16,-3 1-10 0,2-2-5 0,-1 4-5 16,3-5-2-16,-3 3-9 0,3-1-1 0,-3-2-8 15,4-7-3-15,-3 14-1 0,3-14-4 0,-4 11 4 0,4-11 2 16,-2 13 20-16,2-13 8 0,-4 8 13 16,4-8 12-16,0 0 8 0,0 10-1 0,0-10-16 15,0 0-13-15,0 0-13 0,0 0-10 0,0 0-8 0,0 0-5 16,11-3-5-16,-11 3-3 0,12-5-5 0,-12 5-5 15,12-6-2-15,-12 6-2 0,14-6-11 0,-14 6 10 16,14-9-1-16,-14 9 0 0,17-5-2 0,-7 0 3 16,-10 5 1-16,20-6-5 0,-20 6-2 0,17-3 2 15,-17 3-2-15,22 0 6 0,-22 0-7 0,18 0 0 16,-18 0 0-16,20 4-1 0,-8-1 8 0,-3 2-5 16,2-3-1-16,0 4 2 0,0 2 0 0,-1 0 8 15,-2-1-7-15,1 4-1 0,-2-3 1 0,0 1 70 16,-1 0-79-16,0 0 68 0,0 2-77 0,-1-1 73 15,-2-1-76-15,1 2 76 0,-4-4-69 0,2 4 11 0,0-1 6 16,-1-1 1-16,-1-1 3 0,-3 0 4 0,1 0-1 16,-1 0 3-16,-1-2-4 0,-1 1 1 0,-1 1-2 15,-1-2 1-15,-1-1-1 0,-2 0-2 0,0 1 8 16,-1-2-10-16,-2-3-5 0,0 2 1 0,-1-1 2 16,1-2 3-16,13 0-16 0,-24 0-19 0,9-2-22 15,1-1-22-15,-1 2-33 0,3-3-23 0,-1-2-39 16,1 3-24-16,2-2-34 0,0 0-31 0,2 1-51 0,-1-3-5 15,5 0-6-15,-1 1-42 0,5 6-54 16,-3-14-459-16,3 5-425 0</inkml:trace>
          <inkml:trace contextRef="#ctx0" brushRef="#br0" timeOffset="-137233.8582">3257 149 301 0,'0'0'443'16,"0"-16"-75"-16,0 16-55 0,-2-11-43 0,2 11-36 16,-1-11-26-16,1 11-22 0,-4-7-20 0,4 7 4 15,0 0 6-15,-8-5-8 0,8 5-10 0,0 0-7 0,-17 5-5 16,17-5-12-16,-15 5-17 0,8 0 50 0,-5 4-68 15,2-2 63-15,-2 1-75 0,1 3 48 0,-1-1-83 16,0 4 54-16,0-3-73 0,-1 3 53 0,1-2-72 16,-2 3 65-16,1-1-78 0,-3 0 57 0,2 3-66 15,-2-3 62-15,5-1-69 0,-3 2 59 0,2-1-66 16,-2-1 65-16,2-2-68 0,0 2 58 0,2 0-76 16,1-3 40-16,0-1-84 0,2-1 28 0,0 2-87 15,2-4 23-15,1 2-67 0,-2-2 18 0,6-6-90 16,0 0-25-16,0 11-27 0,0-11-39 0,0 0-3 15,15 2-435-15,-15-2-314 0</inkml:trace>
          <inkml:trace contextRef="#ctx0" brushRef="#br0" timeOffset="-137511.8424">2903 87 87 0,'6'-5'545'0,"-6"5"-144"0,0 0-82 0,7-8-66 16,-7 8-27-16,0 0-22 0,0 0-23 0,5-8-19 0,-5 8-3 15,0 0 14-15,0 0 8 0,0 0-2 16,10 4-2-16,-10-4-8 0,6 8-12 0,-6-8-5 0,7 7 6 16,-7-7-14-16,9 11-15 0,-3-3 60 0,0-1-68 15,2 3 40-15,-2 0-87 0,3-2 54 0,-1 5-77 16,4-2 72-16,0 3-83 0,-1-3 63 0,1 2-83 15,0 1 68-15,3 1-85 0,-2 0 60 0,3 2-79 16,-3-3 73-16,4 2-79 0,-6-4 81 0,1 3-88 16,0-2 75-16,-6-2-78 0,5 0 78 0,-5-1-96 15,2-1 52-15,-2 0-100 0,1 1 24 0,-2-3-90 16,0 0 35-16,-2 0-71 0,-3-7 12 0,9 9-117 0,-9-9-19 16,6 7-10-16,-6-7-49 0,0 0-18 15,0 0-29-15,0 0-318 0,12-9-254 0</inkml:trace>
          <inkml:trace contextRef="#ctx0" brushRef="#br0" timeOffset="-136589.8621">3485 93 412 0,'0'0'449'0,"0"0"-77"0,0 0-68 0,0 0-42 0,0 0-24 16,0 0-11-16,0 0 9 0,0-10-14 0,0 10-17 16,0 0-3-16,0 0-10 0,0 0-12 0,-2-9-21 15,2 9-15-15,0 0-14 0,-3-9-6 0,3 9-5 16,0 0-13-16,0-13-14 0,0 13-26 0,0-9-4 15,0 9-14-15,5-9-10 0,-5 9-5 0,7-10-8 16,-7 10-2-16,7-9-8 0,-7 9-2 0,12-8-5 16,-12 8-1-16,13-9-1 0,-13 9-5 0,17-3 3 15,-17 3-1-15,19-2 57 0,-19 2-70 0,22-2 60 16,-22 2-70-16,24 2 7 0,-24-2-1 0,23 2 62 0,-9 1-70 16,-5 1 67-16,3 4-65 0,-2-3 56 0,1-1-67 15,-4 4 71-15,0 0-71 0,-2 2 67 0,0 0-64 16,-1 1 67-16,-3 1-67 0,-1-1 63 0,-1 0-68 15,-2 3 70-15,0 0-70 0,-3-1 76 0,0 3-66 16,-2 1 81-16,-1 0-67 0,0-3 77 0,-1 3-68 16,-2 0 75-16,0-3-70 0,1 3 83 0,-1-4-79 15,0 3 67-15,-1-1-84 0,1-3 73 0,0 5-81 16,2-4 72-16,-1-2-77 0,1 1 73 0,3-2-79 16,-3-3 71-16,4 3-72 0,-1-3 81 0,2-1-80 15,0 1 71-15,5-7-70 0,-7 9 74 0,7-9-75 0,-5 9 80 16,5-9-79-16,0 0 74 0,5 10-75 0,-5-10 77 15,14 4-79-15,-4-1 69 0,-10-3-75 0,23 4 78 16,-23-4-68-16,28 0 64 0,-11 1-72 0,1-1 70 16,-1-1-71-16,0 1 72 0,5 0-78 0,-4 0 79 15,5-3-78-15,-5 3 79 0,2-1-74 0,-3 1 73 16,-2-2-79-16,2 0 80 0,-3 0-75 0,-1 1 73 16,0-2-77-16,-13 3 78 0,17-3-91 0,-17 3 64 15,18-6-96-15,-18 6 56 0,14-4-114 0,-14 4 28 0,9-4-45 16,-9 4-35-16,9-7-45 0,-9 7-41 0,6-7-54 15,-6 7-17-15,2-9-14 0,-2 9-12 0,3-9-66 16,-3 9-331-16,1-16-290 0</inkml:trace>
          <inkml:trace contextRef="#ctx0" brushRef="#br0" timeOffset="-135730.2305">4012-71 50 0,'0'0'346'0,"-12"3"-67"15,12-3-38-15,-10 4-21 0,10-4-18 0,-9 7-14 16,9-7-47-16,-7 4-3 0,7-4-21 0,-7 9 14 16,7-9-10-16,-6 11 2 0,6-11-8 0,-6 13-11 0,2-5 40 15,4-8-65-15,-5 13 55 0,5-13-34 0,-5 16 35 16,3-9-25-16,0 3-12 0,-2-3-7 0,0 1-17 15,4 1-2-15,-2-1 21 0,0 1-4 0,0 1-10 16,2-2-14-16,-2 1-10 0,1-2-8 0,1-7 4 16,-3 15-23-16,3-15-49 0,0 13 56 0,0-13-2 15,0 12 7-15,0-12 11 0,-1 6 20 0,1-6 0 16,0 0 9-16,-1 13-50 0,1-13 71 0,0 0-64 16,0 0 53-16,1 9-78 0,-1-9 60 0,0 0-76 15,0 0 64-15,0 0-72 0,0 0 62 0,16-3-72 16,-16 3 69-16,7-4-68 0,-7 4 71 0,11-5-69 0,-11 5 77 15,11-6-71-15,-11 6 70 0,12-6-74 0,-12 6 72 16,10-3-70-16,-10 3 73 0,13-6-77 0,-13 6 65 16,13-6-68-16,-13 6 74 0,12-5-79 0,-12 5 78 15,14-3-82-15,-14 3 74 0,13-1-80 0,-13 1 75 16,13 0-72-16,-13 0 84 0,14 1-79 0,-14-1 78 16,15 5-74-16,-15-5 79 0,15 6-81 0,-15-6 70 15,14 8-67-15,-5-4 73 0,-1 2-73 0,0 0 95 0,-2 2-69 16,1 0 78-16,1 1-65 0,-3-1 75 0,1 1-69 15,0 0 59-15,-3 2-73 0,0-2 64 16,2 1-64-16,-2-3 61 0,-2 3-66 0,0-2 57 0,-1-8-64 16,2 16 63-16,-4-9-51 0,2-7 64 0,-2 14-59 15,-2-8 52-15,4-6-63 0,-10 11 29 0,10-11-34 16,-13 9 54-16,4-4-54 0,-1-2 51 0,-4 0-63 16,3 0 55-16,11-3-78 0,-21 4 35 0,7-2-90 15,-1-2 9-15,1-2-123 0,0 0 1 0,-2 0-69 16,0-1-49-16,1 1-57 0,-2-2-63 0,2 1-67 15,-2-3-78-15,0-1-351 0,0 1-523 0</inkml:trace>
          <inkml:trace contextRef="#ctx0" brushRef="#br0" timeOffset="-136290.8507">4090-35 468 0,'-6'-11'428'0,"6"11"-51"0,-3-7-67 15,3 7 7-15,0 0-103 0,-3-9 35 0,3 9-92 0,0 0 16 16,-3-8-72-16,3 8 27 0,0 0-21 0,0 0-14 16,7-5-16-16,-7 5 2 0,0 0-7 0,14-3-7 15,-14 3-13-15,0 0-9 0,17-3 1 0,-17 3-5 16,19 0-2-16,-19 0-10 0,20 0-2 0,-20 0-2 15,19 0-8-15,-19 0-3 0,22 3-1 0,-22-3-5 16,18 0 1-16,-18 0-5 0,17 0-17 0,-17 0-46 16,0 0 16-16,20 1-101 0,-20-1 35 0,0 0-33 0,0 0-39 15,0 0-30-15,11 3-28 0,-11-3-55 0,0 0 4 16,0 0-341-16,0 0-144 0</inkml:trace>
        </inkml:traceGroup>
      </inkml:traceGroup>
    </inkml:traceGroup>
    <inkml:traceGroup>
      <inkml:annotationXML>
        <emma:emma xmlns:emma="http://www.w3.org/2003/04/emma" version="1.0">
          <emma:interpretation id="{FFB754F3-6949-482D-BDE6-CAD1DC845D80}" emma:medium="tactile" emma:mode="ink">
            <msink:context xmlns:msink="http://schemas.microsoft.com/ink/2010/main" type="paragraph" rotatedBoundingBox="29084,8245 30433,8269 30430,8448 29081,8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621906-571D-4853-9315-0CAD7607708B}" emma:medium="tactile" emma:mode="ink">
              <msink:context xmlns:msink="http://schemas.microsoft.com/ink/2010/main" type="line" rotatedBoundingBox="29084,8245 30433,8269 30430,8448 29081,8424"/>
            </emma:interpretation>
          </emma:emma>
        </inkml:annotationXML>
        <inkml:traceGroup>
          <inkml:annotationXML>
            <emma:emma xmlns:emma="http://www.w3.org/2003/04/emma" version="1.0">
              <emma:interpretation id="{4D8D0020-C749-4CAF-B935-F321DCBDD7E0}" emma:medium="tactile" emma:mode="ink">
                <msink:context xmlns:msink="http://schemas.microsoft.com/ink/2010/main" type="inkWord" rotatedBoundingBox="29084,8245 30433,8269 30430,8448 29081,8424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+</emma:literal>
                </emma:interpretation>
                <emma:interpretation id="interp2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-1919.9861">-299 998 331 0,'0'0'492'15,"0"0"-104"-15,-16 2-78 0,16-2-38 0,0 0-32 16,0 0-11-16,-11 3-17 0,11-3-19 0,0 0-20 15,0 0-23-15,0 0-22 0,0 0-15 0,0 0-6 16,0 0 0-16,0 0 10 0,0 0 3 0,0 0 3 16,15 0-14-16,-15 0 0 0,25-3-8 0,-8 1-12 15,1 1-7-15,5 1-13 0,3-4-11 0,0 1-5 16,8 2-11-16,-1-2-4 0,3 1 0 0,3 0-4 16,7 0 12-16,-1 0-18 0,-1 0-3 0,1 1-5 15,-5 1-4-15,0-2-2 0,-3 2-6 0,0 0-3 16,-2 0 3-16,-5 0-2 0,-3 0 0 0,-2 0-2 15,-2 0-4-15,-5 0 0 0,2 0-1 0,-6 0-4 16,-14 0-7-16,28 0-15 0,-28 0-25 0,18 0-31 16,-18 0-16-16,15 2-38 0,-15-2-60 0,0 0-42 15,0 0-28-15,-6 7-36 0,6-7-44 0,-16 2-19 16,16-2-478-16,-28 2-389 0</inkml:trace>
          <inkml:trace contextRef="#ctx0" brushRef="#br0" timeOffset="-1567.3567">-139 1091 411 0,'-19'3'443'0,"1"1"-44"16,5 0-115-16,-3-1 23 0,5 2-58 0,-2-2 39 15,1-1-40-15,12-2 1 0,-18 5-26 0,18-5-46 16,-15 3-12-16,15-3-29 0,-12 4-25 0,12-4-9 16,0 0 9-16,-10 4 2 0,10-4 7 0,0 0-7 15,14 6-2-15,-14-6-18 0,28 0-5 0,-8 0-3 16,3 0-5-16,9 0-9 0,5 0-6 0,1 0-9 15,10 0 0-15,0-3-3 0,4 2-4 0,2-1-5 16,1 2 0-16,-1 0-4 0,0-1 3 0,-2 1 1 16,1-1 14-16,2 1 4 0,-6-2 33 0,1 2-37 15,-3-1-3-15,-7 1 2 0,0-3-6 0,-5 3 0 16,0-1-3-16,-1-1-12 0,-5 2-3 0,-3-2-3 16,-1 0 2-16,-2 1-7 0,-5-1-11 0,-1 2-3 15,0-3 4-15,-2 3-9 0,0-1 2 0,-15 1-2 16,20-3 4-16,-20 3-6 0,20 0-13 0,-20 0-14 15,15-1-19-15,-15 1-24 0,13-2-3 0,-13 2-63 0,12-3-94 16,-12 3-102-16,5-6-50 0,-5 6-57 16,1-11-19-16,-1 11-33 0,-1-14-569 0,1 4-674 15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07.36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91D833-792C-4599-B49F-65A5DBC25130}" emma:medium="tactile" emma:mode="ink">
          <msink:context xmlns:msink="http://schemas.microsoft.com/ink/2010/main" type="inkDrawing" rotatedBoundingBox="31148,8042 33306,8011 33307,8044 31149,8076" semanticType="underline" shapeName="Other">
            <msink:sourceLink direction="with" ref="{936F16EE-8A08-4EBD-BB44-A7B4ECFD106F}"/>
          </msink:context>
        </emma:interpretation>
      </emma:emma>
    </inkml:annotationXML>
    <inkml:trace contextRef="#ctx0" brushRef="#br0">77 62 419 0,'-15'-4'407'16,"4"0"-98"-16,0 3-55 0,11 1-33 0,-15-6-13 15,15 6-25-15,-14-4-30 0,14 4-19 0,-11-3-31 16,11 3-24-16,0 0-13 0,0 0-11 0,0 0-10 0,6-6-3 15,-6 6-4-15,24-2 3 0,-6 1-7 16,9 1 4-16,4-2 2 0,8 2-1 0,8 0-1 16,5 0 10-16,11 0-5 0,3 2-1 0,5-2-1 0,6 1-4 15,2 1-2-15,14 2-2 0,3-4-5 0,-2 2-3 16,-14-2-2-16,4 0 1 0,-1 0 1 0,-3 0-6 16,2 0 48-16,-2-2-57 0,0 1 44 0,-4 0-7 15,-3-1-3-15,-3-3-8 0,-4 2-1 0,-5 0-8 16,-11 0-2-16,-4 1 1 0,-10 0-8 0,-1-1-3 15,-7 0-4-15,0 0-4 0,-5 1 4 0,-4 2-9 16,-2-3-1-16,0 2-13 0,-17 1-30 0,27-2-41 16,-27 2-12-16,20 0-4 0,-20 0-36 0,14 3-39 15,-14-3-26-15,0 0-23 0,0 0-24 0,0 0-38 16,-5 8-60-16,5-8-238 0,-17 3-98 0</inkml:trace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07.79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830533-0C0B-4CBB-822D-90970BF4B223}" emma:medium="tactile" emma:mode="ink">
          <msink:context xmlns:msink="http://schemas.microsoft.com/ink/2010/main" type="inkDrawing" rotatedBoundingBox="31193,8133 33876,8232 33873,8318 31190,8220" semanticType="underline" shapeName="Other"/>
        </emma:interpretation>
      </emma:emma>
    </inkml:annotationXML>
    <inkml:trace contextRef="#ctx0" brushRef="#br0">231 0 117 0,'-41'4'442'0,"7"1"-142"16,5-1-42-16,3-1-42 0,0 1 22 0,6-2-52 15,4 0 30-15,0 1-73 0,16-3 34 0,-23 3-76 16,23-3 36-16,0 0-59 0,0 0 50 0,0 0-31 15,20 5 28-15,-1-5-30 0,5 0 10 0,11 0-23 16,5 0 15-16,11 0-31 0,2-2 11 0,14 2-24 16,4 2-8-16,4-2-6 0,6 0-7 0,14 2-6 0,5-1-2 15,2 2-4-15,0 1-9 0,3-1 1 16,1 1-2-16,1 3-3 0,-1 0 2 0,1-1-8 0,-3 1 1 16,-5-1-2-16,0 2 56 0,-5-2-27 0,-6 2 77 15,-17-2-56-15,0-3 72 0,-7-1-53 0,-11 1 79 16,-5 0-63-16,-2 0 80 0,-8-3-66 0,-4-2 90 15,-7 2-79-15,1 0 2 0,-4 0 1 0,0-1 13 16,-6 1 5-16,0 0-7 0,-2 0-11 0,-2-3-11 16,2 3-8-16,-16 0-11 0,22-1-17 0,-22 1-2 15,18-2-11-15,-18 2-8 0,17 0-8 0,-17 0-7 16,14-1-5-16,-14 1-7 0,0 0-1 0,15-1-2 0,-15 1-6 16,0 0 15-16,13-3-19 0,-13 3-1 15,0 0-7-15,12-6-33 0,-12 6-49 0,6-8-86 0,-6 8-93 16,6-11-116-16,-6 11-148 0,2-15-56 0,-2 6-802 15,0-1-986-15</inkml:trace>
  </inkml:traceGroup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48.26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FAB842-F137-4235-968F-B49B2B706F10}" emma:medium="tactile" emma:mode="ink">
          <msink:context xmlns:msink="http://schemas.microsoft.com/ink/2010/main" type="inkDrawing" rotatedBoundingBox="12142,14735 14996,15913 14964,15991 12110,14813" semanticType="strikethrough" shapeName="Other">
            <msink:sourceLink direction="with" ref="{4F7C87C9-0874-42A0-98D1-213DE99FC112}"/>
            <msink:sourceLink direction="with" ref="{6A1DBC60-F204-4354-BFEA-3B9EAAD7FEAB}"/>
            <msink:sourceLink direction="with" ref="{99306BFF-0165-40C5-A058-64237F49C99F}"/>
          </msink:context>
        </emma:interpretation>
      </emma:emma>
    </inkml:annotationXML>
    <inkml:trace contextRef="#ctx0" brushRef="#br0">-5-4 95 0,'0'0'373'0,"5"5"-55"16,-5-5-59-16,0 0-7 0,0 0-55 0,0 0 24 0,0 0-52 15,0 0 32-15,0 0-15 0,0 0-25 0,0 0-14 16,0 0-6-16,0 0 0 0,0 0-6 0,0 0-18 15,0 0-1-15,0 0-6 0,0 0-10 0,0 0 0 16,0 0-7-16,0 0-9 0,0 0-7 0,0 0-4 16,0 0-10-16,0 0-21 0,0 0 9 0,0 0-8 15,0 0-6-15,0 0-4 0,0 0-7 0,0 0 9 16,5 7 31-16,-5-7 8 0,0 0-8 0,8 7-9 16,-8-7-6-16,9 8-6 0,-9-8 0 0,13 9 9 15,-7-5 7-15,5 3 0 0,-2-1-10 0,0 1-7 16,2 0 6-16,0 0-20 0,0 1 11 0,1-1-19 15,3 2 9-15,-2 1-11 0,3 0 16 0,-2-2-16 16,3 1 11-16,0 1 0 0,4 0 26 0,-2 1-2 16,4 2-12-16,4-2 1 0,-2 0-15 0,3 2-4 15,2 0 1-15,4 1-4 0,1 0 0 0,0 0-2 16,0 1-2-16,-2 0-8 0,4 0 8 0,0 0-9 16,2 1-2-16,-3 0-1 0,0 0 2 0,5 0-3 15,-1 3-3-15,0-5 9 0,1 5-5 0,3-1-2 0,-8-2 1 16,8 3 2-16,-7-3-1 0,7 2 1 15,-8-2-1-15,8 2 0 0,-1 1 1 0,1-1 0 16,-8-3-4-16,8 4 0 0,-1 0 1 0,1-3-2 0,1 2 7 16,-2 0-8-16,-2 0-2 0,4 0 4 0,-3-1-5 15,2 2 5-15,0-1-2 0,-2 0 2 0,2-1 2 16,-1 2-6-16,2-1 7 0,-1 1-16 0,-1-1 20 16,-4-4-14-16,-3 2 9 0,4-2-8 0,-2 1 6 15,-1 1-3-15,-2-2 6 0,0 0-8 0,0 3 6 16,2-6-10-16,-6 1 12 0,-2-1-14 0,0 1 19 15,-2-4-15-15,-2 0 15 0,2 0-17 0,-5 0 8 16,-3-4-7-16,3 4 9 0,-4-3-9 0,0 1 9 16,-2-5-7-16,-3 5 6 0,2-2-5 0,-3 0 6 15,0-2-6-15,-1 1 11 0,-11-3-12 0,17 5 6 16,-17-5-7-16,17 4 6 0,-17-4-10 0,17 3 10 16,-17-3-9-16,14 3 20 0,-14-3-16 0,12 4 6 15,-12-4-7-15,11 3 8 0,-11-3-9 0,12 0 10 0,-12 0-10 16,0 0 6-16,17 4-5 0,-17-4 7 15,0 0-13-15,11 3 12 0,-11-3-6 0,0 0 15 16,0 0-10-16,15 1 3 0,-15-1-10 0,0 0 11 16,0 0-19-16,0 0 10 0,0 0-14 0,14 2-13 0,-14-2-7 15,0 0-23-15,0 0-3 0,0 0-29 0,0 0-5 16,0 0-37-16,0 0-43 0,0 0-103 0,0 0-56 16,12-3-37-16,-12 3-73 0,0 0-95 0,-2-12-405 15,2 12-528-15</inkml:trace>
  </inkml:traceGroup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54.06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546BEE-72FB-4436-B751-574A86A1A7CB}" emma:medium="tactile" emma:mode="ink">
          <msink:context xmlns:msink="http://schemas.microsoft.com/ink/2010/main" type="inkDrawing" rotatedBoundingBox="10614,16786 17379,16854 17377,17070 10611,17001" semanticType="underline" shapeName="Other">
            <msink:sourceLink direction="with" ref="{99306BFF-0165-40C5-A058-64237F49C99F}"/>
            <msink:sourceLink direction="with" ref="{2A58082E-01A8-4C1B-8E57-567171E56CF8}"/>
            <msink:sourceLink direction="with" ref="{4500C0C0-5E7C-4A64-B5E8-EB41E1D240B0}"/>
            <msink:sourceLink direction="with" ref="{D93AB53A-1F0B-4679-BC0B-F5A117293304}"/>
            <msink:destinationLink direction="to" ref="{32D2089B-AFA4-488B-8095-8E8604336E76}"/>
          </msink:context>
        </emma:interpretation>
      </emma:emma>
    </inkml:annotationXML>
    <inkml:trace contextRef="#ctx0" brushRef="#br0">68 184 298 0,'-15'2'258'0,"15"-2"-34"0,0 0-16 16,-18 1-17-16,18-1-15 0,0 0-12 0,0 0-15 16,-17 0-10-16,17 0-14 0,0 0 21 15,0 0-52-15,0 0 28 0,-14 0-53 0,14 0 27 16,0 0-47-16,0 0 30 0,0 0-46 0,0 0 7 0,0 0-19 15,0 0 33-15,0 0-44 0,0 0 42 0,-4-7-47 16,4 7 45-16,9-4-34 0,-9 4 44 0,11-4-34 16,-11 4 33-16,16-7-37 0,-6 4 22 15,2-1-11-15,2 1 23 0,-1 0-30 0,0 0 20 0,3-1-29 16,-3 1 27-16,3 2-25 0,0-2 19 0,1 1-22 16,-3-1 24-16,3 1-25 0,1-1 18 0,-3 0-17 15,2 2 19-15,0-2-15 0,0 2 9 0,-2-1-14 16,5-1 15-16,-3 2-7 0,2-3 9 0,2 1-8 15,-2-1 7-15,3 1-17 0,0-1 14 0,-2 1-18 16,2-2 13-16,0 0-15 0,-2 1 10 0,2 0-10 16,0 1 2-16,-2-2-10 0,2 2 12 0,1-2-15 15,0 1 14-15,-2 0-14 0,2 1 12 0,1 1-15 16,-2-1 14-16,1 0-11 0,-2 0 10 0,3 1-9 16,0 0 8-16,-1 1-10 0,1 0 10 0,0-1-11 15,0 1 14-15,2-1-16 0,-1 1 12 0,3 1-8 16,-1-1 13-16,2-1-17 0,-3 0 18 0,2 0-14 15,1 0 11-15,-1 2-12 0,1 0 14 0,-1-1-10 0,-1-1-5 16,-1 2 14-16,3-2-13 0,-1 2 14 0,-1 0-10 16,-1-2 7-16,3 2-7 0,-3-1 6 15,-1 1-7-15,1 0 13 0,0-3-5 0,0 2 8 16,0 1-3-16,0-2 17 0,0 1-16 0,0 1 10 0,0-1-9 16,1-1 8-16,-3 0-10 0,3 0 7 0,-2 0-11 15,2 2 3-15,-2 0-2 0,1 0 2 0,0-1-11 16,0 1 9-16,-1 0-7 0,1 1 8 0,0-1-10 15,1 0 9-15,-2 0-10 0,3 2 8 0,1 0-3 16,-2-2 2-16,2 2-5 0,-1 0 3 0,-1-1-5 16,7 0 10-16,-6 1-9 0,-1-1 5 0,2 2-5 15,-1-3 10-15,1 1-9 0,-1-1 10 0,-2 2-4 16,3 0 10-16,-2-2-3 0,-1 2 7 0,1-1-8 16,0-1 0-16,-1 0 1 0,2 0 6 0,-2 2-9 15,0-2 5-15,0 0-6 0,0 0 2 0,0 2-2 16,0-2 2-16,0 0-5 0,0 0 6 0,1 0-6 15,-3 0 3-15,5-2-4 0,-2 4 1 0,-1-4-3 16,1 2 3-16,3 0-6 0,-3 2 1 0,1-2-3 0,-2 0 6 16,3 0-4-16,-1 2 6 0,1-2-7 15,-1 2 4-15,1-1-3 0,0-1 1 0,0 1-1 16,-1-1 2-16,5 3-1 0,-3-1 3 0,-2-1-5 16,-1 0 6-16,0 1-6 0,1 0 4 0,0 1 1 0,0-3 4 15,0 3 2-15,0 0 3 0,-2-1-5 0,1-1 5 16,-2 2-1-16,2 0 2 0,-2-2 0 0,2 2 2 15,-1-1 2-15,1 1 6 0,0-3-4 0,-1 4 2 16,2-2 4-16,-2 0-3 0,3-1 0 0,-3 1-2 16,7 0 0-16,-6 0-1 0,4 2 6 0,-2-4-10 15,3 2 0-15,-3-1-2 0,-3 1-1 0,2 1-5 16,1-1 0-16,-2-2-5 0,-3 3 2 0,4-2-2 16,-3 2 4-16,3-2-4 0,-4 2 2 0,3 0-9 15,-2-3 14-15,1 2-9 0,0 1 5 0,-3-1-2 16,3-1 3-16,-2 1-4 0,4-1 9 0,-5 1-5 15,2 1 11-15,-2-2-6 0,1 0 10 0,2 1-6 16,-2-1-1-16,-1 2 1 0,0-3 0 0,-1 0-3 16,3 2 4-16,-3-2-3 0,0 1 1 0,1-1-5 15,-1 0 1-15,-1 2 1 0,-4-2-3 0,6 2 0 16,-5-2-1-16,4 0 1 0,1 0-4 0,-1 2 6 16,2-2-1-16,-1 0 0 0,0 0-2 0,-5 0 1 15,6 0 2-15,0 1 0 0,-3-1 2 0,1 0 0 0,-1 0 0 16,-1 1 0-16,2-1 4 0,0-1 4 15,-2 1 2-15,0 0 2 0,2 0-1 0,-2 0-2 16,1 0-2-16,-2 1-2 0,3-1-3 0,-3 0 1 0,2 0 0 16,-1 0-2-16,-2 0 0 0,2 0-2 0,-2 0 2 15,4 0-1-15,-3 0 7 0,1 0-5 0,0 0 4 16,2 0-1-16,-3 0 3 0,2 0 6 16,-2 0 2-16,3 0 8 0,0 0 1 0,2 0 1 0,-5 0 2 15,3 0 0-15,-1-1 4 0,2 1 1 0,0-1-4 16,-2 1-4-16,4-2-1 0,-5 2 2 0,2-2-3 15,2 0-1-15,-1 1-4 0,0-1-3 0,-1 2 0 16,0-3-2-16,1 2-1 0,-1-1 2 0,2 1-2 16,-1-2 3-16,-1 3 3 0,1-1 3 0,-2-1 4 15,1 1 1-15,-4-1 4 0,4 1-2 0,-4-1-2 16,-1 0 4-16,1-1-9 0,2 3-8 0,-6 0 1 16,3-3 0-16,-2 2-4 0,-1 1 0 0,3-2 4 15,-2 2-6-15,-15 0 7 0,24-1 7 0,-24 1 4 0,22-1-2 16,-22 1 2-16,20-2 3 0,-20 2 0 0,18-1 2 15,-18 1 1-15,16 0 1 0,-16 0-1 16,17-3-4-16,-17 3-10 0,16 0 0 0,-16 0-10 0,0 0 2 16,18 0-11-16,-18 0 4 0,0 0-7 0,15-2-7 15,-15 2-1-15,0 0 1 0,0 0-5 0,0 0 4 16,19 0 0-16,-19 0 1 0,0 0-1 16,0 0-2-16,0 0-6 0,14 0 7 0,-14 0-6 0,0 0-20 15,0 0-28-15,0 0-28 0,0 0-40 0,0 0-46 16,0 0-54-16,0 0-47 0,14-3-66 0,-14 3-107 15,0 0-126-15,0 0-15 0,0 0-138 0,0-11-637 16,0 11-957-16</inkml:trace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3:52.65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196DB0-C635-49A2-BCAC-0B3940C62C4A}" emma:medium="tactile" emma:mode="ink">
          <msink:context xmlns:msink="http://schemas.microsoft.com/ink/2010/main" type="inkDrawing" rotatedBoundingBox="7282,5889 9979,5018 10090,5362 7393,6233" semanticType="callout" shapeName="Other">
            <msink:sourceLink direction="with" ref="{F097BF70-BEB7-4F3D-AE96-CC6076421431}"/>
          </msink:context>
        </emma:interpretation>
      </emma:emma>
    </inkml:annotationXML>
    <inkml:trace contextRef="#ctx0" brushRef="#br0">-1 749 52 0,'0'0'710'0,"0"-9"-201"0,0 9-105 16,0-9-84-16,0 9-66 0,0 0-48 0,0-10-46 15,0 10-28-15,0 0-16 0,0 0 10 0,2-9 26 16,-2 9 5-16,0 0-14 0,7 5 3 0,-7-5-5 0,11 9 14 15,-5-2-4-15,3 1-16 0,-1 0-11 16,2 1-18-16,2 4-9 0,0 0-4 0,-1 1 8 16,2 1-15-16,-1-1 9 0,2-1-23 0,-1 3 7 0,0-3-3 15,1 1 6-15,-2-1-13 0,1 0-4 0,0-1-8 16,-1-2-7-16,-1 1-6 0,3 0 4 0,-2-3 9 16,1-3 3-16,0 1-5 0,4-3 2 0,3-1-2 15,5-5-10-15,10-3 14 0,5-4-28 0,12-7 16 16,5-3-50-16,13-7 43 0,5-4-40 0,5-2 26 15,4-5-30-15,4-1 23 0,0-2-32 0,4 1 43 16,0-4-43-16,-1 0 28 0,-2-1-29 0,3 3 25 16,0-3-23-16,2 3-1 0,-1 0 4 0,-1 1 25 15,1 4-29-15,-2 1 23 0,-3 1-30 0,-4 3 22 16,-4 3-45-16,-3 3-1 0,-9 0-43 0,-11 8-33 16,-5-3-32-16,-5 3-45 0,-11 5-60 0,1-2-72 15,-11 7-60-15,-1 1-118 0,-4-2-101 0,-6 8-421 16,-15 1-642-16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04.22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D2089B-AFA4-488B-8095-8E8604336E76}" emma:medium="tactile" emma:mode="ink">
          <msink:context xmlns:msink="http://schemas.microsoft.com/ink/2010/main" type="inkDrawing" rotatedBoundingBox="11552,11160 18484,13946 17312,16861 10380,14075" semanticType="callout" shapeName="Other">
            <msink:sourceLink direction="from" ref="{E4C50862-19A6-4D1A-8CAE-E7F9C8A5436F}"/>
            <msink:sourceLink direction="to" ref="{A6546BEE-72FB-4436-B751-574A86A1A7CB}"/>
            <msink:sourceLink direction="from" ref="{2649C84D-54F5-45EA-8165-EF4CDE0EC2BF}"/>
          </msink:context>
        </emma:interpretation>
      </emma:emma>
    </inkml:annotationXML>
    <inkml:trace contextRef="#ctx0" brushRef="#br0">34 385 131 0,'0'0'289'16,"-10"-8"-73"-16,10 8-61 0,-8-5-26 0,8 5-28 16,-9-5-16-16,9 5-19 0,0 0-6 0,-7-6-10 15,7 6-5-15,0 0-11 0,0 0 0 0,0-9-14 16,0 9 5-16,13-6-11 0,-1 4 2 0,3-1-9 16,4-2 2-16,1-1-5 0,4 1-2 0,7-1 2 15,1 0-2-15,6-3-3 0,4 2 5 0,2-2-1 16,12-2-5-16,0 0-6 0,2 2-7 0,1 1-14 15,5-4-3-15,3 4 1 0,2-3 2 0,1 2 4 16,-1 2 3-16,5-1 7 0,-3-1 0 0,2 3 2 16,-2 0 6-16,-2-1-2 0,-1 3 5 0,-3 0-1 0,-2 0 2 15,-1 1 2-15,-3 0 0 0,-8-3 0 16,-1 5-4-16,-2-3 4 0,-2 1 1 0,5 0 1 16,-5-1-1-16,1 2 3 0,-1-1-3 0,0-2-1 0,0 2 6 15,0 0-2-15,0 1 0 0,-2 0 4 0,1-2 2 16,-2 2 5-16,2-1 8 0,-6 1 12 0,-1-1-4 15,2 0-2-15,-3 2 6 0,1-1-2 16,2 0 6-16,-2 0 2 0,2 1 18 0,-3-2-6 0,2 1 8 16,0 1-21-16,-2-3 7 0,4 1-18 0,-3 2 4 15,5-2-16-15,-4 3 12 0,1-3-25 0,5 2 15 16,1-1-15-16,-1 1 15 0,2-2-18 0,-1 0 11 16,1 3-15-16,-1 0 14 0,1-2-16 0,2 2 20 15,-1 0-22-15,-1 0 14 0,-1 0-11 0,-1 2 17 16,2-2-24-16,-7 3 23 0,-1-3-17 0,1 3 12 15,-2 0-13-15,0-1 14 0,3 0-7 0,3 1 8 16,-7-1-15-16,7 2 16 0,-6-1-17 0,1-1 16 16,7 1-18-16,-3 0 20 0,1-2-17 0,1 0 15 15,0 2-17-15,-1-1 17 0,0-1-16 0,4 2-10 16,-5-1 13-16,4 0 15 0,-7-2-21 0,6 1 23 16,-6 1-15-16,1-2 16 0,-1 0-20 0,1 0 19 15,2 0-19-15,-2 0 16 0,-1 0-15 0,2 0 16 16,4 0-19-16,1 0 9 0,-2 0-4 0,2-2 11 0,-2 2-18 15,-5-1 19-15,7-1-13 0,-7 0 12 16,-1 0-16-16,0 1 20 0,-2-2-16 0,2 2 10 16,-3-1-9-16,2 1 14 0,-2-2-17 0,-1-1 12 0,0 2-11 15,0-1 17-15,-2-1-28 0,2 0 26 0,-2 1-14 16,-2 1 13-16,1-1-17 0,-1-3 18 0,-2 4-14 16,0-3 14-16,-1 2-15 0,-4 0 15 0,3 1-16 15,-3-4 13-15,3 3-12 0,-3 1 17 0,4-1-27 16,-4 0 25-16,0 0-15 0,-1 1 14 0,0 1-16 15,0-2 18-15,-1 2-17 0,0-2 13 0,-2 2-13 16,-3-1 15-16,-1 0-14 0,3 1 12 0,-3 0-14 16,1 0 16-16,-1 1-16 0,-2-2 13 0,3 2-18 15,-17 0 24-15,28 0-14 0,-28 0 7 0,27 0-13 16,-14 2 17-16,3-2-16 0,-3 1 16 0,-1 0-17 16,0 0 18-16,-12-1-18 0,26 4 35 0,-26-4-6 15,20 1 24-15,-20-1-18 0,17 3 30 0,-17-3-16 16,16 1 36-16,-16-1-36 0,0 0 37 0,19 2-39 15,-19-2 36-15,0 0-42 0,14 1 26 0,-14-1-40 16,0 0 30-16,0 0-41 0,0 0 26 0,15 0-31 16,-15 0 32-16,0 0-36 0,0 0 37 0,0 0-34 15,0 0 35-15,15 1-36 0,-15-1 30 0,0 0-34 16,0 0 34-16,0 0-44 0,0 0 39 0,0 0-36 0,7 3 36 16,-7-3-13-16,0 0 36 0,0 10-37 15,0-10 28-15,0 13-33 0,0-13 32 0,-2 14-36 16,-1-6 32-16,2 1-37 0,0 2 30 0,-2-1-36 0,2 4 41 15,1-3-37-15,0 4 28 0,-2-2-23 0,1 2 36 16,1 3-13-16,0-2 20 0,0 2-17 0,0 2 17 16,0 1-24-16,1 2 23 0,1-1 0 0,-2 1-4 15,4 2-9-15,-3 4 4 0,5 1-7 0,-2 1-1 16,1-2-3-16,1 4-7 0,0 5-4 0,0 2-3 16,2-2-11-16,1 1 10 0,-1 3-19 0,4 5 21 15,-1-1-17-15,1 1 15 0,0 1-14 0,-2-2 14 16,2 1-13-16,-1-6 15 0,-2 0-15 0,0 1 17 15,-2-1-15-15,1-1 15 0,-4 1 1 0,-1-1-1 16,1 1 2-16,-4-7 1 0,-2 4-7 0,0 3 0 16,1 0-7-16,-3 0-10 0,-2 0 13 0,1-1-15 15,-1-2 15-15,0 2-16 0,1-2 20 0,-2-4-18 16,5-3 15-16,-3 0-16 0,-1-1 17 0,2 1-14 16,2-2 17-16,-2-1-16 0,4-3 17 0,-1 0-14 15,-3 0 9-15,4-1-12 0,0-2 18 0,0 2-18 16,0-1 20-16,-1-1-22 0,-1 1 18 0,2-2-17 15,-2 1 22-15,2-2-22 0,0 2 22 0,-2-1-19 0,1-1 19 16,1 1-2-16,0-4-4 0,-3 2-2 0,2-3 4 16,1 1-2-16,0 1-1 0,0-3-1 15,0 2 1-15,0-1-2 0,0-1 4 0,-1 2-1 16,1-3 2-16,0 3-4 0,0-3 4 0,-1 3 3 0,1 0-19 16,-3-2 23-16,3 3-18 0,0-1 17 0,0-1-4 15,-1 1 1-15,-1 1-15 0,2-1 12 0,0-3-12 16,-2 5 19-16,1-3-17 0,1-1 10 0,0 2-8 15,0-2 16-15,0 0-14 0,0 1 21 0,0-2-13 16,0-1 13-16,0 2-10 0,0 1 12 0,-2-2-14 16,2 0 6-16,0-3-10 0,0 5 12 0,0-4-15 15,0 1 9-15,0 0-13 0,0-2 12 0,0 2-10 16,0-1 6-16,0-2-8 0,0 1 8 0,-1-2-9 16,1 4 9-16,0-2-13 0,0 1 9 0,0-4-7 15,0 5 12-15,0-3-11 0,0 0 7 0,1 1-6 16,-1 0 9-16,0-1-10 0,0 1 11 0,0 1-10 15,2 0 9-15,-2 0-9 0,0 0 10 0,0 2-10 16,0-3 3-16,1 3-6 0,1-2 11 0,-2 1-12 0,0 0 8 16,3-2-6-16,-3 4 11 0,0-5-13 15,3 3 12-15,-2-2-12 0,0 1 12 0,-1-1-8 16,4 0 6-16,-3 0-1 0,1 0-1 0,-2-2 1 16,4 1 0-16,-3-2-3 0,-1 1 0 0,4-1 2 0,-3-1-3 15,0 2 1-15,3-2-1 0,-4-7 0 0,3 14 1 16,-3-14-4-16,4 11 7 0,-4-11-9 15,5 9 7-15,-5-9-3 0,4 10 3 0,-4-10-3 0,4 7-4 16,-4-7-5-16,0 0-23 0,10 5-36 0,-10-5-73 16,0 0-61-16,15 0-68 0,-15 0-152 0,8-7-535 15,-8 7-544-15</inkml:trace>
  </inkml:traceGroup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05.83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AA472A6-F0FB-43FC-A103-2006D1DF359E}" emma:medium="tactile" emma:mode="ink">
          <msink:context xmlns:msink="http://schemas.microsoft.com/ink/2010/main" type="inkDrawing" rotatedBoundingBox="10265,16720 16503,16707 16504,16841 10266,16854" semanticType="underline" shapeName="Other">
            <msink:sourceLink direction="with" ref="{D93AB53A-1F0B-4679-BC0B-F5A117293304}"/>
            <msink:sourceLink direction="with" ref="{99306BFF-0165-40C5-A058-64237F49C99F}"/>
            <msink:sourceLink direction="with" ref="{2A58082E-01A8-4C1B-8E57-567171E56CF8}"/>
          </msink:context>
        </emma:interpretation>
      </emma:emma>
    </inkml:annotationXML>
    <inkml:trace contextRef="#ctx0" brushRef="#br0">38 132 271 0,'0'0'266'0,"0"0"-70"0,-14 2-36 16,14-2-26-16,0 0-22 0,0 0-19 0,-13 2-12 15,13-2-15-15,0 0 0 0,0 0-17 0,0 0-1 16,0 0-13-16,0 0 5 0,-12 4-20 0,12-4 7 16,0 0-22-16,0 0 12 0,0 0-8 0,0 0 6 15,0 0-10-15,0 0 9 0,0 0-9 0,18 0 4 16,-18 0-6-16,17 0 7 0,-17 0-13 0,23 0 6 0,-8-2-10 16,-1 2 19-16,3-2-14 0,3 2-1 15,4-2 2-15,-1 1 1 0,2 1-3 0,2-1 2 16,1-2 0-16,3 1 3 0,3 1-3 0,0 0 2 15,1-1 2-15,1 0-2 0,-1-2-5 0,2 4 6 0,0-1-1 16,1-1-5-16,-1 0 2 0,1 0 3 0,-1 1 1 16,1-2-1-16,-1 2 0 0,2-1 0 15,-1 1-5-15,0 0 8 0,-1-3-1 0,1 0-2 0,-1 3-3 16,6-3 2-16,1 1 2 0,-1-3-5 0,-3 2 5 16,4-2 4-16,-1 3-2 0,-1-2-2 0,1-1 3 15,-3 2-2-15,4-1-1 0,-2 1 2 0,-6-1 2 16,1 2-1-16,0-2-1 0,-2 3-2 0,1-2 1 15,1 3-4-15,0-1 5 0,0-2 0 0,-1 3 4 16,-1-2-3-16,0 1-6 0,3 1 6 0,-3-1 6 16,1 2-2-16,-1-2 3 0,4 1-2 0,-4 1 0 15,1 0 3-15,1 0-1 0,-2 0-4 0,2-2-16 16,-2 2 26-16,2 0-5 0,-2 2 8 0,0-2-7 16,1 0 0-16,-1 0 3 0,-1 0-8 0,1 0 1 15,0 1 3-15,-3-1-2 0,-1 2-3 0,-2-2 0 16,0 2-2-16,0-1-5 0,-1 1 2 0,1-1 1 15,-1 1 3-15,1-1-3 0,1 1 1 0,-2 0-6 16,4 0-2-16,-3-1 9 0,-1 1 0 0,2 0 0 0,-1-1-1 16,-1-1 1-16,0 1-6 0,4 1-2 0,0 0 6 15,-2-2 0-15,1 1-3 0,0 2 5 16,-4-3 1-16,4 0-1 0,1 0-3 0,-1 1 7 16,-1-1-2-16,-1 0 0 0,0 0-2 0,1 0-3 0,-1 0 2 15,-1 0-2-15,1 0-1 0,-1 0 0 0,2-1 0 16,-2 1 5-16,1 0-3 0,-1 0 0 15,1-3-1-15,-1 3-10 0,1-1 16 0,-3 1 3 16,5-2-4-16,-5 2 0 0,2-2 0 0,0 1 1 0,1 0-3 16,-1-1 9-16,0 0-3 0,-4 1-1 0,3-1-7 15,-2 2 8-15,0 0-4 0,0-2-6 0,-1 0 1 16,-1 2 5-16,2 0-3 0,-2-1 3 0,-5 1-6 16,4 0-2-16,-1 0-1 0,-2 0 4 0,2 1 1 15,0-1-5-15,1 2 3 0,1-2 3 0,-1 2-5 16,1 0-3-16,0-1 7 0,1 1 0 0,-1 1 0 15,3-2-2-15,0 3 2 0,0 0-5 0,0-3-1 16,-1 3 6-16,1-1 0 0,0-1-1 0,0 2 0 16,0-3-2-16,0 2-3 0,0 0 5 0,0 0-1 15,-3 0-3-15,4 1 4 0,-2-3 0 0,1 1 1 16,-1 2-8-16,1-1 11 0,0-2 19 0,0 2-29 16,0 0 26-16,0-2-28 0,0 1 27 0,0 0-33 15,0 0 34-15,2-1-38 0,-1-1 35 0,2 0-35 16,0 0 42-16,1 0-29 0,4 0 41 0,1 0-30 0,0 0 27 15,2 0-26-15,-2-1 36 0,3-1-34 16,-5 2 30-16,4 0-39 0,0-2 35 0,-3 2-41 16,-4 0 37-16,-2 0-39 0,-2 2 46 0,1-2-36 0,0 2 51 15,-2-2-42-15,-2 1 41 0,0-1-31 0,1 0 29 16,-2 2-34-16,-4 0 41 0,0 0-22 0,1-2 26 16,0 2-31-16,-3-2 19 0,1 0-26 15,-3 1 24-15,3-1-30 0,0 0 22 0,-1 1-25 0,-16-1 12 16,28-1-22-16,-28 1 19 0,26 0-21 0,-26 0 11 15,23 0-14-15,-23 0 16 0,26-1-23 0,-26 1 4 16,20-2-70-16,-9-2-34 0,1 2-114 0,0-3-157 16,-2-2-491-16,0 1-420 0</inkml:trace>
  </inkml:traceGroup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14.19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2EC5FA-EBDA-4FA3-BDCA-69A4D914D2BA}" emma:medium="tactile" emma:mode="ink">
          <msink:context xmlns:msink="http://schemas.microsoft.com/ink/2010/main" type="inkDrawing" rotatedBoundingBox="19533,15697 22556,15645 22557,15681 19533,15733" semanticType="underline" shapeName="Other">
            <msink:sourceLink direction="with" ref="{B869B08A-6FB9-42C8-835C-9E189604309C}"/>
            <msink:sourceLink direction="with" ref="{03E7587A-0E0D-47F2-8966-E2B1524B02A2}"/>
            <msink:sourceLink direction="with" ref="{EBA97D21-FEB4-4663-8A92-24812F48D9B3}"/>
            <msink:sourceLink direction="with" ref="{71F28EF9-A87F-45FF-8EE3-F0C3D84E7584}"/>
          </msink:context>
        </emma:interpretation>
      </emma:emma>
    </inkml:annotationXML>
    <inkml:trace contextRef="#ctx0" brushRef="#br0">154 70 296 0,'0'0'330'0,"-18"-3"-63"16,18 3-18-16,-20-4-24 0,20 4-15 15,-18-3 17-15,18 3-58 0,-17-4 19 0,17 4-59 0,-18-3 17 16,18 3-51-16,-16-3 32 0,16 3-40 0,-17-2 24 15,17 2-34-15,-15-2 21 0,15 2-22 0,0 0 7 16,-16 0-23-16,16 0 10 0,0 0-23 0,0 0 23 16,0 0 31-16,0 0 39 0,0 0-6 0,0 0-4 15,11 4-16-15,6-3-11 0,3 1-20 0,7-2-8 16,1 0-16-16,8 3-12 0,5-2-5 0,10-1-4 16,11 0-9-16,7 2 1 0,2-2-8 0,9 0-1 15,16 1-4-15,4-1-3 0,2 0-2 0,2 0 2 16,0-1-6-16,5 1 2 0,1-2-4 0,1 1-2 15,3 1 3-15,0-3-3 0,-2 3-2 0,-4-2 3 16,-5 1-1-16,-4-3 2 0,-2 1 0 0,-18 0 1 0,-2 0-4 16,-4 2 3-16,-3-2-2 0,-3-1 4 15,-6 3-5-15,0-5 5 0,-13 4-3 0,1-2 0 16,-6 1-1-16,-6 2 2 0,-2 0-5 0,-4-1 1 16,-3 1 2-16,-4-2-3 0,0 3 0 0,-6-1 2 0,-2-1-3 15,1 2-2-15,-5-2-3 0,-12 2-13 0,26-2-24 16,-26 2-22-16,18-1-10 0,-18 1-11 0,0 0-31 15,14 3-76-15,-14-3-26 0,0 0-63 0,0 0-47 16,-11 4-104-16,11-4-490 0,-24 1-493 0</inkml:trace>
  </inkml:traceGroup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14.65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B442BE-E79F-4318-8DE1-4ED35284D235}" emma:medium="tactile" emma:mode="ink">
          <msink:context xmlns:msink="http://schemas.microsoft.com/ink/2010/main" type="inkDrawing" rotatedBoundingBox="19609,15935 22186,15747 22189,15796 19613,15985" semanticType="underline" shapeName="Other">
            <msink:sourceLink direction="with" ref="{B869B08A-6FB9-42C8-835C-9E189604309C}"/>
            <msink:sourceLink direction="with" ref="{03E7587A-0E0D-47F2-8966-E2B1524B02A2}"/>
            <msink:sourceLink direction="with" ref="{EBA97D21-FEB4-4663-8A92-24812F48D9B3}"/>
            <msink:sourceLink direction="with" ref="{71F28EF9-A87F-45FF-8EE3-F0C3D84E7584}"/>
          </msink:context>
        </emma:interpretation>
      </emma:emma>
    </inkml:annotationXML>
    <inkml:trace contextRef="#ctx0" brushRef="#br0">177 200 213 0,'-28'2'421'0,"5"-1"-58"16,2 1-61-16,3-2 1 0,1 2-58 0,4-1 21 15,13-1-53-15,-23-1-5 0,23 1-43 0,-21 1-5 16,21-1-42-16,-14 0-5 0,14 0-28 0,0 0 10 0,0 0 0 15,0 0 13-15,8-8 4 0,3 7-7 16,7-4-6-16,6 1-8 0,8-4 2 0,8 1 4 16,5 0-7-16,12-1 3 0,7-1-10 0,4 2-16 0,5-3-4 15,17 3-15-15,4-1-7 0,-2 0-1 0,6 3-8 16,-1-1-3-16,5 1-2 0,-2 1-5 0,5-2-1 16,1 3-4-16,-3 0-2 0,-2-2 4 15,-2 2 2-15,-2 1 8 0,-20-2 6 0,-2 1 13 0,-3-1-7 16,-5 1 1-16,-5 0 1 0,-13-1 2 0,0 3-1 15,-5-5 1-15,-5 2-2 0,-4 1-4 0,0 0 1 16,-4 0-9-16,-5-1-8 0,-3 3-2 0,1-4-5 16,-4 2-2-16,-2 0-2 0,-1 2 11 0,-4 0-14 15,2-1-5-15,-3 1-1 0,-12 1 1 0,20-3-9 16,-20 3-11-16,17-2-19 0,-17 2-22 0,11-3-52 16,-11 3-59-16,0 0-58 0,0 0-80 0,0 0-8 15,0 0-64-15,-23 0-71 0,10 0-167 0,-8 0-257 16,-3 0-426-16</inkml:trace>
  </inkml:traceGroup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17.91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57AE1CE-BEC3-49E2-84FB-F85F7B22D52C}" emma:medium="tactile" emma:mode="ink">
          <msink:context xmlns:msink="http://schemas.microsoft.com/ink/2010/main" type="inkDrawing" rotatedBoundingBox="23583,15638 25529,15553 25532,15616 23586,15702" semanticType="underline" shapeName="Other">
            <msink:sourceLink direction="with" ref="{B021261D-9571-4392-8AC7-C2F473BF481C}"/>
            <msink:sourceLink direction="with" ref="{55F048DA-F0F9-416D-922B-6340E54F01E4}"/>
          </msink:context>
        </emma:interpretation>
      </emma:emma>
    </inkml:annotationXML>
    <inkml:trace contextRef="#ctx0" brushRef="#br0">85 50 549 0,'-22'4'401'0,"4"0"-58"0,3 1-110 0,3 0 15 16,1-2-57-16,11-3 29 0,-8 8-64 0,8-8 15 16,8 7-51-16,3-3 8 0,7 1-37 0,8-5 5 15,5 4-34-15,8-2 35 0,6-2-16 0,3 0 21 16,8 0-20-16,7-3 9 0,3 0-26 0,3-2 0 16,1-1-20-16,4 1 5 0,1 0-21 0,0-3-6 15,-2 2-5-15,3 0 1 0,-4-1-9 0,-2 1 0 16,-2 1-3-16,-2 2 16 0,-3-1-23 0,-5-2 18 15,-6 6-14-15,-6-5 3 0,1 4-10 0,-10 0 12 0,0-2-13 16,-2 1 9-16,-2 1-10 0,-4 0 2 0,-1 1-3 16,-1 0 0-16,-1-2-3 0,0 2-6 15,-3-1-6-15,1 1-11 0,-1-1-14 0,-4 1-26 16,-1-2 13-16,2 2-55 0,-6 0 28 0,3-2-62 0,-17 2-5 16,22 0 7-16,-22 0 24 0,17 4 28 0,-17-4-6 15,6 4-32-15,-6-4-41 0,-6 8-55 0,-3-2-99 16,-4 0-224-16,-5-1-62 0</inkml:trace>
  </inkml:traceGroup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18.30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759F04-5A3E-4264-AB23-6547FE0C31FF}" emma:medium="tactile" emma:mode="ink">
          <msink:context xmlns:msink="http://schemas.microsoft.com/ink/2010/main" type="inkDrawing" rotatedBoundingBox="23370,15858 25720,15706 25726,15795 23376,15946" semanticType="underline" shapeName="Other">
            <msink:sourceLink direction="with" ref="{B021261D-9571-4392-8AC7-C2F473BF481C}"/>
            <msink:sourceLink direction="with" ref="{55F048DA-F0F9-416D-922B-6340E54F01E4}"/>
          </msink:context>
        </emma:interpretation>
      </emma:emma>
    </inkml:annotationXML>
    <inkml:trace contextRef="#ctx0" brushRef="#br0">471 131 211 0,'-66'5'385'15,"1"2"-78"-15,5 0-5 0,5 2-66 0,9-6 12 16,10 2-25-16,4-1-33 0,6-1-29 0,0 0-38 15,7 2-18-15,2-3-11 0,4 2 3 0,13-4 0 16,-10 3 4-16,10-3-6 0,12 7-15 0,5-4 2 16,12-1-4-16,11-2-8 0,13 2 3 0,14-4 2 15,4 0-8-15,8 0 0 0,15-3-10 0,1 2-9 16,4 0-26-16,0-1 12 0,-2-1-23 0,3-1 9 16,0 0-14-16,-7 3 14 0,0-2-18 0,-6-5 15 0,-12 4-19 15,-3 1 15-15,-1-2-12 0,-3-1 17 16,-5 3 12-16,-1-2 25 0,-3-2-1 0,-5 3 13 0,-7 0-12 15,-2 0 4-15,-4 0-12 0,-3 3 9 16,-2-1-7-16,-4-1 0 0,-1 2-8 0,-3-1 4 0,-4 2-9 16,-1-1-3-16,-2 0-7 0,-3 3-2 0,-2-3-5 15,-2 2 5-15,-1-2-5 0,-13 3 3 0,22 0-4 16,-22 0 0-16,18-3-2 0,-18 3-2 0,17-2-4 16,-17 2 1-16,0 0-2 0,17-4-5 0,-17 4 3 15,0 0-11-15,0 0-16 0,0 0-31 0,0 0-59 16,0 0-57-16,-3-8-118 0,3 8-13 0,-6-7-124 15,6 7-181-15,-8-11-275 0,3 2-434 0</inkml:trace>
  </inkml:traceGroup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7:34.37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E3A7F3-5299-4E75-B6BD-9EC226F99EF6}" emma:medium="tactile" emma:mode="ink">
          <msink:context xmlns:msink="http://schemas.microsoft.com/ink/2010/main" type="writingRegion" rotatedBoundingBox="5343,4554 5357,4554 5357,4582 5343,4582"/>
        </emma:interpretation>
      </emma:emma>
    </inkml:annotationXML>
    <inkml:traceGroup>
      <inkml:annotationXML>
        <emma:emma xmlns:emma="http://www.w3.org/2003/04/emma" version="1.0">
          <emma:interpretation id="{E67FBCB8-48F1-4018-934F-6235B80EE183}" emma:medium="tactile" emma:mode="ink">
            <msink:context xmlns:msink="http://schemas.microsoft.com/ink/2010/main" type="paragraph" rotatedBoundingBox="5343,4554 5357,4554 5357,4582 5343,4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A09907-65C0-4D0E-ACCF-A1CEF1271506}" emma:medium="tactile" emma:mode="ink">
              <msink:context xmlns:msink="http://schemas.microsoft.com/ink/2010/main" type="line" rotatedBoundingBox="5343,4554 5357,4554 5357,4582 5343,4582"/>
            </emma:interpretation>
          </emma:emma>
        </inkml:annotationXML>
        <inkml:traceGroup>
          <inkml:annotationXML>
            <emma:emma xmlns:emma="http://www.w3.org/2003/04/emma" version="1.0">
              <emma:interpretation id="{7187EF0D-45E9-4F91-8BD3-FC586C67D7EC}" emma:medium="tactile" emma:mode="ink">
                <msink:context xmlns:msink="http://schemas.microsoft.com/ink/2010/main" type="inkWord" rotatedBoundingBox="5343,4554 5357,4554 5357,4582 5343,4582">
                  <msink:destinationLink direction="with" ref="{478375D2-58DA-400D-AB18-B00CD6DF5916}"/>
                </msink:context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\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)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14 28 180 0,'0'0'209'0,"0"0"-55"0,0 0-29 16,0 0-27-16,0 0 1 0,-2-7 3 0,2 7-5 15,0 0-6-15,0 0-23 0,0 0-11 0,0 0-15 16,-5-9-3-16,5 9-13 0,0 0 1 0,0 0-13 16,0 0 4-16,0 0-6 0,-6-5 1 0,6 5-8 15,0 0 6-15,0 0-8 0,0 0 4 0,0 0-13 0,0 0-6 16,0 0-33-16,0 0-40 0,-1-7-50 16,1 7-251-16,0 0 159 0</inkml:trace>
        </inkml:traceGroup>
      </inkml:traceGroup>
    </inkml:traceGroup>
  </inkml:traceGroup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8:15.60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C42BFE-9FED-4602-BFEF-4CC61F8EE361}" emma:medium="tactile" emma:mode="ink">
          <msink:context xmlns:msink="http://schemas.microsoft.com/ink/2010/main" type="inkDrawing" rotatedBoundingBox="16218,4095 16609,3599 16825,3770 16434,4266" semanticType="callout" shapeName="Other">
            <msink:sourceLink direction="with" ref="{F50F948C-5304-4BFF-AADA-E9D33D322414}"/>
          </msink:context>
        </emma:interpretation>
      </emma:emma>
    </inkml:annotationXML>
    <inkml:trace contextRef="#ctx0" brushRef="#br0">292 0 256 0,'0'0'392'0,"0"0"-104"0,0 0-8 16,0 0-71-16,13-2 9 0,-13 2-51 0,0 0 26 0,0 0-8 15,0 0-17-15,0 0-24 0,0 0-16 0,0 0-14 16,0 0-19-16,0 0-3 0,0 0-10 0,0 0-4 15,0 0-8-15,0 0-11 0,0 0 3 0,0 0 6 16,1 7 10-16,-1-7 1 0,-11 9 1 0,4-1-25 16,-3-1 4-16,-2 3-21 0,0 0 15 0,-2 3-26 15,0-2 14-15,1 4-12 0,0-2 9 0,-1 2-13 16,-4 0 6-16,6 1-13 0,-1-2 2 0,-2 3-8 16,3-4 10-16,0 2-15 0,1-1 7 0,3-1-11 15,-2 0 11-15,1 0-12 0,2-4 11 0,1 3-13 16,0-2 9-16,0-3-10 0,1 3 10 0,2-1-12 15,-1-1 6-15,-1-1 3 0,5 2 0 0,-5-4-6 16,5-5-6-16,-3 15-17 0,-1-7-19 0,4-8-37 16,-1 11-46-16,1-11-38 0,-1 11-17 0,1-11-32 15,-3 9-61-15,3-9-49 0,0 0-142 0,0 0-249 16,-6 5-219-16</inkml:trace>
    <inkml:trace contextRef="#ctx0" brushRef="#br0" timeOffset="342.1311">-33 244 388 0,'0'0'436'15,"5"-8"-61"-15,-5 8-131 0,0 0 4 0,0 0-79 0,2-7 23 16,-2 7-68-16,0 0 13 0,0 0-54 0,0 0 34 16,0 0-39-16,0 0 54 0,0 0-26 15,-2 7 23-15,2-7-24 0,-5 10 14 0,5-10-27 16,-8 11 16-16,4-3-22 0,-2 0 13 0,3 0-22 15,-2 3 3-15,0 0-18 0,0 0 5 0,-2 0-11 0,4 1-12 16,-3-1-1-16,0 1-8 0,3 0-5 0,1-1-8 16,-3 0 1-16,3-1-4 0,0 3-4 15,-1-5-6-15,3 1 5 0,0-9-3 0,0 19-2 16,0-11 1-16,0-8-1 0,5 14 1 0,-1-5 1 0,1-6 0 16,2 3-5-16,1-1 0 0,-2-1 0 0,4 0-2 15,-10-4-4-15,18 5-7 0,-18-5-5 0,23 5-10 16,-23-5-26-16,20 1-21 0,-20-1-38 0,24 0-48 15,-24 0-25-15,19 0-24 0,-19 0-36 16,22-1-47-16,-22 1-29 0,19-1-64 0,-19 1-327 0,21-4-214 16</inkml:trace>
  </inkml:traceGroup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24.40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31525A9-48C3-4809-B2A8-2F8B0AB9C624}" emma:medium="tactile" emma:mode="ink">
          <msink:context xmlns:msink="http://schemas.microsoft.com/ink/2010/main" type="inkDrawing" rotatedBoundingBox="11181,4316 11196,4316 11196,4331 11181,4331" shapeName="Other"/>
        </emma:interpretation>
      </emma:emma>
    </inkml:annotationXML>
    <inkml:trace contextRef="#ctx0" brushRef="#br0">-4454-572 20 0,'0'0'136'0,"0"0"-16"0,0 0-35 15,0 0-26-15,0 0-43 0,0 0-27 0,0 0-128 16,0 0 40-16</inkml:trace>
  </inkml:traceGroup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5:58.9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0F948C-5304-4BFF-AADA-E9D33D322414}" emma:medium="tactile" emma:mode="ink">
          <msink:context xmlns:msink="http://schemas.microsoft.com/ink/2010/main" type="inkDrawing" rotatedBoundingBox="15634,4988 17087,4886 17090,4919 15637,5021" shapeName="Other">
            <msink:destinationLink direction="with" ref="{E8C42BFE-9FED-4602-BFEF-4CC61F8EE361}"/>
          </msink:context>
        </emma:interpretation>
      </emma:emma>
    </inkml:annotationXML>
    <inkml:trace contextRef="#ctx0" brushRef="#br0">98 119 296 0,'-17'-2'465'16,"17"2"-74"-16,-15-3-118 0,15 3-5 0,-13-3-63 16,13 3 31-16,-16-2-35 0,16 2 21 0,-12-3-24 0,12 3 6 15,0 0-22-15,-14-4-27 0,14 4-27 0,0 0-23 16,0 0-9-16,-11-1-7 0,11 1-7 16,0 0 15-16,0 0 10 0,0 0 0 0,14 0 9 15,-14 0-15-15,28 0-18 0,-6 0-17 0,4 0-11 16,8 1-6-16,5-2-8 0,6 1 0 0,3-1-2 0,4-1-8 15,10 1-3-15,1-2-5 0,0 2-3 0,2-2-4 16,-1 0-1-16,2-2-7 0,0 3 4 0,-3-2 0 16,0-2-4-16,1 1 3 0,-3 0-3 15,-2-2 4-15,-12 3-10 0,2-2 3 0,-6 2-4 0,-6-2 5 16,-2 2-3-16,-4 0 3 0,-5 1-3 0,-3 0 2 16,-3-1-3-16,-2 4 2 0,-1-3-9 0,-6-1-15 15,4 1-27-15,-15 3-54 0,14-3-34 0,-14 3-52 16,0 0-27-16,0 0-60 0,0 0 41 0,-14-3-57 15,14 3-1-15,-28 3-46 0,10-1-59 0,-2-1-368 16,-6 1-280-16</inkml:trace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8:05.735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563 77 35 0,'0'0'382'0,"0"0"-110"0,5-11-33 0,-5 11-29 0,0 0-22 16,3-5-33-16,-3 5-6 0,0 0-28 15,0 0-13-15,1-10-8 0,-1 10-3 0,0 0-28 0,-1-9 28 16,1 9-4-16,0 0-7 0,-3-5-10 0,3 5 1 16,-5-6 0-16,5 6-7 0,-11-5 2 0,11 5 6 15,-10-8 2-15,10 8-27 0,-13-5 18 0,13 5 4 16,-18-3 0-16,18 3-11 0,-22-6-2 0,22 6-4 15,-25-3 2-15,25 3-3 0,-27-1 20 0,27 1-15 16,-28 0 4-16,12 1-20 0,2 1 2 0,1 1-14 16,-2 1 6-16,-1-3-19 0,2 5 14 0,-3-1-13 15,1 3 13-15,2 1-20 0,-3-2 1 0,2 4 2 16,2-2-7-16,-3 6 2 0,3-3 1 0,2 4-1 16,-3 0 1-16,2-1 1 0,0 2 2 0,1 3-6 15,3-2 6-15,-2 0 0 0,2 1 0 0,1 2 2 16,-2-1 3-16,4 1-3 0,2 0-7 0,-2 1 4 15,1-4 0-15,3 4 1 0,-3-3-4 0,3 2 5 16,1-1-4-16,0 0-6 0,0-2 5 0,0-1 15 16,0 1-21-16,4-2 14 0,-2 1-20 0,1 0 19 0,0 1-18 15,0-1 16-15,3 0-20 0,-4-4 19 0,7 3-21 16,-5-3 22-16,5-2-20 0,-2 2 18 16,3-1-18-16,-2-3 16 0,2 1-19 0,1-1 19 0,0-1-18 15,-2-1 14-15,5 0-14 0,-2 0 15 0,1-4-18 16,3 2 21-16,-3-1-21 0,3-1 20 0,0-1-26 15,-2 0 27-15,3-2-20 0,0 2 17 0,-2-2-20 16,2-2 20-16,-1 0-24 0,0 0 20 0,4 1-15 16,-6-5 20-16,7 2-21 0,-3 0 18 0,0-3-18 15,0 2 2-15,-1-4-3 0,0 3 7 0,1-3 2 16,-3 0-1-16,0-1 1 0,0 0 14 0,1 0-16 16,-2-1-4-16,-2-1 5 0,2 2 0 0,-1-4 2 15,-3 1-2-15,2-1 2 0,-4-1-1 0,3 1-11 16,-2-1 16-16,-2 1-1 0,1-1-2 0,-3-2 1 15,1 1-3-15,-2 2 5 0,-1-2-2 0,1 2-2 16,-3-1 0-16,1-1 2 0,0 0-4 0,-2 0 5 16,-2-1-4-16,0-1 1 0,2 3-1 0,-5-3 0 15,1 0 3-15,-1-3-1 0,-1 6-5 0,-3-2-1 0,3 0 8 16,-4 1-2-16,2 1 1 0,-3-2 0 16,2 4 0-16,-5-2 13 0,3 2-22 0,-1 0 21 15,0 0-18-15,-1 1 16 0,-1 0-20 0,1 1 22 0,-1 1-22 16,0 0 16-16,-5 2-16 0,4-1 19 0,-2 2-19 15,2 0 15-15,-2 1-16 0,-1 2 18 0,1-1-24 16,1 2 25-16,-1 0-20 0,1 2 19 16,-2 1-22-16,1 0 22 0,0 0-18 0,-1 4 15 0,0-3-15 15,-3 5 17-15,3-5-18 0,0 8 16 0,0-3-15 16,-1 2 17-16,3-1-19 0,-1 2 3 0,1 0 1 16,-1 2 0-16,5-3 0 0,-4 5 3 0,3-2 0 15,1 2 1-15,1-2-1 0,-1 5 3 0,2-1-2 16,-2 2 2-16,4-1-1 0,-1 2 0 0,3-1 2 15,-1 4-1-15,1 1 0 0,1-1 1 0,0 1-1 16,-1 1 0-16,5-1-4 0,-3 1 7 0,3 0 0 16,1 1 0-16,0-2-4 0,1 1 19 0,3-2-19 15,-3 1 15-15,5-1-17 0,0-1 16 0,-1-1-16 16,2 1 16-16,2-1-17 0,-2-2 19 0,3 1-24 16,-3-1 24-16,5 0-20 0,-2-3 20 0,1 3-22 15,0-2 19-15,2-2-15 0,-1 1 11 0,1 1-14 16,-3-3 17-16,6 0-20 0,-3 0 18 0,0-2-19 0,1-1 20 15,0 1-21-15,2-5 22 0,-3 1-17 0,-1-1 18 16,4-2-19-16,1-1 20 0,-2-2-20 16,1 0 19-16,-1-2-19 0,4-1 19 0,-4 0-19 0,-1-2 16 15,6-2-17-15,-3 1 16 0,-3-2-16 0,3 0 22 16,1 0-22-16,-4-2 22 0,0 1-24 0,3-2 22 16,-4 0-27-16,2 1 10 0,-2 2 1 0,3-6 1 15,-3 4 0-15,-3-2 1 0,3 0 2 0,1 0-6 16,-4 0 6-16,0-2 1 0,2 1-2 0,-2-1 1 15,-2 1 1-15,1-2-7 0,-2 0 4 0,0-2 6 16,1 1-1-16,-4 0-1 0,-1-3 1 0,3 1 0 16,-5 0-1-16,3-3-7 0,-4 2 7 0,0-2-1 15,-4-2 1-15,3 0-2 0,-5 1 2 0,1-4 1 16,-1 2-8-16,-2-1 6 0,-2 1 3 0,-1 0-4 16,0 0 17-16,-1 3-20 0,2-1 16 0,-3 1-20 15,0 2 21-15,1 4-18 0,-2 0 16 0,2 0-21 16,-2 3 21-16,-2 0-25 0,4 4 17 0,-4 0-18 15,0 0 15-15,4 5-24 0,-5-1 15 0,0 3-20 0,0 1 15 16,2 1-26-16,-6 1-18 0,3 3-46 16,-4-1-23-16,2 3-40 0,0-1-26 0,0 1 3 15,-1 4-17-15,3-3-23 0,0 0-47 0,0 1-58 0,1 0-469 16,0-1-330-16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5:59.51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061F42C-F3C3-4A11-94B8-3DD9A7E40263}" emma:medium="tactile" emma:mode="ink">
          <msink:context xmlns:msink="http://schemas.microsoft.com/ink/2010/main" type="inkDrawing" rotatedBoundingBox="15791,5057 17269,5032 17270,5103 15792,5128" shapeName="Other"/>
        </emma:interpretation>
      </emma:emma>
    </inkml:annotationXML>
    <inkml:trace contextRef="#ctx0" brushRef="#br0">376 166 191 0,'-28'6'412'0,"2"0"-91"16,0-1-67-16,4-1-5 0,4 1-58 0,1-1 30 15,-1-1-23-15,5 1-10 0,1-2-23 0,1 2-24 16,11-4-1-16,-17 5 3 0,17-5-4 0,-11 6-9 16,11-6 6-16,0 0-1 0,9 9-9 0,-9-9-14 15,20 4-7-15,-5-3-8 0,4-1-9 0,5 3-11 16,5-3-6-16,6 0 4 0,5 0-7 0,6-3-1 16,3 3-15-16,3-1 0 0,8-1-8 0,2 0 0 15,-3-1-6-15,3 0-4 0,-3 0-3 0,3 1-1 16,-10 0 0-16,-1-1-6 0,1 1 3 0,-4 1 0 15,1 0 1-15,-1-3 8 0,-3 2 2 0,-6 1 1 16,-3-2 7-16,-1 2 1 0,-2-1-1 0,-5 0 1 16,-2 1-4-16,-3 0-4 0,-1-1 0 0,-3 2-5 15,-3-1 0-15,0 1-2 0,-3 0-1 0,-13 0-5 16,23-2-8-16,-23 2 2 0,21 0-5 0,-21 0-3 16,15-1-1-16,-15 1-3 0,16 0-1 0,-16 0-3 15,0 0-2-15,17-1 3 0,-17 1-4 0,0 0-1 16,0 0 0-16,17 1 1 0,-17-1 2 0,0 0-2 15,0 0 3-15,0 0-5 0,10 3 8 0,-10-3-3 0,0 0-4 16,0 0 1-16,0 0-2 0,0 0 1 16,6 5-3-16,-6-5 8 0,0 0-2 0,0 0-2 15,0 0 0-15,0 0-2 0,0 0 2 0,-4 8-3 16,4-8 5-16,0 0-3 0,0 0 2 0,0 0-2 0,0 0 0 16,0 0-1-16,0 0 3 0,0 0 0 0,0 0-3 15,0 0 1-15,-1 8 0 0,1-8 3 0,0 0-3 16,0 0-2-16,0 0 7 0,0 0-4 0,0 0-2 15,0 0 1-15,0 0 1 0,0 0-1 0,0 0 2 16,0 0 2-16,0 0-3 0,0 0 2 0,0 0-1 16,0 0 0-16,0 0-6 0,0 0 5 0,0 0 3 15,0 0-10-15,0 0-7 0,0 0-12 0,0 0-13 16,0 0-33-16,0 0-30 0,0 0-55 0,0 0-40 16,0 0-61-16,0 0-96 0,0 0-17 0,0 0-96 15,0 0-589-15,0 0-671 0</inkml:trace>
  </inkml:traceGroup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8:23.19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2C4EC8-F6ED-4B23-87F1-8E06CD79309F}" emma:medium="tactile" emma:mode="ink">
          <msink:context xmlns:msink="http://schemas.microsoft.com/ink/2010/main" type="inkDrawing" rotatedBoundingBox="29371,6893 30361,6866 30362,6886 29372,6914" semanticType="underline" shapeName="Other">
            <msink:sourceLink direction="with" ref="{4475B0FF-B2F2-4E52-A082-DE00EFDD15C3}"/>
          </msink:context>
        </emma:interpretation>
      </emma:emma>
    </inkml:annotationXML>
    <inkml:trace contextRef="#ctx0" brushRef="#br0">94 15 312 0,'-14'1'429'0,"14"-1"-132"15,-24 0-7-15,24 0-73 0,-14 2 20 0,14-2-71 16,-14 0 43-16,14 0-83 0,0 0 21 0,-17 0-65 16,17 0 43-16,0 0-57 0,-12 4 38 15,12-4-29-15,0 0 41 0,0 0-14 0,0 0 9 0,9 7-20 16,-9-7 28-16,17 1-21 0,-2 0 12 0,-1-1-20 15,4 2 3-15,1-2-16 0,7 0 6 0,0 0-13 16,9 0 4-16,0-2-18 0,2 1 1 0,4 0-10 16,4 1-8-16,1-3-5 0,2 1-6 0,-1 1-2 15,2-4-4-15,-2 3-6 0,1-1-3 0,-3 1-3 16,-6 0-2-16,-2 0-4 0,-3 1 2 0,1 1-4 16,-7-2 0-16,-2 2-1 0,-2-1-3 0,-5 1 0 15,-1-1-8-15,-1 1-17 0,-17 0-23 0,27-2-29 16,-27 2-40-16,19-1-26 0,-19 1-85 0,0 0 26 15,0 0-45-15,0 0-27 0,0 0-28 0,0 0 3 16,0 0-115-16,-14 1-274 0,14-1-192 0</inkml:trace>
  </inkml:traceGroup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8:23.61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E90BF1-674C-4EB5-A6B7-E0A010449E52}" emma:medium="tactile" emma:mode="ink">
          <msink:context xmlns:msink="http://schemas.microsoft.com/ink/2010/main" type="inkDrawing" rotatedBoundingBox="29304,6935 30419,6958 30418,7017 29303,6994" semanticType="underline" shapeName="Other">
            <msink:sourceLink direction="with" ref="{4475B0FF-B2F2-4E52-A082-DE00EFDD15C3}"/>
          </msink:context>
        </emma:interpretation>
      </emma:emma>
    </inkml:annotationXML>
    <inkml:trace contextRef="#ctx0" brushRef="#br0">167-1 357 0,'-18'1'378'0,"1"3"-120"16,3-2 1-16,-1-1-53 0,1 2 31 0,0-2-66 0,1 2 38 16,13-3-68-16,-17 4 18 0,17-4-58 15,-17 5 37-15,17-5-47 0,-11 5 41 0,11-5-31 16,-9 3 36-16,9-3-11 0,0 0 22 0,-8 6-11 16,8-6 12-16,8 5-14 0,-8-5 2 0,14 4-22 0,1 0-5 15,2-2-18-15,4 1-10 0,5-3-19 0,2 0-3 16,6 3-1-16,2-3 6 0,3 1 6 0,2-1-3 15,7 0 10-15,3 0-12 0,-1 0 11 0,-1 0-19 16,1 0 17-16,-3 0-30 0,4-1 19 0,-4 1-25 16,-7 0 23-16,-2 0-33 0,0-3 35 0,-3 3-32 15,-3-1 48-15,-5 1-40 0,-2 0 9 0,-3-2 10 16,-4 2 5-16,0 0 2 0,-2-2-5 0,-16 2 0 16,26 0-7-16,-26 0-4 0,23-2-10 0,-23 2-6 15,17 2-7-15,-17-2-9 0,15-2 0 0,-15 2-2 16,0 0 0-16,20-2-9 0,-20 2 0 0,0 0-1 15,0 0-1-15,19 0-1 0,-19 0 1 0,0 0-8 16,0 0 2-16,0 0-22 0,14-1-22 0,-14 1-28 16,0 0-38-16,0 0-26 0,0 0-62 0,0 0-64 15,0 0-47-15,0 0-104 0,0 0 35 0,0 0-88 16,0 0 0-16,-7-6-555 0,7 6-631 0</inkml:trace>
  </inkml:traceGroup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20.29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E7C33F-C2A9-49E3-B3E5-8A4FDF203CAE}" emma:medium="tactile" emma:mode="ink">
          <msink:context xmlns:msink="http://schemas.microsoft.com/ink/2010/main" type="inkDrawing" rotatedBoundingBox="14487,10966 15669,12352 15613,12400 14430,11014" semanticType="callout" shapeName="Other">
            <msink:sourceLink direction="with" ref="{C7313199-22D0-47A5-96C6-AA79258D3728}"/>
            <msink:sourceLink direction="with" ref="{B3590820-548D-4BCE-A532-33B50198CE33}"/>
          </msink:context>
        </emma:interpretation>
      </emma:emma>
    </inkml:annotationXML>
    <inkml:trace contextRef="#ctx0" brushRef="#br0">-1049-45 93 0,'0'0'369'0,"0"0"-86"0,0 0-23 16,-15-2-9-16,15 2-30 0,0 0-8 0,0 0-16 15,0 0-20-15,0 0-10 0,-13-1-11 0,13 1-5 16,0 0-22-16,0 0 20 0,0 0-6 0,0 0 9 0,0 0-10 15,0 0 18-15,0 0-11 0,-11-4 9 16,11 4-14-16,0 0 11 0,0 0-22 0,0 0 12 16,0 0-33-16,0 0 5 0,0 0-28 0,0 0 5 0,0 0-27 15,0 0 5-15,0 0-25 0,0 0 7 0,0 0-24 16,0 0 6-16,0 0-22 0,0 0 3 0,0 0-6 16,0 0 24-16,0 0 21 0,-5 8 12 0,5-8-6 15,4 10-15-15,-4-10-8 0,5 11 0 0,-2-5 1 16,1 2 2-16,1 0-4 0,-2 0-2 0,2 0-4 15,0 2 28-15,1-1-25 0,0 4 4 0,0-4-6 16,3 4-13-16,-2-3 2 0,3 4-2 0,-2-3 1 16,2 5-7-16,-1-3 1 0,1 1-2 0,2 2 8 15,0-1 20-15,-1-2-2 0,4 4 2 0,-1 1-10 16,1-1 23-16,-2 0-43 0,4 2 35 0,1-2-39 16,-1 1 37-16,-1 0-44 0,0 2 29 0,1-3-35 15,-2 1 34-15,1 1-36 0,2 0 35 0,-1-1-38 16,0 1 32-16,1-2-36 0,-1 0 35 0,0 3-47 0,0-4 52 15,0 0-43-15,-3 2 36 0,3 1-30 16,-1-3 32-16,0 1-37 0,-1 1 36 0,0-2-30 16,-4-1 29-16,5 0-32 0,-3 0 32 0,-2 0-32 15,2 1 35-15,2 0-40 0,-2-1 10 0,-2 1-2 0,2 0 0 16,1-3 8-16,-2 4 2 0,1-2-4 16,-1-3 7-16,-1 4-4 0,5-1 4 0,-5 0-1 15,2-1 3-15,-1 0-2 0,0 0 24 0,2-1-20 0,-1 1-13 16,-1 0 4-16,0-1 0 0,0 1 1 0,-2-4-6 15,1 4 8-15,0-2-1 0,-1 2-6 0,0-4 10 16,2 4-2-16,-3-4 1 0,-2 2-6 0,4-2 9 16,-5 0-8-16,5 0 5 0,-4 3-1 0,0-4 1 15,2 0-5-15,-1 2 4 0,1 0 9 0,-2-1-14 16,0-1 7-16,2 2-5 0,-1-2 2 0,-3-1-4 16,4 2 4-16,-3-3 5 0,0 1-7 0,0 1 2 15,-1-3-1-15,-1 0 0 0,1 1-7 0,-5-7 13 16,9 9-7-16,-9-9 3 0,8 11-1 0,-8-11 1 15,5 9-4-15,-5-9 5 0,7 6-2 0,-7-6-1 16,5 7 3-16,-5-7 1 0,5 7 2 0,-5-7-8 16,0 0 7-16,7 6-1 0,-7-6-3 0,0 0 2 15,0 0 2-15,5 7-2 0,-5-7 3 0,0 0-3 0,0 0-2 16,6 8 1-16,-6-8 1 0,0 0-2 0,0 0 0 16,0 0 0-16,5 3-11 0,-5-3-17 15,0 0-29-15,0 0-29 0,0 0-36 0,0 0-71 0,0 0-84 16,0 0-148-16,0 0-107 0,0 0-215 0,-2-11-463 15,-2 5-819-15</inkml:trace>
  </inkml:traceGroup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9:19.86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8E8B55-5045-453D-8153-399CFE99B267}" emma:medium="tactile" emma:mode="ink">
          <msink:context xmlns:msink="http://schemas.microsoft.com/ink/2010/main" type="inkDrawing" rotatedBoundingBox="4509,14505 7666,14670 7662,14730 4506,14565" semanticType="underline" shapeName="Other">
            <msink:sourceLink direction="with" ref="{0AD47B1D-F7DD-4ABF-AF31-FE8D2A220700}"/>
          </msink:context>
        </emma:interpretation>
      </emma:emma>
    </inkml:annotationXML>
    <inkml:trace contextRef="#ctx0" brushRef="#br0">112 19 120 0,'-22'-4'304'0,"5"0"-79"0,4 3-33 15,-1-1-28-15,-1-2 1 0,15 4-15 16,-18-1-19-16,18 1-24 0,-13-4-20 0,13 4-11 16,0 0-7-16,0 0-11 0,18 0-7 0,-1 0-12 0,7 1-6 15,4 2-3-15,8-3-7 0,10 1 3 0,5 3-2 16,13-2-1-16,6 1-2 0,7 1-7 0,16 0 0 15,5 2-4-15,5 1 2 0,1-2-6 16,2 1 3-16,6 3 0 0,0-2 0 0,7 1-6 0,-2 3 3 16,5-2-4-16,1 0-5 0,-1 0 5 0,-6 0 6 15,1 1 19-15,-3-5-28 0,-6 4 25 0,-3-3-27 16,-7 0-5-16,-2-1 9 0,-19-3 6 0,-5-1 19 16,-3 2 37-16,-9-3-33 0,-8 0 37 0,-6 0-39 15,-8 0 46-15,-4-3-37 0,-8 2 39 0,1-1-48 16,-4 0 42-16,-1-1-46 0,-5 1 27 0,-3-1-40 15,-2 0 39-15,2 1-55 0,-14 2 43 0,18-3-48 16,-18 3 25-16,12-4-57 0,-12 4 8 0,0 0-79 16,0 0-61-16,0 0-78 0,9-4-172 0,-9 4-171 15,0 0-109-15</inkml:trace>
  </inkml:traceGroup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6:11.79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4F9BED-B7FE-438B-8AB3-BBB0A9DF1BF8}" emma:medium="tactile" emma:mode="ink">
          <msink:context xmlns:msink="http://schemas.microsoft.com/ink/2010/main" type="writingRegion" rotatedBoundingBox="890,9294 25204,9589 25091,18976 776,18681"/>
        </emma:interpretation>
      </emma:emma>
    </inkml:annotationXML>
    <inkml:traceGroup>
      <inkml:annotationXML>
        <emma:emma xmlns:emma="http://www.w3.org/2003/04/emma" version="1.0">
          <emma:interpretation id="{9161FE8A-8584-41E2-82CD-3B3A512F336C}" emma:medium="tactile" emma:mode="ink">
            <msink:context xmlns:msink="http://schemas.microsoft.com/ink/2010/main" type="paragraph" rotatedBoundingBox="12203,9440 16528,9482 16514,10819 12190,1077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A5CA4315-8F25-4971-9DBF-CCD922D604B4}" emma:medium="tactile" emma:mode="ink">
              <msink:context xmlns:msink="http://schemas.microsoft.com/ink/2010/main" type="line" rotatedBoundingBox="12203,9440 16528,9482 16514,10819 12190,10776"/>
            </emma:interpretation>
          </emma:emma>
        </inkml:annotationXML>
        <inkml:traceGroup>
          <inkml:annotationXML>
            <emma:emma xmlns:emma="http://www.w3.org/2003/04/emma" version="1.0">
              <emma:interpretation id="{AF838104-CB86-48F5-A448-479687FA708C}" emma:medium="tactile" emma:mode="ink">
                <msink:context xmlns:msink="http://schemas.microsoft.com/ink/2010/main" type="inkWord" rotatedBoundingBox="12201,9640 12589,9644 12581,10439 12193,10435"/>
              </emma:interpretation>
              <emma:one-of disjunction-type="recognition" id="oneOf0">
                <emma:interpretation id="interp0" emma:lang="en-US" emma:confidence="0.5">
                  <emma:literal>p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PM</emma:literal>
                </emma:interpretation>
                <emma:interpretation id="interp3" emma:lang="en-US" emma:confidence="0">
                  <emma:literal>PA</emma:literal>
                </emma:interpretation>
                <emma:interpretation id="interp4" emma:lang="en-US" emma:confidence="0">
                  <emma:literal>pa</emma:literal>
                </emma:interpretation>
              </emma:one-of>
            </emma:emma>
          </inkml:annotationXML>
          <inkml:trace contextRef="#ctx0" brushRef="#br0">-3346-1266 394 0,'0'0'429'16,"-4"-13"-79"-16,4 13-62 0,0-11-34 0,0 11-27 0,-1-9-17 15,1 9-22-15,0 0-18 0,0-11-8 0,0 11-6 16,0 0-14-16,0 0-4 0,-4-8-8 0,4 8-8 16,0 0 5-16,0 0 40 0,0 0 28 15,0 0-10-15,0 0-4 0,4 8-9 0,-4-8-41 0,5 14-19 16,-2-4 6-16,-1 3 19 0,1-1-19 0,1 5-9 16,-2 2-7-16,3 1-6 0,-1 0-15 0,-1 0-8 15,2 2-3-15,0 1-6 0,0 2-2 0,1 3-5 16,-1-1-9-16,0-2-6 0,-2 4-7 0,0-7-11 15,0 5 3-15,1-3-6 0,-3 0-5 0,3 0 1 16,-3-1-2-16,3-1 21 0,-2 2-39 0,-1-2 35 16,-1-2-32-16,0-3 21 0,0 0-28 0,1-2 26 15,-1 1-27-15,0-5 32 0,0 2-39 0,3-5 31 16,-3 2-28-16,0-1 17 0,0-9-30 0,0 16 11 16,0-16-29-16,1 15 22 0,-1-15-59 0,0 0-69 15,0 9-34-15,0-9-67 0,0 0-36 0,0 0-41 16,0 0-14-16,0-14-39 0,0 14-71 0,0-16-149 15,0 6-317-15,4-3-485 0</inkml:trace>
          <inkml:trace contextRef="#ctx0" brushRef="#br0" timeOffset="525.9279">-3224-1201 218 0,'0'0'312'0,"-5"-10"-27"16,5 10-43-16,-6-10-22 0,6 10-41 0,-2-10 12 15,2 10-27-15,-4-11-1 0,4 11-23 0,-5-9 4 16,5 9-12-16,-2-10-14 0,2 10-5 0,-3-8 8 16,3 8 1-16,-2-11-2 0,2 11 0 0,-4-12-1 15,4 12-3-15,-1-11-9 0,1 11 2 0,0-11-11 16,0 11-14-16,-1-11 1 0,1 11-5 0,1-11-13 15,-1 11-11-15,0-12-8 0,0 12-10 0,4-12-8 16,-4 12-4-16,6-8-7 0,-6 8-3 0,8-10-7 16,-8 10 3-16,12-7-5 0,-12 7 0 0,14-6-1 0,-14 6 2 15,14-2-2-15,-14 2-2 0,17 0 5 16,-17 0-2-16,21 1 3 0,-21-1-2 0,19 5-1 16,-7-3 4-16,-2 1 0 0,1 2 2 0,0 3-2 0,-3-2 10 15,4-1 9-15,-2 4-2 0,-2-1-2 0,2 1-4 16,-3 0-2-16,3 0-2 0,-4 2 5 0,4-1 2 15,-4 0 2-15,0 3 1 0,1-4-3 0,-1 4-8 16,-2-2 1-16,1 2 19 0,-2-2-22 0,1 2 16 16,-1-2-17-16,-1 1 15 0,-1-3-18 0,1 3 9 15,-4-2-9-15,1 0 21 0,-1-2-12 0,-1 1 17 16,-1 2-17-16,-2-4 15 0,0 3-23 0,-1-1 13 16,-2-1-16-16,-3-1 5 0,0-1-12 0,1-1 15 15,-1 1-19-15,-2-3 14 0,-1 2-14 0,1 0 7 16,-3-4-31-16,2 1-13 0,-2-1-48 0,3 0-14 15,-3-1-52-15,17 0-34 0,-31 0-64 0,31 0-38 16,-25-2-107-16,25 2-80 0,-19-5-486 0,19 5-550 16</inkml:trace>
        </inkml:traceGroup>
        <inkml:traceGroup>
          <inkml:annotationXML>
            <emma:emma xmlns:emma="http://www.w3.org/2003/04/emma" version="1.0">
              <emma:interpretation id="{D159EA21-E2B2-4C6C-A9AC-0F5EAD6F4FE5}" emma:medium="tactile" emma:mode="ink">
                <msink:context xmlns:msink="http://schemas.microsoft.com/ink/2010/main" type="inkWord" rotatedBoundingBox="13332,9451 16528,9482 16514,10819 13319,10787"/>
              </emma:interpretation>
              <emma:one-of disjunction-type="recognition" id="oneOf1">
                <emma:interpretation id="interp5" emma:lang="en-US" emma:confidence="0.5">
                  <emma:literal>(625)</emma:literal>
                </emma:interpretation>
                <emma:interpretation id="interp6" emma:lang="en-US" emma:confidence="0">
                  <emma:literal>(635)</emma:literal>
                </emma:interpretation>
                <emma:interpretation id="interp7" emma:lang="en-US" emma:confidence="0">
                  <emma:literal>(6252</emma:literal>
                </emma:interpretation>
                <emma:interpretation id="interp8" emma:lang="en-US" emma:confidence="0">
                  <emma:literal>(65)</emma:literal>
                </emma:interpretation>
                <emma:interpretation id="interp9" emma:lang="en-US" emma:confidence="0">
                  <emma:literal>(655)</emma:literal>
                </emma:interpretation>
              </emma:one-of>
            </emma:emma>
          </inkml:annotationXML>
          <inkml:trace contextRef="#ctx0" brushRef="#br0" timeOffset="1141.9025">-1847-1529 231 0,'4'-7'475'0,"-4"7"-107"0,5-9-28 0,-5 9-51 16,2-8-35-16,-2 8-38 0,-1-11-20 0,1 11-10 16,-4-8-9-16,4 8-11 0,-8-2-20 15,8 2-20-15,0 0-10 0,-18 2 2 0,9 1 3 0,-2 2 5 16,0 6-1-16,-2-2 0 0,0 6-4 0,-2 3 0 15,1 4-7-15,-3 4 3 0,0 4-2 0,-1 2-2 16,-3 8 3-16,2 3-20 0,-2 0 5 0,2 3-20 16,-2 0-1-16,4 4 2 0,-1 1-13 0,1-1-9 15,3 1-17-15,0 3 0 0,1-3-19 0,1 2-2 16,2-3-4-16,5-6 2 0,-1-1-7 0,5-2 2 16,1-3-5-16,0-4 3 0,7 6-6 0,-1-1 3 15,4-6-9-15,5 0 4 0,-1-2-18 0,3-3-10 16,1-3-34-16,8-2-28 0,-3-3-64 0,2-5-46 15,-1-1-77-15,5-3-45 0,-1-3-75 0,1-1-116 16,3-5-593-16,-6-2-717 0</inkml:trace>
          <inkml:trace contextRef="#ctx0" brushRef="#br0" timeOffset="1852.752">-1274-1221 46 0,'0'0'351'16,"0"0"-66"-16,1-11-48 0,-1 11-3 0,0 0-50 16,0-12 1-16,0 12-34 0,0 0 20 0,-1-11-50 15,1 11 31-15,0 0-30 0,-4-11 11 0,4 11-17 16,-4-6-6-16,4 6-10 0,-4-7 6 0,4 7-2 15,-10-7 1-15,10 7 0 0,-12-2-3 0,12 2-6 16,-15-2-12-16,15 2 5 0,-14 0-1 0,14 0 0 0,-21 4-1 16,9-2 5-16,1 3-2 0,-1 1-2 15,0-1-6-15,-4 2-11 0,3 5 3 0,-3-3-2 16,2 4-5-16,0 0-2 0,-5 4 5 0,3 2-2 0,1-2 5 16,0 1-17-16,-2 3 19 0,4 0-29 0,-2 2 11 15,3-1-16-15,0 1 9 0,1 1-11 0,0-1-7 16,2 1 6-16,0 0-17 0,4-2 9 0,0 0-17 15,2 0 9-15,-1 1-14 0,4-2 11 0,0 1-14 16,0-1 9-16,6 0-10 0,0-1 9 0,-1-1-10 16,2 1 3-16,2-3-3 0,0-1 10 0,1-1-14 15,3-3 13-15,3 2-13 0,-3-5 11 0,2 1 2 16,3-3-4-16,-1-3-10 0,0-1 13 0,0 0-14 16,-1-3 10-16,-1-3-9 0,0 0 10 0,3-1-11 15,-2-3 12-15,-3-2-13 0,2-1 13 0,-3-1-16 16,-2 0 7-16,-1-5-1 0,-2 1 7 0,1-1 1 15,-6-3-1-15,-2 4-5 0,0-3 0 0,-2-2-19 16,-4 1 12-16,0 1-15 0,-4-1 11 0,-2 3-12 16,-4-1 9-16,2 1-15 0,-3 0 4 0,1 4-13 15,-3 1-1-15,3 2-27 0,-4 2 4 0,2-1-33 16,1 4-15-16,3 0-44 0,-1 1-14 0,0 1-28 16,15 2-11-16,-23 0-18 0,23 0-20 0,-19 4-16 0,19-4-37 15,-12 5-62-15,12-5-493 0,-8 4-399 0</inkml:trace>
          <inkml:trace contextRef="#ctx0" brushRef="#br0" timeOffset="2464.5437">-979-1060 109 0,'-1'-12'527'0,"1"12"-149"0,-4-8-51 16,4 8-37-16,-1-8-39 0,1 8-28 0,-4-10-35 16,4 10-15-16,-1-11-18 0,1 11-14 0,-6-11-18 15,6 11-16-15,0-10-21 0,0 10-11 0,0-11-11 16,0 11-11-16,4-11-11 0,-4 11-6 0,7-9-10 16,-7 9-1-16,10-12-7 0,-3 7-5 0,0-1 0 15,5 1-3-15,-2 0-4 0,1 2 0 0,0 0 0 16,2 0-6-16,-1 2 4 0,-12 1-5 0,23-1 3 15,-23 1 1-15,23 2 0 0,-10 0-2 0,2 2 1 16,-4 1 3-16,1 2 3 0,1 0 3 0,-1 1 1 16,-3 2-2-16,2 1 5 0,-3 2-1 0,1-2 4 0,-2 2 4 15,-2 1 8-15,-3 2-2 0,2-3 8 0,-3 2-3 16,-1 0 16-16,-5-1-11 0,4 2 26 16,-4 2-6-16,-3-2 21 0,-1-1-22 0,-1 3 17 0,-2-5-24 15,-1 3 12-15,0-3-16 0,-2 2 13 0,-2 0-18 16,-1-4 13-16,1 2-21 0,3-3 14 0,-2 1-24 15,1-2 16-15,2 0-24 0,1-2 14 0,2 0-20 16,-2-3 18-16,4 3-25 0,8-7 16 0,-14 8-21 16,14-8 18-16,-12 7-19 0,12-7 18 0,-6 6-22 15,6-6 17-15,0 0-14 0,-7 8 16 0,7-8-18 16,0 0 22-16,12 3-19 0,-12-3 14 0,18 1-21 16,-18-1 20-16,23 0-16 0,-6 0 14 0,0 0-22 15,0-1 28-15,4 1-21 0,-1-2 14 0,2 2-13 16,2 0 17-16,-1-1-19 0,0 0 18 0,0 1-17 0,-1-2 16 15,-3 0-19-15,1 2 19 0,-3-2-22 16,0 1 15-16,-3 1-25 0,2 0 15 0,-16 0-20 16,22-3-4-16,-22 3-14 0,19-1-7 0,-19 1-38 15,17-2-26-15,-17 2-46 0,13-1-57 0,-13 1-37 0,12-5-90 16,-12 5-6-16,10-4-92 0,-10 4-355 0,8-8-324 16</inkml:trace>
          <inkml:trace contextRef="#ctx0" brushRef="#br0" timeOffset="3232.1356">-100-1266 24 0,'-17'4'497'16,"17"-4"-118"-16,-12 0-103 0,12 0-22 0,-11 3-69 15,11-3 28-15,-11 7-14 0,11-7-16 0,-10 7-28 16,10-7-23-16,-8 7-21 0,8-7-4 0,-7 13-1 15,7-13-10-15,-4 14-6 0,0-7 0 0,0 1 11 16,3 1-2-16,-2 0-4 0,0-1-9 0,1 3-10 16,-2-1-8-16,3 2-12 0,-1-1 3 0,0 0-1 15,0-1-12-15,1-1 4 0,-3-1-16 0,4 2 7 16,-1-1-19-16,1 0 6 0,-4-2-13 0,4-7 10 16,0 17-17-16,0-17 9 0,0 13-13 0,0-13 11 15,-1 11-8-15,1-11 21 0,0 7 0 0,0-7 27 16,0 0-8-16,-1 13 31 0,1-13-24 0,0 0 7 15,0 0-34-15,0 0 1 0,0 0 12 0,14-2-22 16,-14 2 14-16,10-8-23 0,-10 8-2 0,10-8-4 0,-2 2 1 16,-3-1 0-16,2 1 0 0,3 2 0 15,-3-2-2-15,2 0 0 0,-1 1-4 0,-2-1 2 16,3 2 2-16,-9 4 1 0,17-7-3 0,-17 7 1 0,15-7-1 16,-15 7-1-16,22-3 6 0,-22 3 4 0,21 0 10 15,-8 3 24-15,0-1-7 0,-1 3 19 0,2 1-14 16,0 2 26-16,2 2-16 0,-3 0 9 0,2 2-9 15,-2 1 17-15,-1 0 1 0,1 0-12 0,0 4 0 16,-4-3 0-16,2 2-3 0,-4 1-5 0,1-2-9 16,-5-1-2-16,1 2-5 0,-4-3-7 0,0 1-4 15,-4-1-3-15,1 0-2 0,-6 3-4 0,-3-3-3 16,0 0 0-16,-3-3-3 0,-1 0-19 0,-5-1-27 16,2-3-64-16,-3 1-39 0,-4-3-94 0,2-1-55 15,-5-3-69-15,3 0-101 0,-1 0-101 0,-3-5-540 16,-2-2-717-16</inkml:trace>
          <inkml:trace contextRef="#ctx0" brushRef="#br0" timeOffset="2736.7713">-186-1203 601 0,'0'0'476'0,"0"-13"-99"15,0 13-62-15,-2-11-37 0,2 11-27 0,0-10-23 16,0 10-19-16,2-8-30 0,-2 8-38 0,3-7-27 15,-3 7-24-15,10-9-14 0,-10 9-9 0,16-5-14 16,-8 1 8-16,3 1-5 0,2 0-3 0,3 0 3 16,-1-1-8-16,0 3-7 0,1-1-11 0,1 0-2 15,0 2-4-15,-1-2-8 0,-2 0-1 0,1 1-2 16,-15 1-4-16,25 0-13 0,-25 0-2 0,21-1-22 0,-21 1-35 16,0 0-36-16,20 0-18 0,-20 0 9 15,15 2-18-15,-15-2-44 0,0 0-84 0,7 4-101 16,-7-4-459-16,0 0-346 0</inkml:trace>
          <inkml:trace contextRef="#ctx0" brushRef="#br0" timeOffset="3976.6427">529-1481 98 0,'-4'-6'423'0,"4"6"-98"0,-6-11-10 15,6 11-69-15,-6-11 10 0,6 11-20 0,-7-11-16 16,7 11-25-16,-7-9 0 0,7 9 7 0,-9-7-6 16,9 7-12-16,-6-8-16 0,6 8-14 0,0 0-12 15,-6-7 0-15,6 7-5 0,0 0-15 0,-6-6-15 16,6 6-19-16,0 0 0 0,0 0 41 0,0 0 3 16,0 0 1-16,4 9-3 0,-2-2-1 0,7 2-3 15,1 3 11-15,4 4-24 0,3 1 10 0,6 6-18 16,0 1 26-16,6 1-37 0,2 6 39 0,2 2-38 15,1 3 28-15,1 0-21 0,-1 1 18 0,-2 2-56 16,2 3-9-16,-6-3-4 0,-1 5-8 0,-3 0-4 16,-6-1-9-16,-1 2-3 0,-7-6 26 0,-5 2-42 15,-5-3 32-15,-5 2-39 0,-7 7 31 0,-8-1-39 0,-5-2 20 16,-5 0-66-16,-14 3-13 0,-8-4-96 0,-1 0-47 16,-8-5-55-16,1-1-91 0,-4-3-73 15,-2-5-55-15,0-2-186 0,8-7-632 0,-3-3-902 0</inkml:trace>
        </inkml:traceGroup>
      </inkml:traceGroup>
    </inkml:traceGroup>
    <inkml:traceGroup>
      <inkml:annotationXML>
        <emma:emma xmlns:emma="http://www.w3.org/2003/04/emma" version="1.0">
          <emma:interpretation id="{DAE7E0D4-27A3-4B63-BDB2-927DB88D4CEE}" emma:medium="tactile" emma:mode="ink">
            <msink:context xmlns:msink="http://schemas.microsoft.com/ink/2010/main" type="paragraph" rotatedBoundingBox="877,10401 18560,10615 18539,12359 855,121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4A5E31-898B-4E9E-97E8-242600186071}" emma:medium="tactile" emma:mode="ink">
              <msink:context xmlns:msink="http://schemas.microsoft.com/ink/2010/main" type="line" rotatedBoundingBox="877,10401 18560,10615 18539,12359 855,12144"/>
            </emma:interpretation>
          </emma:emma>
        </inkml:annotationXML>
        <inkml:traceGroup>
          <inkml:annotationXML>
            <emma:emma xmlns:emma="http://www.w3.org/2003/04/emma" version="1.0">
              <emma:interpretation id="{3FB6015E-DBE5-4C0F-8C16-25CCB896B824}" emma:medium="tactile" emma:mode="ink">
                <msink:context xmlns:msink="http://schemas.microsoft.com/ink/2010/main" type="inkWord" rotatedBoundingBox="852,10936 2374,10887 2393,11480 871,11529">
                  <msink:destinationLink direction="with" ref="{478375D2-58DA-400D-AB18-B00CD6DF5916}"/>
                </msink:context>
              </emma:interpretation>
              <emma:one-of disjunction-type="recognition" id="oneOf2">
                <emma:interpretation id="interp10" emma:lang="en-US" emma:confidence="0.5">
                  <emma:literal>625</emma:literal>
                </emma:interpretation>
                <emma:interpretation id="interp11" emma:lang="en-US" emma:confidence="0">
                  <emma:literal>65</emma:literal>
                </emma:interpretation>
                <emma:interpretation id="interp12" emma:lang="en-US" emma:confidence="0">
                  <emma:literal>655</emma:literal>
                </emma:interpretation>
                <emma:interpretation id="interp13" emma:lang="en-US" emma:confidence="0">
                  <emma:literal>6525</emma:literal>
                </emma:interpretation>
                <emma:interpretation id="interp14" emma:lang="en-US" emma:confidence="0">
                  <emma:literal>6225</emma:literal>
                </emma:interpretation>
              </emma:one-of>
            </emma:emma>
          </inkml:annotationXML>
          <inkml:trace contextRef="#ctx0" brushRef="#br1" timeOffset="162127.496">-14364-21 4 0,'0'0'428'0,"8"-6"-129"0,-8 6-37 16,5-7-49-16,-5 7-14 0,7-7-41 0,-7 7 14 15,5-7-54-15,-5 7 29 0,5-8-54 0,-5 8 40 16,4-7-14-16,-4 7-17 0,2-8-8 0,-2 8-13 0,0 0 9 16,4-9 2-16,-4 9 7 0,0 0 0 15,3-7 5-15,-3 7-6 0,0 0 6 0,0 0-2 16,4-9-4-16,-4 9-3 0,0 0-5 0,0 0-9 15,0 0-9-15,0-9 2 0,0 9-10 0,0 0-2 0,0 0-5 16,0 0-10-16,0 0-7 0,-6-6-8 0,6 6-5 16,0 0-6-16,-16 1 7 0,16-1 3 15,-18 5 0-15,6-1 0 0,0-1-1 0,1 3 0 0,-5-1 0 16,5 1 10-16,-4 3 3 0,-1 0 0 0,0 1 0 16,-1 2 11-16,-1-1-23 0,1 2 11 0,-1 3-16 15,1 0 16-15,-1 0-23 0,3 1 14 0,1 1-20 16,-2-2 20-16,3 4-22 0,2 1 6 0,0-3 1 15,1 2 3-15,3-1-1 0,1-1-1 0,1 3-1 16,0-1-3-16,1 1 0 0,2 0-5 0,2-1 0 16,0-5-2-16,2 5 1 0,2-1-3 0,-1-1 4 15,1-1-3-15,4-3 3 0,0 1-4 0,1-3 1 16,-1 2-6-16,3-4 3 0,1 0 3 0,0-3-4 16,0-3 4-16,4 0-1 0,0 2-3 0,0-5-3 0,-1 1 5 15,3-2-1-15,-2-3 0 0,1 1 1 16,0-3-4-16,1-1 4 0,-1 0-7 0,-2-5 6 15,0 4-2-15,-1-1 1 0,-2-3 0 0,-5 2-2 16,2-4 2-16,-2 4-7 0,-2-4 4 0,-2 2 0 0,-3-4-2 16,0 4 13-16,-2-3-14 0,-3 2 11 15,-3-3-18-15,-1 3 11 0,-2 0-8 0,-1 0 15 16,-1 1-18-16,-2 3 11 0,-2-2-19 0,-1 3 4 0,1 0-23 16,-1 0 4-16,0 3-35 0,2 1-4 0,-2 0-40 15,5 2-16-15,-2-1-49 0,15 2-36 0,-28 2-28 16,28-2-16-16,-18 4-41 0,18-4-40 0,-14 4-55 15,14-4-501-15,-4 7-454 0</inkml:trace>
          <inkml:trace contextRef="#ctx0" brushRef="#br1" timeOffset="162749.8988">-13971 167 399 0,'0'0'403'0,"-3"-10"-86"0,3 10-58 0,0 0-28 15,-3-10-16-15,3 10-34 0,0-8-12 0,0 8-16 0,-2-12-17 16,2 12-15-16,0-10-19 0,0 10-9 0,-2-14 5 15,2 14-8-15,2-12-6 0,-2 12-7 16,2-16-6-16,-2 16-15 0,6-13-5 0,-2 6-9 0,-1-1-6 16,2 0-9-16,1 0-4 0,1 2-6 0,2 1-9 15,-3-1 2-15,4 0-3 0,1 2 6 0,-11 4-9 16,18-4 2-16,-18 4 0 0,18-3-22 0,-18 3 22 16,22 2-3-16,-22-2 5 0,19 4 1 0,-8 0-2 15,-1-1 1-15,-2 2 5 0,1 4-8 0,-1-2 11 16,-3 0-3-16,1 2 6 0,-2-1-4 0,-3 0 11 15,3 1-6-15,-4-1 7 0,-2 4-6 0,0-2 5 16,-1 3 4-16,0-3 9 0,-4 2 1 0,0-2 10 16,-1 0 4-16,0 3-4 0,-3-2 4 0,-1-1-7 15,-2 1-2-15,0 0-4 0,-2-2 0 0,-1 1-6 16,0-2-5-16,-1 2 5 0,0-1 1 0,3-4-7 16,0 1-4-16,1 3-6 0,3-5-1 0,-1 0-10 15,4 0 5-15,-2 1-4 0,10-5-1 0,-12 8-1 16,12-8-2-16,-11 4 1 0,11-4-4 0,0 0 4 0,-2 8 1 15,2-8-2-15,12 5-2 0,-12-5 0 16,19 7 1-16,-3-6-3 0,1 2 2 0,1-1 0 16,1-1-2-16,3 2-1 0,1 1 0 0,3-1 1 0,-2 1 0 15,-1-1-1-15,-3 0-1 0,2-2-3 0,-3 2 2 16,-3-2-6-16,1 1-9 0,-4-1 5 0,1 2-4 16,-14-3-10-16,18 3-5 0,-18-3-20 0,18 2-28 15,-18-2-46-15,0 0-56 0,21 0-27 0,-21 0-21 16,0 0-53-16,12-5-41 0,-12 5-48 0,6-6-444 15,-6 6-348-15</inkml:trace>
          <inkml:trace contextRef="#ctx0" brushRef="#br1" timeOffset="163494.3424">-13354 8 205 0,'-13'4'399'0,"13"-4"-54"0,-13 3-52 0,13-3-45 16,-12 8-35-16,12-8-22 0,-12 8-19 0,6-3-17 15,-2 1-20-15,4 0-25 0,-5 1-22 0,4 0-6 16,-1 2 2-16,1-2-2 0,-2 2-5 0,2-1-14 16,-2 0-4-16,2 2-6 0,3-3-10 0,-4-1-6 15,3 5-6-15,-3-5-1 0,4 0-5 0,2-6 3 16,-5 14-3-16,5-14-4 0,-5 8-1 0,5-8-1 16,-6 9 8-16,6-9 2 0,-4 8 13 0,4-8 8 15,0 0 4-15,-2 7 6 0,2-7-6 0,0 0-5 16,0 0-8-16,0 0-15 0,0 0 1 0,0 0-8 15,0 0-1-15,12-4-10 0,-12 4 2 0,7-6-1 0,-7 6-5 16,11-7 4-16,-11 7 6 0,15-8-12 0,-15 8 6 16,13-6-9-16,-13 6 8 0,17-7-13 0,-17 7 15 15,18-5-13-15,-18 5 10 0,21-3-15 16,-21 3 13-16,19-2-7 0,-19 2-11 0,27 2 15 0,-14-1-2 16,0 3 1-16,1-1-2 0,-1 4 6 0,-1-3-1 15,-1 4 12-15,1 1 10 0,0-2 6 0,-3 3 0 16,-2 0-3-16,4 0 1 0,-5 3 0 0,1-4 2 15,-2 4-4-15,1-2-1 0,-2 2 0 0,-2-3-2 16,-1 4 1-16,-1-5-7 0,-1 4 5 0,1-5 4 16,-6 2-7-16,4 0-3 0,-3-2 0 0,-2 2-6 15,-2-3-7-15,1-1 6 0,-1 0-3 0,-2-1 1 16,-2-2-5-16,0 0-1 0,-1-3-3 0,-3 0-10 16,4 0-6-16,-3-3-23 0,3 0-39 0,1-2-44 15,0-1-35-15,0 0-60 0,2-1-3 0,1-3-29 16,1 3-54-16,3 0-41 0,5-4-486 0,-3 4-370 15</inkml:trace>
          <inkml:trace contextRef="#ctx0" brushRef="#br1" timeOffset="163009.6153">-13378 111 391 0,'-1'-8'524'0,"1"8"-120"0,-6-12-92 15,6 12-39-15,-7-13-32 0,7 13-16 0,-6-10-21 16,6 10-13-16,-6-12-29 0,6 12-26 0,-3-7-32 16,3 7-18-16,0 0-16 0,0-10-14 0,0 10-12 15,5-5-6-15,-5 5-9 0,13-3-11 0,-13 3 1 0,19-4-3 16,-19 4-5-16,23-2 0 0,-10 1 2 0,3 0-7 16,-2-1-6-16,-1 1 0 0,2 1 0 15,-2-2-20-15,-13 2-8 0,27 0-24 0,-27 0-26 16,21-3-24-16,-21 3-25 0,16 0-25 0,-16 0-44 0,14-3-44 15,-14 3-40-15,0 0-454 0,8-5-240 0</inkml:trace>
        </inkml:traceGroup>
        <inkml:traceGroup>
          <inkml:annotationXML>
            <emma:emma xmlns:emma="http://www.w3.org/2003/04/emma" version="1.0">
              <emma:interpretation id="{C8C22A19-06A0-4277-9BD7-AA5A8FA305C4}" emma:medium="tactile" emma:mode="ink">
                <msink:context xmlns:msink="http://schemas.microsoft.com/ink/2010/main" type="inkWord" rotatedBoundingBox="2484,10914 3810,10600 4005,11421 2679,11735">
                  <msink:destinationLink direction="with" ref="{478375D2-58DA-400D-AB18-B00CD6DF5916}"/>
                </msink:context>
              </emma:interpretation>
              <emma:one-of disjunction-type="recognition" id="oneOf3">
                <emma:interpretation id="interp15" emma:lang="en-US" emma:confidence="0.5">
                  <emma:literal>unit</emma:literal>
                </emma:interpretation>
                <emma:interpretation id="interp16" emma:lang="en-US" emma:confidence="0">
                  <emma:literal>units</emma:literal>
                </emma:interpretation>
                <emma:interpretation id="interp17" emma:lang="en-US" emma:confidence="0">
                  <emma:literal>Zenit</emma:literal>
                </emma:interpretation>
                <emma:interpretation id="interp18" emma:lang="en-US" emma:confidence="0">
                  <emma:literal>unit;</emma:literal>
                </emma:interpretation>
                <emma:interpretation id="interp19" emma:lang="en-US" emma:confidence="0">
                  <emma:literal>unit:</emma:literal>
                </emma:interpretation>
              </emma:one-of>
            </emma:emma>
          </inkml:annotationXML>
          <inkml:trace contextRef="#ctx0" brushRef="#br1" timeOffset="164479.559">-13008 146 304 0,'10'-6'510'0,"-10"6"-106"16,6-7-56-16,-6 7-31 0,0 0-26 0,12-6-19 15,-12 6-31-15,0 0-12 0,5-7-34 0,-5 7-19 16,0 0-42-16,7-5-5 0,-7 5-30 0,0 0-2 16,0 0-30-16,0 0 5 0,0 0-17 0,0 0 45 15,0 0-11-15,0 0 16 0,0 0-17 0,6 7 7 16,-6-7-25-16,-1 13 10 0,1-13-17 0,0 15 14 16,0-5-24-16,0-2-7 0,-1 2-6 0,1 1-10 15,0 0-4-15,1 2-3 0,-1 0-1 0,0-2-8 16,1 3-3-16,2-2 2 0,-2 2-6 0,0-4 1 15,3 2 1-15,-1-1 0 0,1-1-3 0,1 1 3 16,0-4-4-16,2 2-2 0,-1-1 0 0,0-4 4 16,4 0-2-16,-10-4-1 0,12 3-3 0,-12-3 0 0,20 2 0 15,-20-2 0-15,22-5 0 0,-10 2-1 16,-1-1 12-16,0-1-19 0,0-4 15 0,1 1-21 16,-1-3 10-16,1-1-12 0,-2 0 13 0,-3-3-15 15,3-1 11-15,-3 4-17 0,-1-5 24 0,-2 4-20 0,1-1 21 16,-2-2-18-16,-3 4 22 0,4-2-20 0,-3 1 18 15,-1 3-18-15,0 2 17 0,0-3-16 16,0 11 17-16,0-13-19 0,0 13 12 0,0-16-15 0,0 16 19 16,-1-7-14-16,1 7 21 0,0 0-19 0,-7-6 17 15,7 6-16-15,0 0 19 0,-10 3-19 0,10-3 19 16,-7 8-16-16,7-8 17 0,-5 14-19 0,3-6 19 16,0 0-25-16,2 5 6 0,-2-1 24 0,2 0-21 15,0 2-2-15,1-1 2 0,0 0-3 0,3 1-9 16,-2 0-13-16,4-2-17 0,-1 3-16 0,0-4-16 15,2 3-23-15,2-4-14 0,-1 1-16 0,-2-2-23 16,6 0-19-16,-2-1-5 0,1-5 3 0,0 1-4 16,1 0 3-16,-12-4 1 0,23 0-24 0,-10-4 41 15,-1 1 8-15,-1-1 38 0,1-2 9 0,-2-3 30 16,1 1 4-16,-3-1 24 0,1-2 14 0,-6 2 11 16,5-3 15-16,-5 1 21 0,2-2 24 0,-4 2 14 15,2-2 6-15,-2 5 14 0,-1-1-5 0,1-1 22 16,-1 10-14-16,3-14-1 0,-3 14-11 0,0-11-10 0,0 11-5 15,0-10 5-15,0 10 16 0,0 0-16 16,-5-7 23-16,5 7 4 0,0 0 3 0,0 0-13 16,-9 6 6-16,9-6-4 0,-3 9-6 0,3-9 3 0,-4 13-1 15,4-13-14-15,-5 13 9 0,5-13 0 0,-2 13-4 16,-1-4-9-16,3-9-3 0,-3 16-7 0,3-16-7 16,-3 14-5-16,3-6-3 0,0-8-5 15,0 12-7-15,0-12 3 0,-3 12-2 0,3-12 2 0,-3 9 14 16,3-9 20-16,0 0 10 0,-1 8 14 0,1-8-12 15,0 0-17-15,0 0-2 0,0 0-8 0,0 0-7 16,0 0-6-16,0 0-3 0,4-8-6 0,-4 8-8 16,4-14 5-16,0 7 13 0,1-3-20 0,0 0 13 15,2 2-19-15,-1-5 21 0,-1 4-28 0,6-2 21 16,-4 1-18-16,2 2 18 0,-1-2-22 0,4 3-4 16,-2 0 11-16,2-3 9 0,-1 4-12 0,1 2 16 15,0-1-18-15,-1 0 20 0,0 2-20 0,-11 3 19 16,19-2-24-16,-19 2 23 0,17 0-17 0,-17 0 15 15,17 3-16-15,-17-3 19 0,13 11-21 0,-8-6 3 16,0 3 3-16,2 1 0 0,-4-2-3 0,-1 3 5 16,3 1 1-16,-4 0 1 0,3 1 1 0,-3-2-1 15,-1 3-2-15,4-4 3 0,-2 3-5 0,-2-4-14 0,1 3-15 16,1-2-35-16,0-2-35 0,-2-7-40 0,1 17-34 16,-1-17-22-16,5 13-20 0,-5-13-19 15,7 11-49-15,-7-11-59 0,9 6-116 0,-9-6-272 16,0 0-241-16</inkml:trace>
          <inkml:trace contextRef="#ctx0" brushRef="#br1" timeOffset="165046.1988">-12048-224 139 0,'-7'-20'473'15,"-2"3"-84"-15,3 1-86 0,-2 3-13 16,2 0-84-16,-3 3 0 0,3 0-74 0,0 3 12 0,6 7-63 16,-8-11 36-16,8 11-45 0,-10-4 27 0,10 4-56 15,0 0 41-15,-7 5-56 0,7-5 37 0,-4 12-51 16,4-12 40-16,4 12-50 0,-1-5 36 0,1-1-35 15,1 2 35-15,-4-1-42 0,6 4 42 0,-1-6-42 16,2 1 31-16,-2-1-30 0,-6-5 37 0,12 8-29 16,-12-8 32-16,13 7-38 0,-13-7 28 0,13 2-42 15,-13-2 37-15,14-2-31 0,-14 2 35 0,12-7-28 16,-12 7 34-16,8-8-40 0,-8 8 31 0,6-13-32 16,-6 13 29-16,4-12-30 0,-4 12 25 0,-1-13-26 15,1 13 24-15,-5-13-28 0,5 13 26 0,-10-9-27 16,10 9 25-16,-12-6-29 0,12 6 32 0,-16 0-33 15,16 0 27-15,-18 4-41 0,6-1 22 0,4 4-54 16,-3 0 34-16,0 0-60 0,1 2 20 0,2 2-59 0,-2-1-16 16,5 2-62-16,-2 1-74 0,6 0-426 15,-3-2-216-15</inkml:trace>
          <inkml:trace contextRef="#ctx0" brushRef="#br1" timeOffset="164696.7174">-12090 229 152 0,'2'-7'557'15,"-2"7"-128"-15,6-10-55 0,-6 10-48 0,2-10-32 16,-2 10-28-16,3-8-47 0,-3 8-35 0,0 0-27 16,2-7-22-16,-2 7 5 0,0 0-3 0,0 0-15 15,0 0-11-15,0 0-18 0,-5 8-16 0,5-8-9 16,-3 9-15-16,3-9-9 0,-5 12-9 0,5-12-5 15,-2 13-5-15,2-13-21 0,-3 14 13 0,3-14-2 16,0 17-4-16,0-17-7 0,0 15-2 0,0-15-19 16,-2 13-21-16,2-13-36 0,-1 15-27 0,1-15-31 15,1 8-14-15,-1-8-20 0,2 9-43 0,-2-9-85 16,0 0-87-16,0 0-418 0,0 0-324 0</inkml:trace>
          <inkml:trace contextRef="#ctx0" brushRef="#br1" timeOffset="165674.5209">-11776 127 16 0,'-8'-4'478'0,"-1"1"-134"15,9 3-54-15,-13-7-45 0,13 7-52 0,-12-7-3 16,12 7-25-16,-8-5-28 0,8 5-26 0,0 0-18 16,-9-5-21-16,9 5-19 0,0 0-4 0,0 0-7 15,0 0-8-15,0 0-24 0,0 0 19 0,12-3-27 16,-12 3 16-16,0 0-18 0,23 2 17 0,-23-2-20 15,17 0 19-15,-17 0-15 0,22 1 14 0,-22-1-19 16,22 1 17-16,-22-1-24 0,23 0 19 0,-23 0-32 16,25 0-3-16,-25 0-95 0,27 0-19 0,-27 0-103 15,25 2-407-15,-10-4-162 0</inkml:trace>
          <inkml:trace contextRef="#ctx0" brushRef="#br1" timeOffset="165409.8787">-11706-81 37 0,'5'-6'475'0,"-5"6"-91"0,9-9-88 15,-9 9-21-15,8-9-34 0,-8 9-24 0,5-8-31 16,-5 8-28-16,0 0-35 0,5-7-29 0,-5 7-25 16,0 0-4-16,0 0 3 0,0 0 6 0,0 0-3 15,0 0-1-15,5 7-12 0,-5-7 4 0,-1 12-3 16,1-12 1-16,-4 14 1 0,3-4 14 0,-2 2 1 15,2 0-1-15,-1 0-14 0,1 4 15 0,-1-3-7 16,-1 3 9-16,-1 1-13 0,3 1 10 0,-3-1-23 16,3 4-16-16,-3-2 0 0,1 1-5 0,-1-1-1 15,3 0-11-15,-3 1 0 0,1-2-5 0,0 2-8 16,0-3 3-16,-1 4-1 0,3-7 0 0,-3 3-5 16,3-2 3-16,-1-1-1 0,0 1-7 0,2-4 4 15,-3 4-2-15,1-7-4 0,0 2-14 0,2-10-5 0,0 17-11 16,-1-8-11-16,1-9 0 0,1 12-5 0,-1-12-21 15,2 9-35-15,-2-9-28 0,7 7-9 16,-7-7-20-16,0 0-28 0,15 2-66 0,-15-2-43 16,11-1-113-16,-11 1-264 0,13-7-183 0</inkml:trace>
        </inkml:traceGroup>
        <inkml:traceGroup>
          <inkml:annotationXML>
            <emma:emma xmlns:emma="http://www.w3.org/2003/04/emma" version="1.0">
              <emma:interpretation id="{0AB3B504-EA1D-47F2-B602-FDB69A1344E6}" emma:medium="tactile" emma:mode="ink">
                <msink:context xmlns:msink="http://schemas.microsoft.com/ink/2010/main" type="inkWord" rotatedBoundingBox="4289,10643 8924,10713 8912,11515 4277,11445"/>
              </emma:interpretation>
              <emma:one-of disjunction-type="recognition" id="oneOf4">
                <emma:interpretation id="interp20" emma:lang="en-US" emma:confidence="0.5">
                  <emma:literal>150055</emma:literal>
                </emma:interpretation>
                <emma:interpretation id="interp21" emma:lang="en-US" emma:confidence="0">
                  <emma:literal>1750s</emma:literal>
                </emma:interpretation>
                <emma:interpretation id="interp22" emma:lang="en-US" emma:confidence="0">
                  <emma:literal>-1500</emma:literal>
                </emma:interpretation>
                <emma:interpretation id="interp23" emma:lang="en-US" emma:confidence="0">
                  <emma:literal>1500555</emma:literal>
                </emma:interpretation>
                <emma:interpretation id="interp24" emma:lang="en-US" emma:confidence="0">
                  <emma:literal>1150s</emma:literal>
                </emma:interpretation>
              </emma:one-of>
            </emma:emma>
          </inkml:annotationXML>
          <inkml:trace contextRef="#ctx0" brushRef="#br1" timeOffset="168943.5509">-9241-242 78 0,'-12'-8'434'0,"12"8"-99"0,-10-3-17 0,10 3-77 16,-10-2 12-16,10 2-24 0,-8-6-29 0,8 6-10 15,0 0-29-15,-9-3-21 0,9 3-14 0,0 0-17 16,0 0-5-16,0 0-16 0,-12-5-8 0,12 5-16 16,0 0-9-16,0 0-18 0,0 0-3 0,0 0 3 15,0 0 5-15,0 0 6 0,0 0 0 0,7 5-6 16,-7-5-8-16,16 6 1 0,-16-6-6 0,21 3-4 15,-8-1-3-15,0 0-4 0,4-1-4 0,-3 3-14 16,2-3 9-16,0 2 1 0,1-3-2 0,0 1 0 16,0-1-3-16,0 1 2 0,-2-2-3 0,0 1 0 15,0-1-1-15,-2-1 1 0,0 0 0 0,-1-2 1 16,-1 1 0-16,0 1 2 0,-1-4 6 0,-4 2-4 0,1-2 8 16,-7 6-1-16,9-10 0 0,-9 10-15 15,1-14 14-15,-1 14-15 0,0-14 14 0,0 14 3 16,-5-12-1-16,5 12-2 0,-10-12-3 0,10 12 8 0,-9-11 2 15,9 11-19-15,-12-8 17 0,12 8-3 0,-12-5-1 16,12 5-5-16,0 0 6 0,-20-1 3 0,20 1 8 16,-13 7 12-16,4-1 7 0,2 2-1 0,-1 2-2 15,-1 1 8-15,2 2 7 0,-2 4-10 0,2 1 2 16,-1 2 3-16,-2 2 7 0,3 2 3 0,-3 4 10 16,5-2-22-16,-5 2 3 0,2 0-14 0,3 2 5 15,-3 0-19-15,1 1-22 0,-2-2 11 0,3 1 15 16,-1 3-19-16,2-4-3 0,-1 0 1 0,-1 0-3 15,0 1 1-15,3-3-7 0,-2-2 4 0,1-2-1 16,0-2-5-16,1 0-10 0,2-2-17 0,-2-3-21 16,2 0-35-16,-3 0-31 0,5-5-19 0,-4 1-9 15,3-3-24-15,1-2-64 0,0-7-51 0,-2 10-91 16,2-10-102-16,0 0-438 0,0 0-483 0</inkml:trace>
          <inkml:trace contextRef="#ctx0" brushRef="#br1" timeOffset="170037.7011">-8532-135 122 0,'0'0'401'0,"-11"6"-62"0,11-6-72 15,-12 9-6-15,12-9-38 0,-10 9-28 16,10-9-22-16,-8 13-16 0,3-7-41 0,1 0 16 16,1 3-23-16,-1-1-11 0,0-1-11 0,2 2-10 0,-2-1 13 15,4 1-18-15,-7 0 3 0,6-2-19 0,-3 3 10 16,4-1-18-16,-2-4 6 0,-2 5-7 0,3-3 0 16,1-7-13-16,-4 13-1 0,4-13-4 0,-3 14-6 15,3-14-9-15,-4 8 8 0,4-8-6 0,-1 12 12 16,1-12 4-16,-4 5 11 0,4-5 5 0,0 0 10 15,-1 9-10-15,1-9 11 0,0 0-24 0,0 0 0 16,0 0-17-16,0 0 6 0,0 0-15 0,17-4 9 16,-17 4-13-16,12-6 10 0,-12 6-12 0,19-9 5 15,-9 4-9-15,0 2 7 0,-1-3-12 0,6 2 14 16,-4-2-11-16,1 3 10 0,1-1-16 0,0 0 13 16,2 3-7-16,-3-1-3 0,5 1 3 0,-17 1 2 15,28 0 1-15,-15 0 8 0,3 1-8 0,-3 2 13 16,1 0-5-16,-2 2 20 0,-1 1-2 0,1 1 20 15,-1-1-9-15,-3 2 11 0,3 2-12 0,-5 1 20 16,1 0-20-16,-1-2 21 0,-1 6-19 0,-1-4-7 16,-3 2 5-16,3 0-1 0,-4-1 5 0,0 1-3 15,-4-2-2-15,3 2-2 0,-3-2 0 0,-1 2-7 0,-1-3-4 16,0 2 3-16,0-3-4 0,-2-1-3 0,-1 4-3 16,-3-5-2-16,5-2-10 0,-5 4 6 15,0-3-6-15,2-2 8 0,-3-1-4 0,1-1-1 0,-3 2-1 16,15-4-6-16,-23 1-10 0,10-2-11 0,-2-3-20 15,2 2-33-15,3-1-33 0,-2 0-42 0,1-2-55 16,3-2-44-16,-1-2-14 0,3 2-34 0,0-5-57 16,4 4-83-16,2-6-399 0,0 5-376 0</inkml:trace>
          <inkml:trace contextRef="#ctx0" brushRef="#br1" timeOffset="169525.5703">-8515-105 270 0,'-9'-8'435'0,"1"2"-107"0,-2 0-15 16,0-1-88-16,0 0 8 0,1 3-25 0,2-2-28 15,-2 1-15-15,9 5-26 0,-13-7-26 16,13 7-24-16,-11-8-14 0,11 8-35 0,-7-4 11 0,7 4-8 16,0 0-4-16,0 0-5 0,0 0-12 0,0 0 1 15,11-7-2-15,-11 7-3 0,20 0-4 0,-20 0 0 16,28 2-4-16,-12 0-9 0,2 0 8 0,0-1-3 16,0-1-4-16,3 1 3 0,-3-1-2 0,5 2 0 15,-5-1-6-15,0-1 0 0,-1 0 5 0,0 0-2 16,0 2-1-16,-17-2-4 0,23 0-2 0,-23 0-14 15,18 0-26-15,-18 0-32 0,16 0-77 0,-16 0-67 16,0 0-54-16,11-3-121 0,-11 3-202 0,0 0-112 16</inkml:trace>
          <inkml:trace contextRef="#ctx0" brushRef="#br1" timeOffset="170985.6029">-8017 15 414 0,'0'0'407'0,"4"-8"-55"0,-4 8-54 15,0-7-30-15,0 7-30 0,0 0-20 0,-1-12-12 16,1 12-16-16,0 0-8 0,-4-11-18 0,4 11-27 0,0 0-14 16,-3-10-19-16,3 10-18 0,0 0-18 15,0 0-5-15,-5-8 16 0,5 8-2 0,0 0-4 16,-9 5-1-16,9-5-1 0,-8 9-4 0,8-9 4 15,-10 11 19-15,5-1-16 0,-2-1 16 0,2 0-20 0,0 4 15 16,0-2-28-16,1 2 10 0,-1 1-21 0,1 1 9 16,-1 3-17-16,2 1-7 0,-1-6 6 0,0 5-6 15,3-1-3-15,1-2-4 0,0 2-4 0,-1 1-9 16,2-2 5-16,-1-1-3 0,0 2-2 0,4-1 2 16,-3-3-5-16,4 2-2 0,-1-4 2 0,-1 2-3 15,3 0 1-15,1-3 1 0,2-2-2 0,-3 1 2 16,5-2-1-16,-3-3-2 0,3-1-2 0,1 0 3 15,-12-3-2-15,22 1 1 0,-7-2 0 0,-2-2-5 16,0-1 3-16,1 0 1 0,1-3 0 0,-1-3 0 16,0 1 12-16,-2-6-19 0,-1 2 11 0,1 0-11 15,-2-4 12-15,1 3-17 0,-3-4 11 0,-2-1-15 16,-1 1 14-16,0 1-19 0,1 3 15 0,-5-3-13 16,1 4 12-16,-2-2-16 0,-2 2 20 0,-1 0-18 15,-2 2 1-15,0-1 2 0,-4 4 3 0,0-3 3 16,-2 4 2-16,0-1-1 0,-2 1 2 0,-3 4 2 15,3-2-4-15,-5 1 21 0,4-1-18 0,2 4 15 16,12 1-17-16,-22-4 13 0,22 4-21 0,-18-3 5 0,18 3 16 16,0 0-15-16,-19 1 13 0,19-1-11 15,0 0 22-15,-10 7-23 0,10-7 10 0,0 0-8 16,6 6 18-16,-6-6-17 0,13 4 9 0,-13-4-11 0,22 4 18 16,-8-2-19-16,0-2 20 0,3 1-19 0,0 1 16 15,1 0-16-15,-1-2 15 0,1 0-15 0,3-2 17 16,-2 0-17-16,3 1 16 0,0 1-17 0,0-4 14 15,-2 2-15-15,-2 1 16 0,-1-2-14 0,-1 2 14 16,1-4-13-16,-4 5 14 0,3-5-15 0,-3 3 14 16,-13 2-17-16,20-1 20 0,-20 1-19 0,19-3 15 15,-19 3-17-15,12-1 15 0,-12 1-20 0,0 0 15 16,17 0-11-16,-17 0 21 0,11 4-17 0,-11-4 17 16,5 8-16-16,-5-8 18 0,2 12-13 0,-2-12 18 15,3 15-15-15,-3-15 19 0,0 16-15 0,-3-5 18 16,3-2-15-16,-2 5 10 0,-1-4-11 0,2 4 15 15,0-2-14-15,-3 1 11 0,4 0-20 0,0 0 5 16,-2 0-1-16,2-1-1 0,0 1 3 0,2-3-2 16,-2 2 1-16,0-2-3 0,4-1 4 0,-3 2 1 0,3-2 4 15,1 0 0-15,-2-1 6 0,-3-8 5 16,6 9 2-16,-6-9 2 0,12 11-1 0,-12-11 6 16,17 2-16-16,-17-2 9 0,16-1-13 0,-16 1 6 0,21-8-7 15,-13 3 6-15,3-2-12 0,-3 2 9 0,3-6-11 16,-5 3 11-16,3-4-17 0,-2 0 10 0,-1-2 9 15,-2 1-6-15,-3-4-2 0,3 3-5 0,-3 0-9 16,-2-3 9-16,-1 3-6 0,-1 1 4 0,-1 1-9 16,-2-1 15-16,-1 2-19 0,-3 0 12 0,-2 1-16 15,0 0-6-15,0 4-21 0,-4-2-2 0,3 3-35 16,-2 2-6-16,0-1-35 0,1 2-13 0,-3 2-40 16,17 0-17-16,-26 2-35 0,15 0-1 0,11-2-8 15,-21 3-43-15,21-3 9 0,-12 10-37 0,12-10-91 16,-5 7-367-16,5-7-281 0</inkml:trace>
          <inkml:trace contextRef="#ctx0" brushRef="#br1" timeOffset="171464.7012">-7201 109 307 0,'5'-6'551'15,"-5"6"-87"-15,6-8-65 0,-6 8-54 0,7-13-26 0,-7 13-46 16,6-10-13-16,-6 10-31 0,5-10-10 0,-5 10-41 15,6-9-13-15,-6 9-41 0,6-8-13 16,-6 8-39-16,4-6-10 0,-4 6-14 0,0 0-10 0,5-8-13 16,-5 8 4-16,0 0 10 0,13 0-21 0,-13 0 18 15,13 1-18-15,-13-1 15 0,17 7-16 0,-17-7 20 16,15 10-17-16,-4-4 7 0,-4 2-2 0,4 1 10 16,-3-1-12-16,1 4 13 0,-2-3-18 0,0 3 14 15,-1 0-17-15,2 2 0 0,-4-3-5 0,0 3 1 16,2-2-1-16,-2 1-3 0,-2 0 1 0,1 0-1 15,-1-2-2-15,-1 0 1 0,-1 0-3 0,0-2 4 16,0 1-4-16,0-2-2 0,0-8 9 0,0 13 10 16,0-13 16-16,0 13 7 0,0-13-3 0,-5 7-11 15,5-7 0-15,0 0-7 0,0 0-2 0,-12 3-3 16,12-3-4-16,0 0-3 0,-6-8 11 0,6 8-20 16,-2-16 14-16,2 16-16 0,2-17 13 0,-2 7-14 15,4-2 10-15,-2 0-14 0,3 0 5 0,1 0-14 16,3 0 12-16,-3 1-22 0,2 0 4 0,1 0-25 0,-1 1 0 15,2 0-44-15,0 3-2 0,-1-1-39 16,0 1-16-16,-1 2-49 0,3 0-24 0,-11 5-23 16,14-9-62-16,-14 9-18 0,15-4-74 0,-15 4-478 15,16-3-425-15</inkml:trace>
          <inkml:trace contextRef="#ctx0" brushRef="#br1" timeOffset="171873.7321">-6659 116 246 0,'0'-10'438'16,"0"10"-81"-16,0-9-59 0,0 9-60 0,-3-6-30 15,3 6-26-15,-4-9-21 0,4 9-25 0,-3-7-30 16,3 7-23-16,0 0-15 0,-9-6-13 0,9 6-1 16,0 0-6-16,-19-1 1 0,19 1-4 0,-14 1 1 15,14-1-4-15,-18 3 10 0,18-3-7 0,-15 5 8 16,15-5-14-16,-16 7 9 0,16-7-26 0,-14 8 17 15,6-4-10-15,2 1 5 0,6-5-11 0,-12 10 7 16,12-10-11-16,-10 11 0 0,10-11-1 0,-7 10 2 16,7-10 1-16,-5 12-2 0,5-12-4 0,-1 10 13 15,1-10-6-15,1 13 5 0,-1-13 4 0,6 9 4 16,-6-9 5-16,11 11-3 0,-4-7 10 0,-7-4 5 0,13 7-3 16,-2-3 10-16,-2-1-1 0,0 1-1 15,1 0-7-15,-10-4-2 0,17 6-6 0,-17-6-6 16,18 7 2-16,-18-7 0 0,16 9 0 0,-16-9 3 0,13 8 1 15,-13-8-3-15,11 8-8 0,-11-8 3 0,12 10-3 16,-12-10-5-16,9 9-3 0,-9-9-5 0,5 13 0 16,-5-13-1-16,3 8 4 0,-3-8 4 0,1 13 0 15,-1-13 1-15,-3 8-10 0,3-8 2 0,-6 9-2 16,6-9-6-16,-10 8 0 0,10-8-1 0,-17 6-4 16,17-6-7-16,-17 3-9 0,17-3-24 0,-23 4-44 15,23-4-38-15,-27 2-45 0,27-2-65 0,-28-2-28 16,13 2-37-16,-2-3-69 0,1 2-101 0,2-2-400 15,-1 0-410-15</inkml:trace>
          <inkml:trace contextRef="#ctx0" brushRef="#br1" timeOffset="169217.7195">-9315 196 24 0,'0'0'572'0,"-15"-7"-152"0,15 7-39 0,-12-8-62 16,12 8-36-16,-13-7-23 0,13 7-55 0,-10-4-18 0,10 4-33 16,-11-5-18-16,11 5-37 0,0 0-12 0,-6-4-24 15,6 4-2-15,0 0-15 0,0 0 1 0,0 0-13 16,22-1-1-16,-7 2-10 0,1-1-2 0,9 2-8 15,0-1 2-15,4-1-12 0,6 1 8 0,-1-1-5 16,0 2 2-16,5-2-11 0,-2 0 9 0,0 0-4 16,-2 0 6-16,-7 0-8 0,-2 0 3 0,0 0-5 15,-6 0 4-15,-2 0-5 0,0 0 0 0,-3-2-28 16,-15 2-29-16,28-2-31 0,-28 2-28 0,16-3-15 16,-16 3-69-16,9-6-3 0,-9 6-64 0,6-8-494 15,-6 8-278-15</inkml:trace>
          <inkml:trace contextRef="#ctx0" brushRef="#br1" timeOffset="166269.8233">-11103 198 72 0,'0'0'343'0,"-26"0"-62"0,26 0-41 16,-26 0-3-16,26 0-32 0,-22 0-19 0,22 0-22 15,-18 0-19-15,18 0-17 0,-20-2-11 0,20 2-10 16,-15 2-14-16,15-2-3 0,-13-2-5 0,13 2-25 16,0 0 19-16,-16 0-5 0,16 0-4 0,0 0-8 15,0 0-9-15,0 0-7 0,-16 0-6 0,16 0-13 16,0 0 2-16,0 0-7 0,0 0-3 0,14-2-5 15,-14 2-1-15,19 1-2 0,-3-2-8 0,1 1-4 0,1 0 8 16,5-2 0-16,2 2-1 0,2 0 2 0,1 2-4 16,6-2-6-16,1 0 0 0,0 0 5 0,1 1 1 15,3 0 1-15,-2-1-2 0,2 2 7 16,3-2-15-16,5 2-2 0,-9-2 10 0,3 2-3 0,2-2-2 16,-3 0 3-16,0 0-2 0,-2 0-18 0,2 2 18 15,-2-2 4-15,-2 0 0 0,0 0 2 0,-1 1-2 16,-1-1-3-16,-6 0 1 0,1 3-9 0,-2-3 11 15,-4 0 1-15,2 0-1 0,-7 0 5 0,1-3 5 16,-1 3 8-16,0 0 6 0,-2-1 11 0,-16 1 2 16,26 0 3-16,-26 0 0 0,22 0-10 0,-22 0 3 15,18-2-7-15,-18 2-3 0,17 0-1 0,-17 0-3 16,0 0-9-16,20 0-5 0,-20 0 4 0,0 0 0 16,15 0-8-16,-15 0 3 0,0 0-2 0,11-2-1 15,-11 2-6-15,0 0 4 0,0 0-3 0,0 0-11 16,16-2-9-16,-16 2-19 0,0 0-28 0,0 0-19 15,0 0-23-15,0 0-23 0,0 0-53 0,0 0-81 16,0 0-123-16,0 0-344 0,0 0-238 0</inkml:trace>
          <inkml:trace contextRef="#ctx0" brushRef="#br1" timeOffset="166559.657">-9970 104 15 0,'0'0'588'0,"0"0"-139"0,-1-7-74 0,1 7-42 16,0 0-53-16,0 0-35 0,0 0-33 0,-4-6-43 16,4 6-15-16,0 0-34 0,0 0-9 0,0 0-18 15,0 0-6-15,0 0-5 0,4-11 27 0,-4 11 0 16,0 0 5-16,12 6-20 0,-12-6 7 0,11 5-21 16,-4-1 18-16,-7-4-21 0,15 9 11 0,-7 0-26 15,-1-2 11-15,-1 0-25 0,2 5 5 0,-2-2 3 16,-1 2-5-16,-1 0-8 0,0 2-5 0,1-3-7 15,-3 3-5-15,-2 0-1 0,0-1-2 0,-3 4-5 16,-1-5-4-16,-2 5 0 0,-5-1-5 0,1-3-18 16,-3 4-23-16,-4-3-54 0,-1 0-77 0,0 3-105 15,-5-6-69-15,-3 2-160 0,1-5-555 0,-3 3-670 16</inkml:trace>
        </inkml:traceGroup>
        <inkml:traceGroup>
          <inkml:annotationXML>
            <emma:emma xmlns:emma="http://www.w3.org/2003/04/emma" version="1.0">
              <emma:interpretation id="{BAB3C7CB-B9BD-454B-864E-DA72F4C64B76}" emma:medium="tactile" emma:mode="ink">
                <msink:context xmlns:msink="http://schemas.microsoft.com/ink/2010/main" type="inkWord" rotatedBoundingBox="10399,11640 11029,11045 11496,11539 10866,12135"/>
              </emma:interpretation>
              <emma:one-of disjunction-type="recognition" id="oneOf5">
                <emma:interpretation id="interp25" emma:lang="en-US" emma:confidence="0.5">
                  <emma:literal>(a.</emma:literal>
                </emma:interpretation>
                <emma:interpretation id="interp26" emma:lang="en-US" emma:confidence="0">
                  <emma:literal>(a</emma:literal>
                </emma:interpretation>
                <emma:interpretation id="interp27" emma:lang="en-US" emma:confidence="0">
                  <emma:literal>Ca.</emma:literal>
                </emma:interpretation>
                <emma:interpretation id="interp28" emma:lang="en-US" emma:confidence="0">
                  <emma:literal>(9.</emma:literal>
                </emma:interpretation>
                <emma:interpretation id="interp29" emma:lang="en-US" emma:confidence="0">
                  <emma:literal>(at</emma:literal>
                </emma:interpretation>
              </emma:one-of>
            </emma:emma>
          </inkml:annotationXML>
          <inkml:trace contextRef="#ctx0" brushRef="#br1" timeOffset="140939.8863">-4525 42 418 0,'0'0'412'0,"0"0"-79"16,1-10-66-16,-1 10-43 0,0 0-15 0,0 0-10 15,2-7-12-15,-2 7-14 0,0 0-10 0,0 0-9 16,0 0-20-16,0 0-7 0,0 0-10 0,0-10-13 16,0 10-14-16,0 0-11 0,0 0-10 0,0 0 3 15,0 0 27-15,-12 8 14 0,4-4-13 0,0 3 1 16,-6 6-19-16,1-2 4 0,-5 8-24 0,-3 1 10 16,-1 5-29-16,-1 3 4 0,-1 6-3 0,-5 1-4 0,5 6-7 15,-2 0-5-15,1 0-5 0,3 1-10 0,3 2 2 16,1 0-1-16,1 0-3 0,5-9-1 0,3 4-2 15,1-1-5-15,4-6 0 0,2 3 10 16,2-3-26-16,1-1 2 0,3-1-34 0,0-1-14 0,4-1-41 16,-1-2-29-16,4-1-38 0,0-3-24 0,2-1-25 15,3-3-66-15,1-2-1 0,-3-5-62 0,3-3-113 16,0-3-272-16,1-1-234 0</inkml:trace>
          <inkml:trace contextRef="#ctx0" brushRef="#br1" timeOffset="141573.7812">-4355 445 431 0,'2'-18'334'0,"-2"5"-45"0,0-1-38 0,0 4-37 16,-2-1-25-16,2 1-10 0,0 1-12 0,0 9-26 16,0-16-10-16,0 16-34 0,-2-13-12 0,2 13-21 15,0-11-11-15,0 11-6 0,0-10-16 0,0 10 4 16,0 0 10-16,0 0 20 0,0 0 10 0,0 0 4 0,0 0 6 15,-7 4-9-15,3 3-9 0,-3 3-6 16,2-2-8-16,0 5-13 0,-3-3 2 0,-2 4-1 16,3 2-5-16,-3-2 0 0,2 1-5 0,-2-1-6 0,2 0-9 15,-2 2 0-15,-1-3 2 0,5 2-4 0,-1-5-5 16,-2 2-2-16,3-4 0 0,1 2-7 0,-1-1 3 16,4-3 1-16,-2 2 0 0,4-8-2 0,-8 10 3 15,8-10-4-15,-4 9 2 0,4-9-2 0,-6 8-2 16,6-8 2-16,0 0-2 0,-4 9-1 0,4-9 1 15,0 0 0-15,5 6-2 0,-5-6-1 0,12 3 3 16,-12-3-1-16,17 0-6 0,-17 0-14 0,20-1-1 16,-20 1-17-16,25-4-10 0,-12 3-10 0,2 0-11 15,-2-1 5-15,4 0 0 0,-3 0 5 0,-2 1-16 16,2-3 22-16,-2 1 20 0,0 0 6 0,-2-2 4 16,2 3 3-16,-12 2 0 0,16-6-3 0,-9 1 4 15,-7 5 11-15,13-11 3 0,-13 11 1 0,10-9 1 16,-10 9 1-16,9-13-2 0,-9 13-2 0,3-11 7 15,-3 11-1-15,4-13 5 0,-4 13-2 0,0-11 3 16,0 11 1-16,-4-15 7 0,4 15 1 0,-3-9 3 16,3 9 7-16,-4-12 5 0,4 12 6 0,-4-7-17 15,4 7 14-15,-1-9-5 0,1 9-6 0,0 0-3 0,-5-9-9 16,5 9 2-16,0 0 32 0,0 0 17 0,0 0 3 16,-6 5-5-16,6-5-6 0,-3 13-10 15,0-6 0-15,1 3-5 0,-1-2-7 0,2 5-3 16,-2-3-2-16,1 2-3 0,0 0-10 0,1 1 6 0,-3 0-2 15,3 0-5-15,-2 0-1 0,2 2 0 0,0-4 1 16,-1 3-10-16,-1-1 4 0,1-2 1 0,-2 2-2 16,4-2-5-16,-1 4-16 0,0-6-37 0,-2 3-35 15,2-3-25-15,1 0-10 0,0 0-25 0,0-9-36 16,1 15-50-16,-1-15-63 0,5 10-474 0,-5-10-290 16</inkml:trace>
          <inkml:trace contextRef="#ctx0" brushRef="#br1" timeOffset="142068.6068">-4117 500 237 0,'0'0'370'0,"-7"-9"-114"16,7 9-36-16,-10-12-52 0,10 12-18 0,-9-7-30 15,9 7 3-15,-7-5-38 0,7 5-1 0,-6-8-33 16,6 8 6-16,0 0-37 0,-5-7 20 0,5 7-23 0,0 0 9 16,0 0-21-16,0 0 16 0,0 0-30 15,0 0 17-15,0 0-46 0,0 0-47 0,0 0-65 16,9 7-128-16,-9-7-193 0,8 6 45 0</inkml:trace>
        </inkml:traceGroup>
        <inkml:traceGroup>
          <inkml:annotationXML>
            <emma:emma xmlns:emma="http://www.w3.org/2003/04/emma" version="1.0">
              <emma:interpretation id="{1281DB86-0F38-45F1-9023-81F78B687734}" emma:medium="tactile" emma:mode="ink">
                <msink:context xmlns:msink="http://schemas.microsoft.com/ink/2010/main" type="inkWord" rotatedBoundingBox="11454,11079 14460,10872 14549,12169 11543,12377"/>
              </emma:interpretation>
              <emma:one-of disjunction-type="recognition" id="oneOf6">
                <emma:interpretation id="interp30" emma:lang="en-US" emma:confidence="0.5">
                  <emma:literal>171/25)</emma:literal>
                </emma:interpretation>
                <emma:interpretation id="interp31" emma:lang="en-US" emma:confidence="0">
                  <emma:literal>171/25/</emma:literal>
                </emma:interpretation>
                <emma:interpretation id="interp32" emma:lang="en-US" emma:confidence="0">
                  <emma:literal>17125/</emma:literal>
                </emma:interpretation>
                <emma:interpretation id="interp33" emma:lang="en-US" emma:confidence="0">
                  <emma:literal>111/25/</emma:literal>
                </emma:interpretation>
                <emma:interpretation id="interp34" emma:lang="en-US" emma:confidence="0">
                  <emma:literal>171125/</emma:literal>
                </emma:interpretation>
              </emma:one-of>
            </emma:emma>
          </inkml:annotationXML>
          <inkml:trace contextRef="#ctx0" brushRef="#br0" timeOffset="7265.8899">-1103-100 218 0,'0'0'354'0,"0"0"-72"0,4-8-54 0,-4 8-19 16,0 0-26-16,0 0-27 0,0 0-19 0,0 0-14 16,5-7-18-16,-5 7-12 0,0 0-10 0,0 0-6 15,0 0-8-15,0 0-3 0,1-7 7 0,-1 7 2 16,0 0-5-16,0 0 2 0,0 0-11 0,0 0 11 16,0 0-7-16,0 0 4 0,0 0 0 0,0 0-2 15,0 0 3-15,0 0-2 0,0 0-4 0,0 0-3 16,0 0-5-16,0 0-6 0,0 0-6 0,0 0-6 15,0 0-3-15,0 0 13 0,0 0 13 0,-7 5-6 16,7-5-6-16,-10 2-14 0,10-2 1 0,-6 7 0 0,6-7-10 16,-12 7 17-16,12-7 4 0,-7 8 1 15,7-8 14-15,-12 7-18 0,3-2 15 0,9-5-25 16,-12 10 21-16,6-4-17 0,-2-1 16 0,-1 3-19 0,-1 0 13 16,2-2-19-16,-3 3 11 0,0-1-15 15,3 1 22-15,-6 3-14 0,2-2 21 0,-1 3-23 16,0-2 17-16,-2 4-14 0,2-1 17 0,-4 3-22 15,-1 0 14-15,-2 1-16 0,1-1 11 0,2 0-18 0,-2 2 14 16,-2 0-20-16,2-1 12 0,-5 6-10 0,1-2 14 16,-2-1-19-16,2 3 6 0,-1-2-8 15,0 2 13-15,0 0-13 0,-3 2 10 0,2-2-12 0,-2 1 9 16,-4 6-7-16,-2-4 9 0,4 3-14 0,-4-2 12 16,-2 3-12-16,4-4 18 0,-1 1-19 0,-3 1 8 15,4 2-6-15,-3-6 11 0,6-1-15 0,-2 0 15 16,-4 2-4-16,6-2 1 0,-7 2-10 0,3 1 5 15,-3 1 2-15,5-6-1 0,-4 5-6 0,3-4-19 16,0-2 28-16,1 2-2 0,1-6-7 0,0 3-2 16,1 2 2-16,3-2-1 0,2-3-2 0,2-2-9 15,-1-1 13-15,6-1-11 0,1-3 13 0,-2-2-15 16,5 2 15-16,1-3-17 0,0 1 8 0,4-1-1 16,-4-2 14-16,6 1-17 0,5-6 13 0,-11 8-1 15,11-8-14-15,-12 7-17 0,12-7 7 0,-8 7-37 16,8-7-4-16,0 0-55 0,-9 7-30 0,9-7-73 15,0 0-47-15,-9 4-67 0,9-4-119 0,0 0-96 16,0 0-452-16,0 0-597 0</inkml:trace>
          <inkml:trace contextRef="#ctx0" brushRef="#br1" timeOffset="142238.2392">-3948 540 272 0,'0'0'470'0,"15"2"-83"0,-15-2-91 15,0 0-98-15,0 0-3 0,0 0-65 0,0 0-9 16,0 0-57-16,0 0 24 0,0 0-48 0,0 0 22 16,0 0-48-16,0 0 27 0,-3 8-59 0,3-8 14 15,0 0-72-15,0 0-34 0,0 0-57 0,-1 9-55 16,1-9-334-16,0 0-68 0</inkml:trace>
          <inkml:trace contextRef="#ctx0" brushRef="#br1" timeOffset="141878.4995">-3941 351 312 0,'8'-16'474'16,"-6"6"-83"-16,3 0-77 0,-3 3-50 0,3 0-39 16,-5 7-29-16,4-13-25 0,-4 13-47 0,2-9-16 15,-2 9-16-15,8-12-14 0,-8 12 11 0,0 0 17 16,0 0-5-16,-5 8-9 0,5-8-17 0,-5 12-6 15,1-1-2-15,-3-1 0 0,2 3 1 0,3 0-6 0,-6 4 3 16,5-2-3-16,-3 3-11 0,1 1-3 0,-2 1-8 16,2-2-6-16,-2-1-11 0,2 3 2 15,-1 0-8-15,1 0-3 0,-1-1 1 0,0 0-5 0,1-3 1 16,0 2-6-16,-1 1 3 0,1-4 0 0,0 0-8 16,2-2-2-16,0-1-15 0,-3 3-29 0,5-7-33 15,-4 4-30-15,5-3-12 0,-3-3-2 0,1 1-7 16,2-7-17-16,-3 13-47 0,3-13-102 0,0 0-148 15,0 0-279-15,0 0-226 0</inkml:trace>
          <inkml:trace contextRef="#ctx0" brushRef="#br1" timeOffset="142500.5857">-3842 229 104 0,'2'-16'510'0,"-2"3"-101"0,0 2-80 0,1 2-44 16,-1 0-47-16,0 2-24 0,0 7-29 0,1-15-47 0,-1 15-21 15,4-10-33-15,-4 10 7 0,5-11 25 16,-5 11-7-16,0 0 6 0,22 4-9 0,-10 1 0 16,0 2-12-16,1 3-7 0,3 3-2 0,1 4-2 0,0 1-13 15,-3 4-7-15,2 2-10 0,-3 7-11 0,1 0-4 16,-6 3-5-16,-2-2-9 0,-1-1-3 0,-5 5 0 16,-1-1-6-16,-4 5 0 0,-5-1-2 0,-2 8-7 15,-2-3-15-15,-6-3-41 0,1 2-33 0,-4-3-54 16,-3-2-40-16,0-1-59 0,-3 0-147 0,1-4-541 15,-2-1-495-15</inkml:trace>
          <inkml:trace contextRef="#ctx0" brushRef="#br0" timeOffset="15041.8627">-3500 28 241 0,'0'0'351'0,"0"0"-60"16,1-7-31-16,-1 7-19 0,0 0-16 0,3-9-14 16,-3 9-12-16,0 0-21 0,0 0-11 0,0 0-8 15,0 0-13-15,1-9 6 0,-1 9-15 0,0 0-6 16,0 0-19-16,0 0-6 0,0 0-21 0,0 0-4 15,0 0-18-15,0 0 38 0,0 0 11 0,0 0 26 16,0 0-26-16,-4 12 14 0,4-12-17 0,-2 16 19 16,2-8-37-16,-4 2 6 0,4 3-32 0,-1-2 10 15,-1 5-20-15,0-3 11 0,2 2-22 0,-2-2 7 0,1 3-25 16,1 1 12-16,-2-4-23 0,2 2 15 16,-2 2-23-16,2-5 15 0,2 5-17 0,-2-3 12 15,0-1-19-15,2 2 10 0,-2-4-8 0,0 2 13 16,0-4-15-16,0 2 10 0,1-2-20 0,1-2-2 0,-2 3-47 15,0-10-8-15,0 13-44 0,0-13-26 0,2 14-27 16,-2-14-26-16,2 8-51 0,-2-8-26 0,0 0-58 16,6 8-73-16,-6-8-96 0,0 0-322 0,12-8-353 15</inkml:trace>
          <inkml:trace contextRef="#ctx0" brushRef="#br0" timeOffset="16840.0112">-2735 244 387 0,'0'0'372'0,"-10"7"-93"0,10-7-19 16,-7 6-25-16,7-6-21 0,-6 6-44 0,6-6-3 0,-6 7-21 16,6-7-23-16,-5 11-9 0,5-11-13 15,-5 10-11-15,5-10-17 0,-1 14-2 0,1-14 1 16,-1 11-7-16,1-11-2 0,-3 15-4 0,3-15 2 0,0 13-11 15,0-13 4-15,0 14 1 0,0-14-6 0,0 10-1 16,0-10-4-16,0 11-8 0,0-11-16 0,0 8 16 16,0-8 1-16,0 0-2 0,0 13 1 15,0-13-2-15,0 0 1 0,3 7 4 0,-3-7 0 0,0 0 3 16,0 0 7-16,1 8 0 0,-1-8 5 0,0 0-1 16,0 0-12-16,0 0-7 0,0 0-8 0,0 0-5 15,0 0 2-15,0 0-7 0,0 0-2 0,10-7-1 16,-10 7 1-16,0 0-8 0,8-8 6 0,-8 8-2 15,9-7-1-15,-9 7-4 0,9-7 5 0,-9 7-5 16,9-7-4-16,-9 7 6 0,12-6 1 0,-12 6-1 16,11-7-1-16,-11 7 2 0,13-6 16 0,-13 6-22 15,12-4 12-15,-12 4 3 0,16-1 7 0,-16 1 4 16,12 1 7-16,-12-1 1 0,19 3 3 0,-19-3 6 16,15 7 1-16,-7-4 3 0,2 3 8 0,-2-1-7 15,2 1-1-15,-1 1-6 0,-1 0 0 0,4 0 9 16,-7 2-17-16,1 0 8 0,1-2-19 0,-2 2 6 15,0 1 9-15,-1-3-7 0,-1 4 6 0,-3-4-13 0,0 3 10 16,0-2-18-16,-7 0 3 0,6 3-5 0,-5-4 6 16,-2 5-14-16,0-5 8 0,0-2-12 15,-2 2 6-15,-2 1-12 0,-2-3-9 0,1 1-46 0,-1-2-31 16,0 2-71-16,-5-5-57 0,3 3-65 0,-1-2-44 16,-1-1-73-16,1-1-116 0,0 0-518 0,-1 0-645 15</inkml:trace>
          <inkml:trace contextRef="#ctx0" brushRef="#br0" timeOffset="16041.9962">-3108 419 197 0,'0'0'433'0,"0"0"-119"0,0-9 4 15,0 9-47-15,0 0-33 0,-2-7-26 0,2 7-26 16,0 0-17-16,-3-10-18 0,3 10-19 0,0 0 3 15,-3-10-19-15,3 10 11 0,0 0-16 0,-3-7 1 16,3 7-14-16,0 0 2 0,0-10-23 0,0 10-2 16,0 0-21-16,1-8-5 0,-1 8-17 0,0 0-1 15,5-9-16-15,-5 9 9 0,0 0-19 0,10-7 14 16,-10 7-17-16,7-4 13 0,-7 4-13 0,0 0 9 16,17-3-11-16,-17 3 7 0,0 0-8 0,15 4 5 15,-15-4-4-15,12 6 8 0,-12-6-11 0,8 10 11 16,-8-10-8-16,11 11 2 0,-7-6-5 0,-4-5 7 15,8 12 6-15,-5-3-5 0,-3-9 17 0,2 15 1 16,-2-6 1-16,0 0 0 0,0 0 1 0,-1 3 0 16,-3-3 1-16,1 5 8 0,-2-4-4 0,1 2-1 15,-2-1 10-15,-1 2-16 0,-2-2-1 0,3 2 1 16,-2-2-6-16,-2 3 0 0,2-3 1 0,-1 2-7 16,-2 0 5-16,5-2-9 0,-2-1 6 0,-1 1-5 15,3-2-2-15,-2 1 0 0,3-2-1 0,-2 0-2 0,2 3-5 16,0-6 6-16,0 0-1 0,3 3 0 15,2-8 0-15,-5 11-2 0,5-11 20 0,-4 11-25 16,4-11 23-16,4 8-22 0,-4-8 18 0,7 5-20 0,-7-5 19 16,11 3-20-16,-11-3-5 0,17 1 26 0,-17-1-21 15,21-1 17-15,-21 1-20 0,26-5 17 0,-15 3-19 16,4 1-3-16,-1-3 3 0,1 1-1 0,-2 0 1 16,3-2 0-16,-3 3-1 0,0-2-1 0,1 1-6 15,-2-1 4-15,1 1-1 0,-2-2-1 0,0 1-3 16,-11 4-1-16,18-5-7 0,-18 5-26 0,15-6 9 15,-15 6-15-15,12-3-23 0,-12 3-34 0,9-6-36 16,-9 6-7-16,9-4-23 0,-9 4-36 0,0 0-48 16,7-8-51-16,-7 8-143 0,0 0-199 0,1-12-167 15</inkml:trace>
          <inkml:trace contextRef="#ctx0" brushRef="#br0" timeOffset="16339.4214">-2729 275 383 0,'0'0'446'0,"-5"-8"-96"16,5 8-70-16,-2-8-67 0,2 8-4 16,0 0-41-16,-3-9-9 0,3 9-31 0,0 0-21 15,-3-7-23-15,3 7-13 0,0 0-10 0,0 0-16 0,3-8 26 16,-3 8-17-16,0 0 10 0,12-6-7 0,-12 6 2 15,10-7-18-15,-10 7 0 0,16-6-20 0,-16 6 12 16,16-4-17-16,-16 4 7 0,15-4-14 0,-15 4 11 16,20-8-17-16,-20 8 3 0,13-4-4 0,-13 4 5 15,11-2-11-15,-11 2-1 0,0 0-30 0,13-3-21 16,-13 3-21-16,0 0-52 0,0 0 10 0,11-2-32 16,-11 2-56-16,0 0-84 0,0 0-392 0,0 0-190 15</inkml:trace>
          <inkml:trace contextRef="#ctx0" brushRef="#br0" timeOffset="15397.7936">-3298 106 417 0,'4'-9'378'0,"-2"4"-51"16,-2-5-40-16,0 10-37 0,6-13-65 0,-6 13-12 16,1-14-24-16,-1 14-8 0,5-10-36 0,-5 10-8 15,3-11-23-15,-3 11-6 0,0 0 1 0,2-10-23 16,-2 10 12-16,0 0-9 0,0 0 11 0,4-9-15 0,-4 9 9 16,0 0 25-16,0 0 35 0,0 0-2 15,0 0 14-15,0 0-9 0,0 10 15 0,0-10-22 16,-2 14 15-16,0-5-27 0,2-1 19 0,-1 7-13 15,0 0 6-15,-2-2-33 0,0 7 14 0,0 0-24 0,0 1 11 16,-1 0-29-16,-1 2 11 0,0 2-24 0,0 3 9 16,-1-1-21-16,3 0 9 0,-5 0-20 15,4 1-3-15,-5-2-2 0,4 1 1 0,-2 0 10 0,2-3-14 16,-1 2 12-16,0-5-17 0,0 1 14 0,1-2-16 16,-2 1 18-16,2-5-21 0,0 0 16 0,-2 3-21 15,2-6 12-15,0 1-27 0,2 0-2 0,0-4-39 16,0 1-1-16,-1-1-38 0,-1-2-8 0,5 0-42 15,0-8-32-15,-7 9-77 0,7-9-40 0,0 0-97 16,-1 10-152-16,1-10-322 0,0 0-425 0</inkml:trace>
        </inkml:traceGroup>
        <inkml:traceGroup>
          <inkml:annotationXML>
            <emma:emma xmlns:emma="http://www.w3.org/2003/04/emma" version="1.0">
              <emma:interpretation id="{A67B417B-9B10-42D2-B93B-DC539BE15BB0}" emma:medium="tactile" emma:mode="ink">
                <msink:context xmlns:msink="http://schemas.microsoft.com/ink/2010/main" type="inkWord" rotatedBoundingBox="15565,10579 18560,10615 18544,11930 15549,11894"/>
              </emma:interpretation>
              <emma:one-of disjunction-type="recognition" id="oneOf7">
                <emma:interpretation id="interp35" emma:lang="en-US" emma:confidence="0.5">
                  <emma:literal>425691)</emma:literal>
                </emma:interpretation>
                <emma:interpretation id="interp36" emma:lang="en-US" emma:confidence="0">
                  <emma:literal>425191)</emma:literal>
                </emma:interpretation>
                <emma:interpretation id="interp37" emma:lang="en-US" emma:confidence="0">
                  <emma:literal>1/25674)</emma:literal>
                </emma:interpretation>
                <emma:interpretation id="interp38" emma:lang="en-US" emma:confidence="0">
                  <emma:literal>1/2544)</emma:literal>
                </emma:interpretation>
                <emma:interpretation id="interp39" emma:lang="en-US" emma:confidence="0">
                  <emma:literal>1/25644)</emma:literal>
                </emma:interpretation>
              </emma:one-of>
            </emma:emma>
          </inkml:annotationXML>
          <inkml:trace contextRef="#ctx0" brushRef="#br0" timeOffset="19104.004">15 0 112 0,'0'0'536'0,"0"0"-126"0,0 0-83 0,0 0-27 15,0 0-25-15,0 0-37 0,0 0-19 0,-5 7-40 16,5-7-10-16,0 0-33 0,0 0-16 0,0 0-29 16,0 0 2-16,0 0 33 0,-4 8 6 0,4-8-11 15,0 0 0-15,-1 12-11 0,1-12 22 0,0 15-22 16,0-15 7-16,1 16-23 0,-2-3 11 0,1-5-25 15,1 6 9-15,-1-1-24 0,0 1 6 0,0 1-28 16,0 0 6-16,0 0-23 0,0 0 5 0,-1 0-20 16,1 2 15-16,0 0-19 0,0-3 14 0,-3 3-18 15,2-2 13-15,1 0-18 0,0 0 3 0,0 0-44 16,0-3-27-16,0 3-28 0,0-3-34 0,0-2-34 16,0 1-58-16,-1-1-15 0,2-1 7 0,-1-9-19 15,0 15-18-15,0-15-117 0,1 9-495 0,-1-9-437 16</inkml:trace>
          <inkml:trace contextRef="#ctx0" brushRef="#br0" timeOffset="19424.1803">355 69 120 0,'3'-7'544'0,"-3"7"-118"16,5-9-75-16,-5 9-55 0,7-8-47 0,-7 8-37 0,4-9-41 15,-4 9-28-15,0 0-31 0,0 0 5 0,0 0 32 16,0 0 5-16,0 0-20 0,0 0-15 0,-4 13-15 16,1-4 0-16,-1 4-13 0,-1-2 15 0,2 4-9 15,-3 4 14-15,1 0-18 0,0 2 7 0,-2 3-21 16,-2 1-5-16,4 5-10 0,-3-4-13 0,-1 3-9 16,3 2-5-16,-3 0-11 0,0-3 2 0,-3 6-4 15,5-5-4-15,-3 0-6 0,2-2-2 0,-1 0 0 16,1 0 16-16,-1 0-25 0,3-4 17 0,1-4-24 15,-2 1 12-15,2-2-31 0,-1 1-2 0,3-5-61 16,0 1-1-16,-2-3-42 0,4 0-30 0,-3-1-39 16,3-3-12-16,1-8-32 0,-1 16-52 0,1-16-108 15,1 8-474-15,-1-8-433 0</inkml:trace>
          <inkml:trace contextRef="#ctx0" brushRef="#br0" timeOffset="19924.0303">524 575 142 0,'1'-12'467'0,"-1"12"-92"15,0-13-38-15,0 13-58 0,0-10-19 0,0 10-31 0,0-8-28 16,0 8-36-16,0-12-18 0,0 12-16 0,0-9-14 16,0 9-15-16,3-9-21 0,-3 9-14 0,2-8-21 15,-2 8-4-15,7-7-10 0,-7 7-7 0,10-8-2 16,-10 8-5-16,12-6-6 0,-12 6-8 0,15-4 6 15,-15 4-11-15,17-2 9 0,-17 2 0 0,16 0-3 16,-16 0 3-16,19 2-9 0,-19-2 5 0,18 4-1 16,-18-4 0-16,17 6 2 0,-9 1-1 0,1 0 2 15,-3-1-1-15,-1 3 9 0,1 0 13 0,-4-3 10 16,2 6 5-16,-1-1 6 0,-3 0-2 0,0 2-6 16,-3 0 5-16,-1-1 8 0,-1 2 0 0,-2-3 6 15,0 5-2-15,-2-3-3 0,-3-2 0 0,4 4 1 16,-2-3-4-16,0 0-1 0,0-1-7 0,0-2-2 15,1-1-3-15,3 0-7 0,-5 1-5 0,5-2-3 16,-1-2-6-16,2 1-3 0,5-6-2 0,-8 9 0 0,8-9-5 16,-10 7-1-16,10-7-6 0,-5 8 8 15,5-8-2-15,0 0-3 0,-1 9 2 0,1-9 2 16,0 0-6-16,12 4-2 0,-12-4 5 0,19 0-1 0,-19 0 0 16,27 0-3-16,-9 0 2 0,-1 0 0 0,1-2-6 15,4 0 5-15,-1-1-1 0,-2 2-1 0,3-1-1 16,-3-1-2-16,-2 0-2 0,-1 3-10 0,-2-1 3 15,2-1-4-15,-5 0-4 0,-11 2-10 0,22-2-18 16,-22 2-25-16,17-1-30 0,-17 1-44 0,13-4-43 16,-13 4-29-16,12-3-45 0,-12 3-58 0,9-6-68 15,-9 6-427-15,4-6-351 0</inkml:trace>
          <inkml:trace contextRef="#ctx0" brushRef="#br0" timeOffset="20181.0811">1106 496 472 0,'0'0'469'0,"0"-10"-82"0,0 10-68 16,0-11-61-16,0 11-13 0,0 0-31 0,0-10-32 16,0 10-25-16,0 0-22 0,0-11-26 0,0 11-22 15,0 0-16-15,9-6-15 0,-9 6-8 0,8-5-17 0,-8 5-1 16,12-4-4-16,-12 4-5 0,16-1-5 0,-16 1-6 15,19-4-3-15,-19 4-9 0,16-3 2 16,-16 3-6-16,17 0-14 0,-17 0-24 0,13-1-21 0,-13 1-20 16,0 0-29-16,20-2-32 0,-20 2-55 0,0 0-57 15,0 0-53-15,0 0-352 0,0 0-171 0</inkml:trace>
          <inkml:trace contextRef="#ctx0" brushRef="#br0" timeOffset="20599.7851">1093 484 371 0,'0'0'357'16,"-11"9"-80"-16,11-9-6 0,-11 7-70 0,11-7 20 16,-6 13-22-16,6-13-15 0,-7 11-22 0,3-3-22 15,4-8-29-15,-6 12-14 0,6-12 5 0,-1 17-12 16,-3-12-6-16,4-5-4 0,0 19-6 0,0-19-8 16,0 13-17-16,0-13-2 0,-2 14-1 0,2-14-3 15,0 13-1-15,0-13-6 0,0 11 2 0,0-11-2 16,0 8 7-16,0-8 11 0,0 0 7 0,2 13 4 0,-2-13 5 15,0 0 5-15,0 0 6 0,0 10-7 16,0-10-6-16,0 0-15 0,0 0-11 0,0 0-10 16,0 0-6-16,6-4-4 0,-6 4-11 0,8-5 4 15,-8 5-4-15,6-7-3 0,-6 7-3 0,8-8 1 0,-8 8-2 16,11-7-3-16,-11 7 1 0,12-8 0 16,-12 8 0-16,13-6-3 0,-13 6 2 0,16-6-1 15,-16 6-5-15,18-4 4 0,-18 4 2 0,17 0-1 0,-17 0-3 16,18 0 3-16,-18 0 1 0,19 6-3 0,-11-4 7 15,4 3-1-15,-3 1 1 0,0-1 5 0,0 1 1 16,-1 1 4-16,-2-1-6 0,-1 2 18 0,1 1-1 16,0-2-3-16,-6 1-4 0,4 1-4 0,-4-9 0 15,-3 16-3-15,2-4 0 0,-5-2-4 0,0 1 14 16,-5 0-31-16,-2 2 0 0,0-2-60 0,-4 1-32 16,-4 0-61-16,2 1-42 0,-4-2-43 0,-1 2-71 15,-2-2-101-15,1 0-506 0,-4-2-497 0</inkml:trace>
          <inkml:trace contextRef="#ctx0" brushRef="#br1" timeOffset="143273.8433">1289-419 505 0,'0'0'440'0,"-4"-13"-59"15,4 13-125-15,-7-8-16 0,7 8-69 0,0 0 10 16,-15 1-16-16,6 4-58 0,-2 1 27 0,-2 5-43 16,-1 1 26-16,1 1-34 0,-2 6 13 0,2 0-31 15,0 5 11-15,1-3-6 0,0 6-9 0,2 0 1 16,2 0-15-16,-1 1-4 0,4 2-7 0,4 0 0 16,-3-1-6-16,4 3-3 0,3 0-8 0,-1-2-8 15,-1 2 1-15,7 0-3 0,-3-2-3 0,4 6-5 16,-2-8-10-16,3-1-25 0,2-1-27 0,-3-2-22 15,3-2-11-15,-5-3-10 0,5-4-38 0,1-2-59 0,1-2-47 16,0-4-76-16,3-4-400 0,-3-3-229 0</inkml:trace>
          <inkml:trace contextRef="#ctx0" brushRef="#br1" timeOffset="143825.6655">1621-211 94 0,'1'-15'436'0,"-1"5"-94"0,0 0-86 15,0 10-29-15,0-18-60 0,0 18 12 0,0-13-49 16,0 13 16-16,0-11-34 0,0 11 28 0,0 0-48 16,-3-7 21-16,3 7-42 0,0 0 34 0,-8 9-46 15,8-9 30-15,-9 12-44 0,6-2 39 0,-2 1-32 16,0 0 25-16,0 2-23 0,-1-2 10 0,1 2-5 16,3-1-7-16,-3 1-8 0,-1 3-12 0,4-6 1 15,-3 4-3-15,1 0-8 0,-1-4 0 0,2 1-4 16,-1 1-7-16,-1-3-5 0,5-1 2 0,-5 0 1 15,5-8-1-15,-5 13-2 0,5-13 0 0,-3 11 3 16,3-11-6-16,-4 10 5 0,4-10 3 0,-3 9-6 16,3-9 2-16,0 0 0 0,0 0-4 0,0 0-6 0,0 0 2 15,0 0 2-15,0 0-1 0,0-11-2 16,0 11-2-16,6-5 0 0,-6 5-19 0,6-7 22 16,-6 7 1-16,12-8 0 0,-12 8-3 0,13-7 2 0,-13 7-21 15,17-6 23-15,-17 6-13 0,18-4 15 0,-7 0-18 16,4 0 19-16,-3 1-15 0,1 1 21 15,-1-1-22-15,0 1 17 0,2 0-18 0,-2 0 22 16,-1-1-18-16,1 0 19 0,-12 3-17 0,18-4 20 0,-18 4-16 16,17-6 13-16,-17 6 3 0,13-5-8 0,-13 5-18 15,11-6 22-15,-11 6-20 0,11-6 16 0,-11 6-15 16,8-5 19-16,-8 5-18 0,0 0 18 0,10-7-26 16,-10 7 22-16,0 0-18 0,6-6 15 0,-6 6-16 15,0 0 21-15,0 0-17 0,0 0 19 0,0 9-23 16,0-9 24-16,-5 12-2 0,3-4 0 0,-2 1 1 15,2 1-1-15,-1 1 0 0,1 0-1 0,-2 0-3 16,3 2 3-16,0 0 1 0,-3 1 0 0,4-1 2 16,-1 3-2-16,-1 0-7 0,2-2-19 0,-2 1-23 15,2-1-25-15,0 2-28 0,2 0-20 0,0-2-34 16,-1 0-50-16,1 2-52 0,1-5-53 0,2 2-431 16,2-6-238-16</inkml:trace>
          <inkml:trace contextRef="#ctx0" brushRef="#br1" timeOffset="144251.23">2016 1 307 0,'0'0'317'0,"-3"-13"-109"0,3 13-15 0,-2-9-48 16,2 9-24-16,-2-9-39 0,2 9-4 0,0 0-25 16,-1-9 1-16,1 9-22 0,0 0 2 15,0 0-14-15,0 0 3 0,0 0-8 0,0 0 1 16,13 3-25-16,-13-3-32 0,12 7-65 0,-12-7-137 0,11 8-169 15,-11-8 126-15</inkml:trace>
          <inkml:trace contextRef="#ctx0" brushRef="#br1" timeOffset="144083.7476">2228-146 467 0,'9'-18'390'15,"-5"2"-79"-15,1 3-21 0,0 1-82 0,-1 1 7 16,2 1-66-16,-4 3 0 0,-2 7-62 0,4-13 21 16,-4 13-34-16,0 0 36 0,0 0-36 15,0 0 21-15,-9 6-45 0,4 5 18 0,1 0-31 0,-4 2 22 16,2 4-1-16,-1-1-6 0,-1 2 3 0,2 3-2 15,-3-3-13-15,1 6 1 0,-1-1 1 0,-1 4-11 16,2-3-7-16,0 0-9 0,-1 0-1 0,1 0-6 16,-1 0-1-16,4-2 0 0,-1-1-7 0,0 0-9 15,0-3-17-15,1-1-30 0,-2 0-19 0,2-1-24 16,3-5-23-16,-2 2-55 0,-1-4 12 0,5 0-52 16,0-9-115-16,-6 10-335 0,6-10-175 0</inkml:trace>
          <inkml:trace contextRef="#ctx0" brushRef="#br1" timeOffset="144623.7317">2809-354 351 0,'7'-11'358'16,"-3"3"-69"-16,-2 0-75 0,-2 8-35 0,8-11-54 15,-8 11-1-15,0 0-12 0,0 0 35 0,14 3-44 16,-7 2 33-16,-2 6-55 0,4 2 23 0,-1 3-52 0,3 5 28 16,0 3-42-16,2 1 30 0,-2 7 3 15,4 1-8-15,-3 0-4 0,0 2-8 0,0 1-1 16,-2 1-8-16,-2 4-6 0,-2-4-9 0,-3 4-5 0,-2-3-5 16,-5 1-43-16,-2 6 47 0,-7 1-42 0,-4 2 36 15,-6-5-38-15,-7 2 25 0,-4-3-67 0,-4-1-1 16,-9 1-64-16,-3 2-52 0,-4-4-82 15,-1-1-454-15,7-9-223 0</inkml:trace>
        </inkml:traceGroup>
      </inkml:traceGroup>
    </inkml:traceGroup>
    <inkml:traceGroup>
      <inkml:annotationXML>
        <emma:emma xmlns:emma="http://www.w3.org/2003/04/emma" version="1.0">
          <emma:interpretation id="{6D6DA779-E900-4D49-8869-6D0AB9F9A3BB}" emma:medium="tactile" emma:mode="ink">
            <msink:context xmlns:msink="http://schemas.microsoft.com/ink/2010/main" type="paragraph" rotatedBoundingBox="1412,11749 7225,11681 7235,12515 1422,125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19C38F-6885-4C83-BCE3-4E9B064DBFC2}" emma:medium="tactile" emma:mode="ink">
              <msink:context xmlns:msink="http://schemas.microsoft.com/ink/2010/main" type="line" rotatedBoundingBox="1412,11749 7225,11681 7235,12515 1422,12583"/>
            </emma:interpretation>
          </emma:emma>
        </inkml:annotationXML>
        <inkml:traceGroup>
          <inkml:annotationXML>
            <emma:emma xmlns:emma="http://www.w3.org/2003/04/emma" version="1.0">
              <emma:interpretation id="{C745BBE1-95F6-454C-BDE6-7B640F847F3A}" emma:medium="tactile" emma:mode="ink">
                <msink:context xmlns:msink="http://schemas.microsoft.com/ink/2010/main" type="inkWord" rotatedBoundingBox="1414,11936 2149,11927 2157,12574 1422,12583"/>
              </emma:interpretation>
              <emma:one-of disjunction-type="recognition" id="oneOf8">
                <emma:interpretation id="interp40" emma:lang="en-US" emma:confidence="0.5">
                  <emma:literal>51</emma:literal>
                </emma:interpretation>
                <emma:interpretation id="interp41" emma:lang="en-US" emma:confidence="0">
                  <emma:literal>5</emma:literal>
                </emma:interpretation>
                <emma:interpretation id="interp42" emma:lang="en-US" emma:confidence="0">
                  <emma:literal>511</emma:literal>
                </emma:interpretation>
                <emma:interpretation id="interp43" emma:lang="en-US" emma:confidence="0">
                  <emma:literal>5s</emma:literal>
                </emma:interpretation>
                <emma:interpretation id="interp44" emma:lang="en-US" emma:confidence="0">
                  <emma:literal>5S</emma:literal>
                </emma:interpretation>
              </emma:one-of>
            </emma:emma>
          </inkml:annotationXML>
          <inkml:trace contextRef="#ctx0" brushRef="#br1" timeOffset="175531.6547">-14063 959 39 0,'0'0'339'0,"0"0"-96"0,0 0-59 0,-11-4-18 16,11 4-15-16,0 0 11 0,0 0-25 15,-11-6 8-15,11 6-31 0,0 0 22 0,0 0-43 16,-12-3 19-16,12 3-24 0,0 0 42 0,0 0-14 16,0 0-12-16,0 0-10 0,-10-4-10 0,10 4 1 0,0 0-2 15,0 0-4-15,0 0-3 0,0 0-7 0,0 0-1 16,0 0-11-16,0 0-4 0,0 0-10 0,0 0-6 15,0 0-4-15,0 0-2 0,10-4-4 0,-10 4 0 16,21-3 2-16,-8 0 0 0,2 2-1 0,0-2-5 16,1 0-9-16,5 0 7 0,-1 3-5 0,3-4-5 15,0 3 2-15,0-1 0 0,3-1-4 0,-2 2-4 16,-4-1 4-16,2 0-4 0,-1 0-3 0,-4 1 3 16,-3-2-2-16,3 2 2 0,-17 1-6 0,23-2 6 15,-23 2-2-15,21 0 0 0,-21 0-2 0,14-2-1 16,-14 2-3-16,0 0-9 0,17 0-3 0,-17 0-11 15,0 0-31-15,0 0-38 0,0 0-30 0,0 0-53 16,0 0-44-16,-7 8-29 0,7-8-19 0,-12 4-58 16,12-4-326-16,-17 1-165 0</inkml:trace>
          <inkml:trace contextRef="#ctx0" brushRef="#br1" timeOffset="176211.3215">-14045 960 222 0,'0'0'459'0,"0"0"-135"16,0 0-27-16,0 0-86 0,0 0 11 0,-10-4-35 15,10 4-27-15,0 0-27 0,0 0-40 0,0 0-1 16,0 0-14-16,0 0-16 0,0 0 16 16,-9 4 5-16,9-4-1 0,-4 8-10 0,4-8-2 0,-2 12 2 15,2-12-6-15,-4 14-4 0,2-5-4 0,-2-1 0 16,3 4 5-16,-3-1-2 0,1 2-8 0,-1-1-8 15,3 2-7-15,-3-1-7 0,2 0-5 0,-2 0-10 16,0-1 2-16,3 0 0 0,-5 2-4 0,6-3 1 16,-2 0-20-16,-2-1 21 0,3 0-21 0,-2-3 21 15,2 1-19-15,1 1 12 0,0-9-8 0,-5 12 34 16,5-12-5-16,-2 10 27 0,2-10 0 0,-1 9 15 16,1-9 4-16,-4 8 0 0,4-8-1 0,0 0-6 15,0 0-12-15,0 0-8 0,0 0-11 0,0 0-10 16,0 0-4-16,0 0-3 0,0 0-7 0,0 0-2 0,9-9-3 15,-9 9-5-15,7-9 2 0,-7 9 0 16,7-13 0-16,-1 8-3 0,-1-1 1 0,1-3-3 16,3 3-3-16,-1-2 4 0,-2 1 0 0,6 0-2 0,-3 2 0 15,3-1 1-15,-3 0 2 0,1 1-8 0,2 1 6 16,-2-2-3-16,2 5 4 0,-12 1-5 0,18-7 1 16,-18 7 3-16,21 0-4 0,-21 0 4 15,19 0-1-15,-19 0 2 0,22 5-3 0,-12-2 1 0,2 3-2 16,-4-1-3-16,4 1 9 0,-2 4-1 0,0-2 0 15,-2 2 0-15,1 0 1 0,-1 2 1 0,-2-1-4 16,-1 2 8-16,2-1 3 0,-2 2 3 0,-1-2 0 16,-1 3 4-16,-2-3 1 0,1 3-2 0,-2-1 11 15,-2-1 1-15,1 1 2 0,-1-4-2 0,-3 4-5 16,4-6 4-16,-4 5-3 0,-1-3 4 0,0-2-5 16,0 1-3-16,-4-2-1 0,3 1-5 0,-4-2 0 15,1 0-1-15,1-3-7 0,-3 0 2 0,-2-1-3 16,14-2 1-16,-23 1-6 0,9-2 3 0,-1-1-1 15,2-1-1-15,0-1-1 0,-2-3-1 0,3 1 1 16,1 2-7-16,-1-1 1 0,2-1-2 0,-2 0-13 16,4 2-11-16,-1-1-7 0,9 5-13 0,-12-7-19 15,12 7-29-15,-11-9-36 0,11 9-67 0,-7-8-33 0,7 8-51 16,-1-7 34-16,1 7-37 0,3-8-4 0,-3 8-43 16,10-8-96-16,-2 4-283 0,2-1-218 15</inkml:trace>
          <inkml:trace contextRef="#ctx0" brushRef="#br1" timeOffset="176663.4572">-13404 1086 122 0,'0'-11'464'16,"0"11"-92"-16,0-11-42 0,0 11-43 0,-2-8-32 15,2 8-41-15,0-7-8 0,0 7-17 0,0 0-13 16,-1-11-15-16,1 11-10 0,0 0-13 0,-1-9-23 16,1 9-3-16,0 0-6 0,0 0-12 0,-3-6-15 0,3 6-6 15,0 0-10-15,0 0 14 0,0 0 37 16,0 0 11-16,0 0-7 0,-5 8 9 0,5-8-15 15,-1 12-10-15,-2-1-17 0,-1-1-12 0,-1 2-10 0,4 1-4 16,-4 2-7-16,-1 4-12 0,4-1 0 0,-3 0-4 16,-1 2-5-16,3 1 0 0,-4 1-5 0,2-1-4 15,2 2-8-15,-2-3 1 0,1 2-3 16,-1 1-2-16,2-5 1 0,0 1-3 0,-3 0-2 0,4-2-4 16,-2-1 3-16,3-1-4 0,-3-1 4 0,4-3-3 15,-3 1 1-15,-1-2-1 0,4-3-5 0,-1 2 5 16,1-9-2-16,-4 14-5 0,4-14-9 0,0 12-12 15,0-12-17-15,-2 9-25 0,2-9-48 0,0 0-90 16,-3 8-74-16,3-8-80 0,0 0-12 0,0 0-44 16,0 0-82-16,5-9-362 0,-5 9-410 0</inkml:trace>
        </inkml:traceGroup>
        <inkml:traceGroup>
          <inkml:annotationXML>
            <emma:emma xmlns:emma="http://www.w3.org/2003/04/emma" version="1.0">
              <emma:interpretation id="{67E31D2B-F609-439E-895A-0F1ED9F6CF04}" emma:medium="tactile" emma:mode="ink">
                <msink:context xmlns:msink="http://schemas.microsoft.com/ink/2010/main" type="inkWord" rotatedBoundingBox="2525,11736 5799,11698 5807,12448 2534,12486"/>
              </emma:interpretation>
              <emma:one-of disjunction-type="recognition" id="oneOf9">
                <emma:interpretation id="interp45" emma:lang="en-US" emma:confidence="0.5">
                  <emma:literal>units</emma:literal>
                </emma:interpretation>
                <emma:interpretation id="interp46" emma:lang="en-US" emma:confidence="0">
                  <emma:literal>unit</emma:literal>
                </emma:interpretation>
                <emma:interpretation id="interp47" emma:lang="en-US" emma:confidence="0">
                  <emma:literal>unit,</emma:literal>
                </emma:interpretation>
                <emma:interpretation id="interp48" emma:lang="en-US" emma:confidence="0">
                  <emma:literal>unit.</emma:literal>
                </emma:interpretation>
                <emma:interpretation id="interp49" emma:lang="en-US" emma:confidence="0">
                  <emma:literal>unit-r</emma:literal>
                </emma:interpretation>
              </emma:one-of>
            </emma:emma>
          </inkml:annotationXML>
          <inkml:trace contextRef="#ctx0" brushRef="#br1" timeOffset="177677.6166">-12946 1158 117 0,'0'0'308'0,"0"0"-71"0,0 0-31 16,-2-8-17-16,2 8 2 0,0 0-46 0,0 0 24 15,-3-9-3-15,3 9-3 0,0 0-5 0,-6-7-5 16,6 7-12-16,0 0-5 0,-1-8-5 0,1 8-2 16,0 0 2-16,0 0-2 0,-5-7-8 0,5 7-12 15,0 0-11-15,0 0-10 0,0 0-18 0,-4-7-10 16,4 7-11-16,0 0 39 0,0 0 33 0,-4 8-12 16,4-8 1-16,-5 10-8 0,1-3-14 0,1 4-7 15,0 0-1-15,-1 1-11 0,2 0-4 0,-3 1-3 16,3 2-5-16,-2-2-14 0,-1 1-4 0,2 1-6 15,-1 0-11-15,3 1 7 0,-3-3-12 0,4 2-2 16,-3-2-5-16,3 2 2 0,0 0-2 0,0-6-3 16,3 5-2-16,-3-4 3 0,4 3-1 0,-2-5 0 15,4 0-1-15,0 0-2 0,2-2 2 0,0-2-3 16,-8-4-1-16,18 5 1 0,-18-5-1 0,22 0-1 0,-11-3-5 16,5 1 0-16,-3-5-6 0,0 2 2 15,2-3-2-15,-2-3 0 0,3 2-2 0,-3-3-4 16,-2-2 0-16,1 0-8 0,0-2 8 0,-2 1 1 0,-2-4 18 15,1 0-16-15,-3 1 18 0,1 1-15 0,-2-1 14 16,0 4-15-16,-4-1 17 0,3 3-18 0,-2-2 9 16,1 4-8-16,0 0 14 0,-3 0-15 15,1 3 18-15,-1 7-17 0,4-14 15 0,-4 14-20 0,0-14 19 16,0 14-21-16,0 0 22 0,0 0-13 0,0-7 19 16,0 7-21-16,0 0 21 0,-6 7-20 0,6-7-2 15,-7 13 7-15,3-8 1 0,3 5 0 0,-3-1 1 16,3 0 2-16,-3 3 1 0,3-1-7 0,-1 2 7 15,1-1-2-15,1 1-4 0,0 0-25 0,0 0-27 16,0 1-34-16,3-3-36 0,-3 2-38 0,4-2-17 16,-3 2-6-16,5-3-26 0,-2 1-46 0,3-2-61 15,-1-3-53-15,3-1-452 0,-9-5-364 0</inkml:trace>
          <inkml:trace contextRef="#ctx0" brushRef="#br1" timeOffset="178725.7018">-12509 1159 443 0,'4'-9'453'0,"-3"0"-68"16,1 2-80-16,-2 7-39 0,5-11-30 0,-5 11-40 0,4-11-16 16,-4 11-41-16,0 0 4 0,2-8 10 15,-2 8 3-15,0 0-19 0,0 0-21 0,0 0-16 16,-1 16 0-16,1-16-5 0,-1 11 3 0,1 1-4 0,-3-4-4 16,2 2-13-16,1 1-13 0,-1 0 0 0,1 2-7 15,0 0-7-15,-3 0-7 0,3 0-6 0,-1-1-4 16,1 2-10-16,0-4-1 0,0 2-4 0,-2-4-2 15,2 1-3-15,0-1-1 0,0-8-3 0,-1 16-2 16,1-16 12-16,0 14 20 0,0-14 23 0,0 9 10 16,0-9 6-16,0 0-8 0,0 9-13 0,0-9-13 15,0 0-9-15,0 0-6 0,0 0-7 0,0-8-4 16,0 8-2-16,1-12-7 0,-1 12-2 0,2-16 1 16,2 6-2-16,-3 0-3 0,4 0-3 0,0-3 1 15,2 2-3-15,-1-2 4 0,2 2 9 0,2-3-17 16,2 3 16-16,2 0-22 0,-1 0 21 0,0 1-17 15,3 0 13-15,-4 3-15 0,4-2 15 0,-3 4-12 16,-1-1 12-16,3 2-14 0,-3-1 14 0,-1 2-16 16,-11 3 14-16,19-2-14 0,-19 2 14 0,18 0-17 0,-18 0 4 15,11 7 3-15,-11-7 1 0,12 10 1 16,-8-3 4-16,-3 3-2 0,3-2-1 0,-3 6 3 16,-1-2 2-16,0 2 0 0,0-2 2 0,-1 3-1 0,-3-1-1 15,4-1-3-15,-1 1 2 0,-3-1-4 0,4 0 7 16,-3 1 0-16,1-2-1 0,0-1-1 0,2 1-5 15,0-5 13-15,0 4-6 0,0-11-3 16,0 16 4-16,0-16-1 0,6 14 1 0,-6-14-1 0,6 8 0 16,-6-8-1-16,16 4 1 0,-16-4 0 0,19 1 1 15,-19-1-4-15,22-4 0 0,-10-1 0 0,-1 1 0 16,5-2-4-16,-3-3-3 0,0 0-1 0,2-2-7 16,-2 1 6-16,-1-4-7 0,2 0 1 0,-2 0 2 15,-4 1-1-15,2-3 1 0,-2 1-2 0,1 1 3 16,-4 3 0-16,-3-2 1 0,4 3 15 0,-2 1-17 15,-2 1 16-15,-1-1-19 0,3 2 4 0,-4 7 19 16,0-12-18-16,0 12 2 0,0-8 0 0,0 8 3 16,0 0-1-16,-6-4-2 0,6 4 6 0,0 0 2 15,-11 3 0-15,11-3-1 0,-11 8-1 0,11-8 0 16,-7 11-2-16,2-4 5 0,0 0 0 0,2 2 1 16,0-1 0-16,1 1 0 0,-2 1-1 0,4-1-3 15,0 1 6-15,0-1 0 0,0 1-4 0,4 0 4 0,-2-1-1 16,1-1-1-16,0 2 0 0,2-1 1 0,2-2 2 15,-1 1 0-15,3-2 0 0,-1 1 0 16,2-3-1-16,2-1-3 0,0-1 4 0,-12-2-2 16,22 0 3-16,-9-1-3 0,2-2 0 0,-2-1 0 0,-1-3-5 15,3 0 6-15,-2-1-2 0,3-2-1 0,-3 0 2 16,-2-4-6-16,2-2-1 0,-2 2 12 0,0-4-11 16,-2-1 10-16,-1-1-19 0,-2-3 15 0,4 0-15 15,-7-3 2-15,1-2 1 0,1 4 0 0,-1 0 3 16,-2-1-4-16,-1 1 5 0,-1 0-2 0,0 2 1 15,0 1 3-15,1 5-6 0,-1 1 10 0,0 1-1 16,3 0-1-16,-3 1-4 0,0 5-4 0,0-1 4 16,0-1-3-16,0 10 3 0,-3-10 2 0,3 10 3 15,0 0-5-15,0 0 0 0,0 0 6 0,0 0 1 16,-6 10 1-16,6 0 2 0,-3 1 1 0,-1 3 0 16,0-1 2-16,3 6 20 0,-1 2-12 0,-2-2 13 15,-2 4-17-15,4 0 10 0,-2 1-16 0,-1 3-1 16,2-2 4-16,-2 2-3 0,1-3 0 0,2-2 1 0,-2 2-2 15,2-1 0-15,-1-2-3 0,1 2 4 16,0-4-2-16,0-2 0 0,2 1-1 0,0-1-1 16,2-2 0-16,0-2-1 0,0 1 2 0,-1-4 1 0,3 2 1 15,1-3-2-15,1-1-4 0,1-2-7 0,3 0-18 16,-10-6-13-16,18 4-27 0,-18-4-35 0,22 0-46 16,-9-3-57-16,-1-1-39 0,3 1-31 0,-2-6-68 15,3 0-94-15,-3-3-481 0,0 0-490 0</inkml:trace>
          <inkml:trace contextRef="#ctx0" brushRef="#br1" timeOffset="178925.4912">-11762 1049 264 0,'-10'-4'453'0,"10"4"-114"16,-19-5-62-16,19 5-49 0,-10-4-32 0,10 4-31 15,-10-4-21-15,10 4-20 0,0 0-19 0,0 0-17 16,5-5-21-16,-5 5-12 0,15-4-11 0,-15 4-4 15,20-5-11-15,-7 1-3 0,1 1-6 0,-1 0-5 16,2 0-4-16,-2 1-9 0,3-4-15 0,-3 3-43 16,-1-3-50-16,0 2-68 0,-1-1-61 0,-1-4-149 15,-2 3-154-15,-2-1-47 0</inkml:trace>
          <inkml:trace contextRef="#ctx0" brushRef="#br1" timeOffset="179243.567">-12002 708 153 0,'-22'-5'420'0,"3"2"-88"0,-3 0-15 16,3 1-85-16,-2 0 12 0,3 0-64 0,0 2 12 15,0 2-58-15,1 0 19 0,1 0-64 0,-1 1 29 16,4 2-56-16,1 0 39 0,-1 0-55 0,4 3 38 16,-2-1-48-16,5 1 36 0,1 2-42 0,-1-2 25 15,5 1-31-15,0 1 26 0,2-3-26 0,0 2 25 16,3-1-35-16,3-1 20 0,-1 0 0 0,6-1-1 15,-2-3-7-15,3 1-3 0,-1 1-22 0,3-3 19 16,0 1-29-16,0-3 25 0,-15 0-25 0,29 0 28 16,-17-3-31-16,-1 0 27 0,0-3-26 0,1 4 20 15,-2-4-19-15,-2-1 19 0,-3-2-35 0,1 4 24 16,-5-2-38-16,-1 7 23 0,0-13-45 0,0 13 39 16,-3-16-47-16,-2 11 37 0,5 5-45 0,-10-9 26 15,10 9-51-15,-12-5 14 0,12 5-49 0,0 0-10 16,-18 3-40-16,18-3-58 0,-10 5-412 0,10-5-167 15</inkml:trace>
          <inkml:trace contextRef="#ctx0" brushRef="#br1" timeOffset="179764.0087">-11023 1167 373 0,'0'0'289'0,"0"0"-15"0,-10 4-33 16,10-4 0-16,0 0-18 0,-17 1-24 0,17-1-25 16,0 0-34-16,-16 0-13 0,16 0-27 0,0 0-18 15,-14 3-6-15,14-3-9 0,0 0-5 0,-13 1-7 16,13-1-3-16,0 0-10 0,0 0-5 0,-10 2-5 15,10-2-4-15,0 0 12 0,0 0 12 0,0 0 9 16,4 7-8-16,-4-7-3 0,16 4-11 0,-3-3-9 16,4 1 2-16,1-1-6 0,0-1-3 0,8 2-4 0,3-2-1 15,0 0-8-15,6 0 0 0,2 0 4 16,3-2-3-16,9 2-2 0,-1-1-3 0,2-1 1 16,0 2-20-16,4-3 17 0,-2 1 5 0,1 2 2 15,-2-3-5-15,1 0 0 0,-1 2 2 0,-3-1 5 0,-2 2-1 16,-7-1 7-16,-1 1 7 0,0-1 7 15,-4 1-2-15,0-2 6 0,-6 2 0 0,1-1-6 16,-6 1-7-16,0 0-1 0,-3 0-5 0,-4 0 0 0,1-2-10 16,-17 2 4-16,27 0-1 0,-27 0-4 0,21 0 1 15,-21 0-1-15,20 0-3 0,-20 0-8 0,16 0 7 16,-16 0-1-16,0 0-3 0,18 0 1 0,-18 0 1 16,0 0-1-16,13 0-5 0,-13 0 5 0,0 0-7 15,0 0-7-15,12 5-1 0,-12-5-10 0,0 0-21 16,0 0-30-16,0 0-27 0,0 0-23 0,0 0-36 15,0 0-58-15,0 0-51 0,0 0-69 0,-8-5-430 16,8 5-284-16</inkml:trace>
          <inkml:trace contextRef="#ctx0" brushRef="#br1" timeOffset="180021.9141">-9867 1052 318 0,'-9'-4'443'15,"2"-1"-71"-15,7 5-50 0,-13-7-41 0,7 2-30 16,6 5-32-16,-9-4-38 0,9 4-37 0,-11-6-26 0,11 6-23 15,0 0-24-15,-8-5 7 0,8 5 16 16,0 0 6-16,0 0 0 0,0 0-2 0,4 8-3 16,-4-8-5-16,8 8-8 0,-8-8 7 0,13 13-16 15,-4-4-2-15,-1-3-12 0,1 6-5 0,-1-2-8 0,3 3-9 16,0-2 2-16,-5 3 0 0,5 0-6 0,-5 2-6 16,0-3-3-16,0 0-1 0,-1 3-11 15,-1-2 7-15,-4 2-6 0,0-1-2 0,-3 0-2 0,-3 1 0 16,0 2-7-16,-5-3-15 0,3 2-16 0,-6-1-47 15,0-1-83-15,-2 0-17 0,-1 1-64 0,3-5-27 16,-3-1-116-16,2-2-527 0,-2-1-477 0</inkml:trace>
        </inkml:traceGroup>
        <inkml:traceGroup>
          <inkml:annotationXML>
            <emma:emma xmlns:emma="http://www.w3.org/2003/04/emma" version="1.0">
              <emma:interpretation id="{7B6D5BF7-A99D-4D5C-9FB5-FA2C235DABAA}" emma:medium="tactile" emma:mode="ink">
                <msink:context xmlns:msink="http://schemas.microsoft.com/ink/2010/main" type="inkWord" rotatedBoundingBox="6540,11943 7228,11935 7233,12364 6545,12372"/>
              </emma:interpretation>
              <emma:one-of disjunction-type="recognition" id="oneOf10">
                <emma:interpretation id="interp50" emma:lang="en-US" emma:confidence="0.5">
                  <emma:literal>U</emma:literal>
                </emma:interpretation>
                <emma:interpretation id="interp51" emma:lang="en-US" emma:confidence="0">
                  <emma:literal>a</emma:literal>
                </emma:interpretation>
                <emma:interpretation id="interp52" emma:lang="en-US" emma:confidence="0">
                  <emma:literal>N</emma:literal>
                </emma:interpretation>
                <emma:interpretation id="interp53" emma:lang="en-US" emma:confidence="0">
                  <emma:literal>K</emma:literal>
                </emma:interpretation>
                <emma:interpretation id="interp54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180843.637">-9015 994 561 0,'0'0'496'0,"7"-10"-83"0,-7 10-59 0,5-11-51 16,-5 11-50-16,7-10-31 0,-7 10-25 0,9-10-25 0,-9 10-27 15,7-11-22-15,-7 11-17 0,13-9-14 0,-13 9-1 16,15-9 4-16,-8 5 4 0,-7 4-5 0,17-6-6 16,-17 6-7-16,18-5-15 0,-18 5 0 0,18-2-2 15,-18 2-4-15,22 0-5 0,-22 0 5 0,21 4-5 16,-9 0-2-16,-3 1 8 0,1 0-3 0,2 5 13 16,-3-3-21-16,-3 4 12 0,1-1-19 0,-1 4 3 15,-4-3-11-15,0 6 9 0,-2-1-21 0,-4 1 9 16,2 3-20-16,-7 1 1 0,1 0 1 0,-4 2-4 15,1-2-3-15,-5 2 0 0,4-5-1 0,-1 3-9 16,3-5 7-16,0-1-2 0,-1-4 0 0,4 3 1 16,-1-5-1-16,-1 3 2 0,2-4 1 0,2 1 3 15,0-2 1-15,5-7 3 0,-8 9-1 0,8-9-2 16,-5 8-1-16,5-8-9 0,0 0 2 0,0 0 0 16,0 0-2-16,7-9-2 0,-1 2-3 0,0 0-3 15,5-2-8-15,0 0-1 0,6-4 2 0,1-2 10 16,1 0-21-16,3-2 15 0,0 0-14 0,1-4 20 15,4 3-18-15,-2-2 20 0,-3 3-13 0,0-1 21 0,-3 2-20 16,2-1 18-16,-3 0-15 0,-1 3 10 0,-3 1-4 16,-2 2-2-16,2-2 0 0,-6 3 4 0,2 1-1 15,-2 1 1-15,-2 1-1 0,2 0-1 16,0 0 2-16,-8 7-1 0,7-10 2 0,-7 10-5 0,10-11 4 16,-10 11-5-16,2-6 7 0,-2 6-1 0,0 0 2 15,0 0-1-15,-8-5-3 0,8 5 2 0,0 0-2 16,-13 2 6-16,13-2-1 0,-11 5 1 0,11-5 0 15,-16 8 17-15,8 1-20 0,-2-2 17 0,1 1-16 16,1 2 18-16,-2 0-14 0,-2 4 13 0,5 0-17 16,-4 0 20-16,3 1-7 0,-1-2 3 0,3 5 1 15,-3-1 2-15,2 0-3 0,1-1-6 0,3 0 0 16,-2 1 1-16,1-2-2 0,3 1 2 0,0-2-4 16,-2-1 3-16,2 1-3 0,2-1-5 0,3 0 8 15,-3-2 2-15,4 0-1 0,2-1 0 0,2-1-2 16,-1-1-3-16,3-2 3 0,2-2-7 0,2 2 5 15,-1-5 0-15,3 3-1 0,-1-2-2 0,1-1 1 16,1-1 0-16,-1 0 0 0,0-1-3 0,1-1 3 0,-1-2-2 16,0 3 2-16,-2-3-1 0,2 2 0 15,-4-1 0-15,0 0-3 0,-1 1 0 0,-2 0-7 16,-10 2-19-16,17-7-22 0,-17 7-51 0,14-4-76 16,-14 4-89-16,10-6-74 0,-10 6-106 0,6-8-192 0,-6 8-316 15,-2-10-537-15</inkml:trace>
        </inkml:traceGroup>
      </inkml:traceGroup>
    </inkml:traceGroup>
    <inkml:traceGroup>
      <inkml:annotationXML>
        <emma:emma xmlns:emma="http://www.w3.org/2003/04/emma" version="1.0">
          <emma:interpretation id="{F88BD135-69E7-4309-925E-A1EDF763BD2B}" emma:medium="tactile" emma:mode="ink">
            <msink:context xmlns:msink="http://schemas.microsoft.com/ink/2010/main" type="paragraph" rotatedBoundingBox="11935,12074 16241,12199 16209,13292 11903,13167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4845282-B0AC-4CF9-811E-0B193F034089}" emma:medium="tactile" emma:mode="ink">
              <msink:context xmlns:msink="http://schemas.microsoft.com/ink/2010/main" type="line" rotatedBoundingBox="11935,12074 16241,12199 16209,13292 11903,13167"/>
            </emma:interpretation>
          </emma:emma>
        </inkml:annotationXML>
        <inkml:traceGroup>
          <inkml:annotationXML>
            <emma:emma xmlns:emma="http://www.w3.org/2003/04/emma" version="1.0">
              <emma:interpretation id="{C7313199-22D0-47A5-96C6-AA79258D3728}" emma:medium="tactile" emma:mode="ink">
                <msink:context xmlns:msink="http://schemas.microsoft.com/ink/2010/main" type="inkWord" rotatedBoundingBox="11766,12922 12699,11844 13384,12436 12450,13515">
                  <msink:destinationLink direction="with" ref="{FCE7C33F-C2A9-49E3-B3E5-8A4FDF203CAE}"/>
                </msink:context>
              </emma:interpretation>
              <emma:one-of disjunction-type="recognition" id="oneOf11">
                <emma:interpretation id="interp55" emma:lang="en-US" emma:confidence="0.5">
                  <emma:literal>K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e</emma:literal>
                </emma:interpretation>
                <emma:interpretation id="interp58" emma:lang="en-US" emma:confidence="0">
                  <emma:literal>X</emma:literal>
                </emma:interpretation>
                <emma:interpretation id="interp5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7970.1307">-3236 1676 379 0,'0'0'449'16,"0"0"-110"-16,0 0-26 0,-15 1-40 0,15-1-35 16,0 0-31-16,0 0-23 0,0 0-28 0,-15 2-22 15,15-2-4-15,0 0 33 0,0 0 14 0,-5 5-7 16,5-5-9-16,0 0-1 0,1 9 2 0,-1-9-2 16,4 14-12-16,-4-14-5 0,3 14-10 0,-3-4-21 15,4 0-13-15,-3 0-5 0,-1 2 6 0,4 1-17 16,-3 0-5-16,1 1-19 0,-2 0 2 0,0 2-21 15,0-1 5-15,0 0-22 0,0 2 6 0,0-2 0 16,0 1-15-16,-2 0 7 0,1 0-14 0,-2-1 7 16,2 2-12-16,0-2 4 0,-3-1-6 0,4 2 2 15,-3-4-29-15,-1 1-9 0,4 0-49 0,-1-3-17 16,-1-2-56-16,0 2-22 0,1-1-20 0,1-9-22 0,-1 16-26 16,1-16-11-16,-3 10-66 0,3-10-124 15,-3 7-492-15,3-7-523 0</inkml:trace>
          <inkml:trace contextRef="#ctx0" brushRef="#br0" timeOffset="18293.8477">-3464 2127 608 0,'0'0'448'0,"0"0"-90"16,-17 1-60-16,17-1-27 0,0 0-31 0,0 0-42 15,-14 0 1-15,14 0-19 0,0 0-21 0,0 0-24 16,0 0-22-16,0 0-17 0,0 0-19 0,-15 2-12 15,15-2-5-15,0 0 9 0,0 0 5 0,0 0-4 16,14 5-2-16,-14-5-9 0,18 1-8 0,-18-1-10 16,29 1-3-16,-13-2 10 0,4 1-20 0,3-1 16 15,0-1 7-15,6 0 14 0,6-1-27 0,-2-1 16 16,2 2-25-16,2-1 8 0,1 0-31 0,-3 2 23 16,-1-2-19-16,1 2 11 0,-3-2-18 0,-7 2 15 15,2 1-23-15,-4-1 18 0,-3-1-14 0,-3 2 15 16,1-1-21-16,-4 1 17 0,0-3-14 0,-14 3 15 15,22 0-23-15,-22 0 1 0,18-1-40 0,-18 1-27 16,0 0-27-16,24 0-4 0,-24 0-52 0,11 1-26 0,-11-1-51 16,0 0-77-16,12 3-121 0,-12-3-440 15,0 0-431-15</inkml:trace>
          <inkml:trace contextRef="#ctx0" brushRef="#br0" timeOffset="17704.0018">-3571 1717 35 0,'0'0'512'16,"0"0"-95"-16,-21 0-93 0,21 0-5 0,0 0-34 15,-18 0-35-15,18 0-13 0,0 0-24 0,0 0-11 16,-18 0-13-16,18 0-15 0,0 0-29 0,0 0-14 16,0 0-21-16,0 0-22 0,-12-2-14 0,12 2-15 15,0 0-13-15,12-1-7 0,-12 1-6 0,23-2-13 16,-6 0 2-16,1 0-1 0,4 2-4 0,4 0-3 16,0-1-3-16,1 0 0 0,5 1-7 0,2-2 5 15,1 1-5-15,-1-1 2 0,-1 2-5 0,-2-1 1 16,-1 0 3-16,-1 1-8 0,-2-2 5 0,-3 1 0 0,2 1 0 15,-6-3-4-15,-2 3 1 0,-3 0 1 16,0 0-13-16,-15 0 10 0,25-3-16 0,-25 3-8 16,20 0-24-16,-20 0-50 0,15-2-35 0,-15 2-13 15,0 0-10-15,8-6-10 0,-8 6-14 0,0 0-27 0,-8-6-1 16,8 6-24-16,-12-3-30 0,12 3-62 0,-21-1-226 16,21 1-64-16</inkml:trace>
          <inkml:trace contextRef="#ctx0" brushRef="#br0" timeOffset="9443.8811">-2747 1072 212 0,'0'0'500'0,"0"0"-155"16,0 0-22-16,0 0-71 0,0 0-16 0,11-3-2 16,-11 3-27-16,0 0-20 0,0 0-27 0,0 0-7 15,0 0-23-15,0 0-6 0,0 0-16 0,0 0 8 16,0 0-11-16,0 0 3 0,0 0-16 0,0 0 6 16,0 0-19-16,0 0 8 0,9-4-23 0,-9 4 12 15,0 0-22-15,0 0 13 0,0 0 8 0,0 0 33 16,0 0-18-16,0 10-1 0,0-10-14 0,0 0 13 15,0 11-13-15,0-11 17 0,-3 10-16 0,3-10 7 16,-4 14-17-16,3-7 4 0,-3 0-19 0,1 3 6 0,0 0-1 16,-3 1 2-16,1 2-2 0,3-2-13 0,-4 3 3 15,0 2-3-15,1-3-4 0,0 0-3 16,-2-1 17-16,2 3-18 0,0-1 9 0,0-2-21 16,-2 0 11-16,2-4-22 0,2 4 13 0,-2-1-25 0,1-4 22 15,4-7-20-15,-2 15 13 0,2-15-15 0,-5 11 16 16,5-11-18-16,-3 11 23 0,3-11-21 0,8 8 17 15,-8-8-19-15,13 3 17 0,-13-3-24 0,24 0 29 16,-8-2-27-16,1 1 15 0,5-4-31 0,2 2-21 16,1-1-35-16,1-1-49 0,5 2 16 0,4 0-21 15,5-2-52-15,6-1-88 0,0 2-57 0,3-2-58 16,0 3-170-16,8-1-597 0,-7-1-767 0</inkml:trace>
        </inkml:traceGroup>
        <inkml:traceGroup>
          <inkml:annotationXML>
            <emma:emma xmlns:emma="http://www.w3.org/2003/04/emma" version="1.0">
              <emma:interpretation id="{C0E9AFBC-0A42-48BF-9B65-6DB6A1BBE3D0}" emma:medium="tactile" emma:mode="ink">
                <msink:context xmlns:msink="http://schemas.microsoft.com/ink/2010/main" type="inkWord" rotatedBoundingBox="16098,12140 16214,13180 15351,13275 15235,12236"/>
              </emma:interpretation>
              <emma:one-of disjunction-type="recognition" id="oneOf12">
                <emma:interpretation id="interp60" emma:lang="en-US" emma:confidence="0.5">
                  <emma:literal>£</emma:literal>
                </emma:interpretation>
                <emma:interpretation id="interp61" emma:lang="en-US" emma:confidence="0">
                  <emma:literal>€</emma:literal>
                </emma:interpretation>
                <emma:interpretation id="interp62" emma:lang="en-US" emma:confidence="0">
                  <emma:literal>E</emma:literal>
                </emma:interpretation>
                <emma:interpretation id="interp63" emma:lang="en-US" emma:confidence="0">
                  <emma:literal>¥</emma:literal>
                </emma:interpretation>
                <emma:interpretation id="interp6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1073.7987">-174 1802 423 0,'0'0'383'0,"-17"0"-42"16,17 0-33-16,0 0-61 0,-20 1 19 0,20-1-21 15,0 0-30-15,-15 1-30 0,15-1-18 0,0 0-17 16,0 0-22-16,-15 0-15 0,15 0-16 0,0 0-14 16,0 0-12-16,0 0 0 0,0 0-7 0,0 0-4 15,0 0 2-15,0 0-9 0,21 2 0 0,-21-2-8 16,25-2-6-16,-8 1-9 0,0 0 0 0,8 1-5 16,2-3-8-16,1 2 16 0,6-2-18 0,2 1-2 15,-1 0-6-15,3 0 3 0,-1-1 1 0,3 1-8 16,-2-2 4-16,-2 2-3 0,3 0 1 0,-4-1-7 15,-4 1 5-15,-3 0 2 0,0 1-9 0,-4-2 8 16,-3 3-2-16,-2-2 0 0,-3 1-3 0,-2-1 4 0,2 0-1 16,-16 2-14-16,22-2-9 0,-22 2-20 0,18-1-43 15,-18 1-53-15,13 0-35 0,-13 0-29 16,0 0-53-16,0 0-70 0,0 0-98 0,0 0-348 0,0 0-284 16</inkml:trace>
          <inkml:trace contextRef="#ctx0" brushRef="#br0" timeOffset="21402.046">160 1779 423 0,'0'0'417'0,"-15"-1"-81"0,15 1-54 0,0 0-53 16,-20-2 9-16,20 2-24 0,0 0-30 0,-15-1-44 15,15 1-28-15,0 0-12 0,0 0 3 0,-12 3 44 16,12-3 3-16,0 0 7 0,-8 8-10 0,8-8 14 15,-2 9-15-15,2-9 13 0,-3 11-29 0,3-11 12 16,-3 14-31-16,3-14 12 0,-1 17-33 0,1-7 6 16,0-1-23-16,0 2 10 0,0 2-10 0,0-2-9 15,0 3-9-15,0-1-9 0,-1-2-13 0,1 4-3 16,0-1-3-16,-1 2-7 0,-2-3-4 0,3 1-1 16,0-1-22-16,-3 1 15 0,3-1-13 0,-4-2 18 0,4 2-20 15,-1-2 13-15,0-3-25 0,1 1 5 0,-3 1-52 16,3-10 0-16,0 13-40 0,0-13-11 0,-1 14-36 15,1-14-24-15,-1 9-58 0,1-9-47 16,0 0-47-16,2 6-72 0,-2-6-114 0,0 0-307 0,9-6-355 16</inkml:trace>
          <inkml:trace contextRef="#ctx0" brushRef="#br0" timeOffset="21710.003">212 1927 233 0,'1'-8'450'0,"3"1"-76"0,-1 0-55 0,-3 7-28 15,3-13-37-15,-3 13-23 0,2-12-19 0,-2 12-23 16,5-9-9-16,-5 9-13 0,1-8-16 0,-1 8-13 16,0 0-13-16,4-12-2 0,-4 12-15 0,0 0 0 15,0 0-1-15,0 0 42 0,0 0-20 0,0 0 16 16,0 0-34-16,0 0 10 0,0 0-29 0,0 0 7 16,0 13-17-16,0-13 13 0,-1 16-14 0,-2-9 15 15,3 2-12-15,-2 0-11 0,2 4-27 0,-4-2 11 0,4 4-9 16,-4-2-8-16,3 2-6 0,-1-1-11 0,1-1-3 15,-3 3-2-15,0-3-2 0,3 3-3 16,-2-2-5-16,1-1 1 0,0 0-6 0,-1 0-8 16,1 1-4-16,0-4-19 0,-1 0-41 0,3-1-16 0,-1-1-50 15,0 1-16-15,-3-2-45 0,4-7-7 0,-2 12-31 16,2-12-27-16,-1 11-30 0,1-11-97 0,-3 6-13 16,3-6-84-16,-6 6-310 0,6-6-320 0</inkml:trace>
          <inkml:trace contextRef="#ctx0" brushRef="#br0" timeOffset="22020.0201">-94 2222 452 0,'0'0'448'16,"-23"1"-74"-16,23-1-62 0,-22 1-21 0,22-1-22 16,-22 2-21-16,22-2-37 0,-17 2-16 0,17-2-30 15,-13 1-22-15,13-1-29 0,0 0-16 0,-15 2 0 16,15-2 11-16,0 0-5 0,0 0 5 0,0 0-24 15,0 0 2-15,15 2-26 0,-15-2 11 0,29-1-21 16,-11 0 13-16,5-1-31 0,1-1 20 0,4 0-26 16,4 0 16-16,-1-2-24 0,4 1 18 0,3 0-20 15,1-1 23-15,3 1-11 0,0-3 22 0,-7 3-20 0,1 0 18 16,2-2-22-16,-4 1 16 0,0 2-30 16,0-2 21-16,-4 2-24 0,-6 1 16 0,3-2-25 15,-5 1-2-15,-1 2 2 0,-4-2 13 0,0 1-19 0,-4 1 9 16,1-1-41-16,-14 2-33 0,21-3-63 0,-21 3-35 15,19 0-75-15,-19 0-66 0,14-1-83 0,-14 1-215 16,0 0-273-16,17-3-436 0</inkml:trace>
          <inkml:trace contextRef="#ctx0" brushRef="#br0" timeOffset="10528.022">130 1159 270 0,'0'0'422'0,"-10"-4"-64"16,10 4-83-16,0 0-9 0,0 0-41 0,0 0-6 15,0 0-31-15,-10-1-35 0,10 1-27 0,0 0-28 16,0 0-13-16,0 0-15 0,0 0 7 0,0 0-2 16,0 0 20-16,0 0 4 0,0 0 14 0,0 0-6 15,-12 1 9-15,12-1-6 0,0 0 21 0,0 0-17 16,-4 10 15-16,4-10-23 0,0 0 10 0,-1 9-30 0,1-9 15 16,0 0-30-16,0 9 12 0,0-9-26 15,0 9 10-15,0-9-26 0,0 8 14 0,0-8-20 16,4 13 13-16,-4-13-11 0,1 11 10 0,-1-11-22 15,4 14 14-15,-2-6-23 0,-2-8 14 0,4 15-22 0,-2-8 18 16,1 1-27-16,0 0 19 0,0 0-16 0,-3-8 15 16,4 16-20-16,-1-9 11 0,-1 2-11 15,-2-9 15-15,5 14-16 0,-5-14 11 0,5 10-13 0,-5-10 18 16,4 12-18-16,-4-12 16 0,3 9-14 0,-3-9 11 16,5 11-12-16,-5-11 10 0,1 7-11 0,-1-7 15 15,0 0-15-15,5 9 16 0,-5-9-15 0,0 0 18 16,1 8-22-16,-1-8 20 0,0 0-15 0,0 0 15 15,4 7-18-15,-4-7 21 0,0 0-21 0,0 0 17 16,0 0-13-16,0 0 22 0,0 0-8 0,4 6 20 16,-4-6-12-16,0 0 18 0,0 0-19 0,0 0 12 15,0 0-13-15,0 0 10 0,0 0-17 0,0 0 8 16,-10 6-14-16,10-6 0 0,0 0 1 0,-18 2 5 16,18-2-11-16,-17 3 12 0,17-3-15 0,-21 3 12 15,12 1-11-15,-5-4 5 0,2 4-5 0,-1-3 3 16,0 2-21-16,-1 1-8 0,1-2-38 0,0 1-32 15,-1 0-42-15,1-2-33 0,0 3-37 0,2-3-41 0,-1 2-42 16,12-3-50-16,-21 1-103 0,21-1-583 0,-17 2-642 16</inkml:trace>
        </inkml:traceGroup>
      </inkml:traceGroup>
    </inkml:traceGroup>
    <inkml:traceGroup>
      <inkml:annotationXML>
        <emma:emma xmlns:emma="http://www.w3.org/2003/04/emma" version="1.0">
          <emma:interpretation id="{C2F9A72F-A84E-43B8-9A6D-3013D0CB93DE}" emma:medium="tactile" emma:mode="ink">
            <msink:context xmlns:msink="http://schemas.microsoft.com/ink/2010/main" type="paragraph" rotatedBoundingBox="2583,13248 16649,13472 16624,15054 2558,148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F77F62-AE61-4E44-96C0-0A76CAA3BBC2}" emma:medium="tactile" emma:mode="ink">
              <msink:context xmlns:msink="http://schemas.microsoft.com/ink/2010/main" type="line" rotatedBoundingBox="2583,13248 16649,13472 16624,15054 2558,14830"/>
            </emma:interpretation>
          </emma:emma>
        </inkml:annotationXML>
        <inkml:traceGroup>
          <inkml:annotationXML>
            <emma:emma xmlns:emma="http://www.w3.org/2003/04/emma" version="1.0">
              <emma:interpretation id="{0AD47B1D-F7DD-4ABF-AF31-FE8D2A220700}" emma:medium="tactile" emma:mode="ink">
                <msink:context xmlns:msink="http://schemas.microsoft.com/ink/2010/main" type="inkWord" rotatedBoundingBox="2574,13683 7887,13724 7880,14550 2568,14508">
                  <msink:destinationLink direction="with" ref="{098E8B55-5045-453D-8153-399CFE99B267}"/>
                </msink:context>
              </emma:interpretation>
              <emma:one-of disjunction-type="recognition" id="oneOf13">
                <emma:interpretation id="interp65" emma:lang="en-US" emma:confidence="0.5">
                  <emma:literal>2=7500×51.</emma:literal>
                </emma:interpretation>
                <emma:interpretation id="interp66" emma:lang="en-US" emma:confidence="0">
                  <emma:literal>2=7500×5).</emma:literal>
                </emma:interpretation>
                <emma:interpretation id="interp67" emma:lang="en-US" emma:confidence="0">
                  <emma:literal>2=75001×51.</emma:literal>
                </emma:interpretation>
                <emma:interpretation id="interp68" emma:lang="en-US" emma:confidence="0">
                  <emma:literal>2=75005×51.</emma:literal>
                </emma:interpretation>
                <emma:interpretation id="interp69" emma:lang="en-US" emma:confidence="0">
                  <emma:literal>2=75000×51.</emma:literal>
                </emma:interpretation>
              </emma:one-of>
            </emma:emma>
          </inkml:annotationXML>
          <inkml:trace contextRef="#ctx0" brushRef="#br1" timeOffset="184145.7718">-11225 2884 223 0,'-12'-10'409'0,"3"1"-66"0,2 1-72 15,-4-1-16-15,3 4-66 0,-2-3 15 0,4-1-45 16,-1 3 21-16,1 1-67 0,6 5 15 0,-11-9-65 16,11 9 20-16,-10-10-48 0,10 10 25 0,-7-7-44 15,7 7 29-15,0 0-45 0,0-10 39 0,0 10-48 16,11-5 34-16,-11 5-38 0,14-2 43 0,-14 2-42 16,22-1 42-16,-22 1-47 0,27 0 38 0,-13 1-36 15,6-1 39-15,-2 0-40 0,0 2 31 0,4-2-31 16,-2 2 39-16,2 0-43 0,1-1 37 0,-5 0-33 15,-1 3 40-15,1-4-43 0,-1 0 43 0,-2 0-52 16,-15 0 50-16,29 0-38 0,-29 0 40 0,22-5-40 16,-22 5 40-16,15-5-42 0,-15 5 41 0,16-7-42 15,-10 4 44-15,-6 3-42 0,5-14 41 0,-5 14-41 0,2-10 39 16,-4 0-51-16,2 10 53 0,-5-12-36 0,3 4 46 16,2 8-39-16,-9-11 51 0,9 11-36 15,-11-13 20-15,11 13-16 0,-8-9 30 0,8 9-37 16,-7-7 22-16,7 7-34 0,-9-6 32 0,9 6-27 0,0 0 46 15,-12 4-16-15,12-4 28 0,-10 7-23 0,4-1 22 16,4 5-12-16,-3-2 24 0,0 2-10 0,2 3 7 16,-2 1-9-16,1 4 12 0,-1-1-6 0,3 2-4 15,-3 2-7-15,4 1-10 0,-3-1-13 0,1 2-1 16,0 0-7-16,-3 1-14 0,4 3 11 0,-2-4-14 16,3 1 8-16,-5-1-12 0,3 4 11 0,0-6-13 15,-1 2 12-15,-1-1-12 0,4-2-6 0,-5 0-13 16,5-3-27-16,-3 2-40 0,4-4-17 0,-2-2-69 15,2 0 27-15,-3-2-45 0,2-1 14 0,1-3-79 16,0-8-64-16,1 13-485 0,-1-13-333 0</inkml:trace>
          <inkml:trace contextRef="#ctx0" brushRef="#br1" timeOffset="184367.548">-11247 3119 122 0,'-8'-4'455'0,"8"4"-91"0,-10-11-90 16,10 11-34-16,-8-5-66 0,8 5 2 0,-9-6-56 16,9 6 8-16,0 0-56 0,-1-8 18 15,1 8-43-15,0 0 21 0,13-5-49 0,-13 5 31 16,20-1-43-16,-20 1 30 0,29-2-38 0,-15 2 30 0,7-2-39 16,0 0 35-16,4 0-33 0,0 0 31 0,2 1-8 15,4-2-8-15,2 0-36 0,-4-1-68 0,4 1-67 16,-4 1-136-16,1-3-306 0,-6 1-120 0</inkml:trace>
          <inkml:trace contextRef="#ctx0" brushRef="#br1" timeOffset="185037.5462">-10668 2808 183 0,'-16'4'319'0,"16"-4"-52"0,-13 5-35 0,13-5 8 16,-9 7-59-16,9-7 11 0,-10 9-42 0,10-9 18 16,-7 11-24-16,5-2-11 0,-2-2-8 0,2 1-13 15,-3 1-21-15,4 1 0 0,-3-2-11 0,3 2-19 16,-3 1-3-16,1 0-7 0,-1-3 3 0,0 3-13 15,3-2-7-15,-1-2-8 0,-2 3-1 0,2-3-8 16,-1 0-8-16,3-7 6 0,-3 14-1 0,3-14-2 16,-4 8 17-16,4-8 6 0,-4 10-3 0,4-10-2 15,0 0-3-15,0 0-5 0,0 0-1 0,0 0-4 16,0 0-1-16,0 0-20 0,16-3 11 0,-16 3 4 16,11-8-6-16,-11 8 2 0,17-8-2 0,-6 3-2 15,-4-1 1-15,5 2-8 0,0 3 6 0,-2-3 0 16,-10 4-2-16,22-4-1 0,-22 4 1 0,21-2-2 0,-21 2-2 15,22 0 2-15,-22 0 2 0,20 4 3 16,-20-4-1-16,19 7-10 0,-13-1 9 0,4 1-7 16,-3-1 5-16,-1 1 3 0,3 3-5 0,-5-1 3 0,1 0-7 15,1 1 12-15,-4 0-19 0,-1 1 30 0,1-2-18 16,-4 2 30-16,2-1-21 0,-3 0 17 0,-3 1-15 16,0-1 15-16,1 1-26 0,-2-4 24 15,0 2-23-15,-4-1 20 0,3-1-25 0,-2 0 23 0,0-1-22 16,2-2 20-16,-2 1-21 0,-1-3 21 0,11-2-23 15,-19 2 14-15,19-2-20 0,-17 4-8 0,17-4-79 16,-16-6 14-16,16 6-61 0,-11-7-24 0,11 7-84 16,-5-13-83-16,5 13-420 0,0-16-271 0</inkml:trace>
          <inkml:trace contextRef="#ctx0" brushRef="#br1" timeOffset="184579.4894">-10649 2812 41 0,'-4'-9'455'16,"4"9"-96"-16,-4-12-88 0,4 12-27 0,-5-12-75 15,5 12-6-15,-4-8-56 0,4 8 5 0,9-7-48 16,-9 7 14-16,14-9-43 0,-14 9 21 0,22-3-36 16,-6 1 24-16,-2 2-36 0,2-1 23 0,-3 2-31 15,3-1 28-15,3 0-33 0,-5 2 0 0,0 0-50 16,-1 0-38-16,3-2-66 0,-16 0-72 0,20 4-311 16,-20-4-52-16</inkml:trace>
          <inkml:trace contextRef="#ctx0" brushRef="#br1" timeOffset="185751.6867">-10231 2874 224 0,'0'0'442'0,"0"0"-74"0,0 0-92 16,0 0-4-16,-12 3-34 0,12-3-31 0,-10 7-30 15,10-7-21-15,-10 8-21 0,6 3-19 0,0-3-16 0,-1 2-17 16,-1 4-14-16,1-5-5 0,0 3-3 0,4 0-4 16,-4 3-9-16,3-1-30 0,0-3 25 15,0 5-36-15,2-2 22 0,0-1-30 0,0 1 30 16,0-1-32-16,4 1 25 0,-2-3-30 0,3 2 30 0,0-1-31 15,0 0 25-15,-1-2-22 0,4 0 27 0,0-3-31 16,-2 0 29-16,4-2-28 0,1 0 22 0,-11-5-19 16,19 3 23-16,-19-3-29 0,23-3 29 0,-12-2-28 15,2 0 28-15,-3-2-32 0,2 0 26 0,-1-6 1 16,0 2 0-16,-3-3-3 0,1-4-3 0,-4 6-5 16,-3-3-18-16,2 0 14 0,-2 0 4 0,-4 0-2 15,0 3 0-15,0-1-2 0,-4-3-28 0,1 5 34 16,-2-2-27-16,2 5 30 0,-1-3-30 0,-1 0 33 15,-2 3-30-15,3-1 31 0,-1 3-29 0,2-1 25 16,5 7-25-16,-8-12 32 0,8 12-35 0,-6-8 34 16,6 8-33-16,-5-6 35 0,5 6-29 0,0 0 30 15,0 0-28-15,0 0 32 0,6-7-29 0,-6 7 21 16,0 0-27-16,22 0 29 0,-22 0 0 0,19 1 2 16,-19-1-5-16,24 2-4 0,-9 0-4 0,-2-2 3 0,3 1-5 15,-3 0 2-15,2 2 1 0,-1 0 1 16,1-1 2-16,-4 1-5 0,1 0 16 0,-3 2 15 15,1 0 27-15,-10-5 8 0,16 11 2 0,-11-6-3 0,-2 5-10 16,2-3 8-16,-5 4 8 0,1-1-5 0,-1-1-1 16,0 3-6-16,-1 1-10 0,1 1-6 15,-1-1-18-15,-2-2 5 0,2 3-16 0,1-1 7 0,0 1-11 16,0-2 8-16,0 2-8 0,4-3 7 0,-3 2-9 16,4-5 7-16,0 5-1 0,0-4 12 0,3 0-8 15,1-2 7-15,3-1-11 0,-1-1 5 0,4-3-5 16,-1 1 0-16,-14-3-8 0,30-3 4 0,-13 1-5 15,1-3 3-15,-2-1 2 0,3-2-3 0,-3-2-2 16,-3 0 0-16,3-4-1 0,-4 3-1 0,-1-5-1 16,-4 1 2-16,-1-1-3 0,-5 1 0 0,-1-2-4 15,-1 4 2-15,-5-6-2 0,-2 3-2 0,-5 3-8 16,0-2 1-16,-1 4-6 0,-2 0-7 0,-1 1-22 16,1 2-21-16,-1 2-28 0,3 3-16 0,-1 0-24 15,1 2-16-15,14 1-14 0,-26 0-1 0,26 0-8 16,-21 4-29-16,21-4-56 0,-16 7-31 0,16-7-97 15,-11 9-299-15,11-9-193 0</inkml:trace>
          <inkml:trace contextRef="#ctx0" brushRef="#br1" timeOffset="186002.7869">-9458 2913 193 0,'0'0'548'16,"13"-8"-127"-16,-13 8-86 0,11-8-61 0,-11 8-44 15,11-5-45-15,-11 5 0 0,0 0-3 0,16 0-9 16,-16 0-24-16,17 8-14 0,-9-4-16 0,4 3-10 16,2-2-15-16,-1 4-9 0,0 1-12 0,2-1-18 15,-1 6-8-15,2-4-7 0,2 3-9 0,-2 3-6 16,0 0-18-16,-1-1 13 0,2 3-22 0,-3-1 19 16,-3-4-10-16,1 3-3 0,-3-2-27 0,1 1-11 15,1 1-79-15,-3-2-4 0,1-1-53 0,-3-2-9 16,-1-1-90-16,2-1-48 0,-2-2-481 0,0-2-322 15</inkml:trace>
          <inkml:trace contextRef="#ctx0" brushRef="#br1" timeOffset="186223.82">-9015 2938 370 0,'-3'-7'421'0,"3"7"-56"16,-8-11-91-16,8 11-6 0,-12-4-30 0,12 4-24 0,-15 2-33 15,15-2-26-15,-18 9-20 0,6-1-16 16,0 0-23-16,-1 4-12 0,-2 0-18 0,-2 4-11 16,-1 1-10-16,1 1-37 0,0 0 26 0,-1 1-42 0,3 3 38 15,-1-1-37-15,2 0 30 0,0 0-31 0,-2 0 29 16,4-1-40-16,2 1 21 0,-2-4-61 0,6 1 19 16,1-2-58-16,-2-3-3 0,6 0-85 0,-3-4-83 15,5 0-495-15,-1-9-280 0</inkml:trace>
          <inkml:trace contextRef="#ctx0" brushRef="#br1" timeOffset="186911.4039">-8789 2868 290 0,'-7'11'373'16,"7"-11"-101"-16,-6 10-9 0,6-10-58 0,-7 12-2 16,3-5-21-16,3 1-23 0,0 1-25 0,-2 1-25 15,3-2-8-15,-2 1-15 0,2-1-6 0,-4 4 0 16,4-4-11-16,-2 2-9 0,2 0-37 0,-3-3 30 15,3-7-41-15,0 17 33 0,0-17-42 0,-3 12 39 16,3-12-38-16,-3 12 47 0,3-12-24 0,-1 8 39 16,1-8-33-16,0 0 21 0,0 11-37 0,0-11 21 15,0 0-6-15,0 0-3 0,0 0-4 0,4-11-7 16,-4 11-5-16,3-8 3 0,-3 8-9 0,9-10 5 16,-4 3-5-16,-1 1 0 0,3 1-2 0,-3-1-7 0,5-1 5 15,-2 1-8-15,3 2 8 0,-2 0-2 16,2-1-1-16,-10 5 0 0,17-5-4 0,-17 5 6 15,18-6 1-15,-18 6-5 0,18-2 3 0,-18 2 2 0,21 2 0 16,-21-2-3-16,20 6 6 0,-10-3 1 0,0 4 3 16,-1-1 10-16,2 2 1 0,-1-3 2 0,0 3 2 15,-2 1 13-15,-1-2 1 0,2 4-8 16,-3-3 2-16,-1 4 0 0,0-4-29 0,-2 1 19 0,1 2-12 16,-4-3 15-16,0 1-19 0,0-1 20 0,-4 0-19 15,-1 1 14-15,-2 0-18 0,1-3 13 0,-2 3-17 16,-2-3 18-16,-1-1-25 0,0 1 21 0,-1-3-20 15,2 3 15-15,-2-4-33 0,1 1-13 0,11-3-57 16,-24 2-2-16,24-2-65 0,-18-2 2 0,18 2-84 16,-18-4-81-16,18 4-508 0,-16-12-371 0</inkml:trace>
          <inkml:trace contextRef="#ctx0" brushRef="#br1" timeOffset="186447.6102">-8806 2887 253 0,'4'-13'443'16,"-3"7"-55"-16,3-2-107 0,-4 8-29 0,5-12-86 15,-5 12 4-15,8-11-64 0,0 7 9 0,2-2-56 16,0 3 25-16,2-1-52 0,0 3 18 0,-1-3-37 16,2 1 29-16,1 3-39 0,-1-3 29 0,3 3-35 15,-16 0 27-15,21-1-41 0,-21 1 18 0,22 0-74 0,-22 0-51 16,16 0-111-16,-16 0-416 0,16-2-159 0</inkml:trace>
          <inkml:trace contextRef="#ctx0" brushRef="#br1" timeOffset="187183.8478">-8322 2789 396 0,'10'-9'459'0,"1"3"-57"0,-11 6-128 0,13-7-5 15,-13 7-82-15,10-6 50 0,-10 6-20 0,13-1 18 16,-13 1-38-16,11 4-9 0,-11-4-33 0,16 8-2 16,-10-1-11-16,1 2 2 0,-2 1-7 0,2 1-9 0,-2 0-10 15,1 5-1-15,-1-1-15 0,1 2-21 0,-1 4-12 16,0-3-10-16,-2 2-15 0,2-3-7 15,-4 5-4-15,3-2-8 0,-4 2-4 0,4 1-3 0,-4-1-6 16,0-2 0-16,0 3-8 0,0 0-19 0,0-2-53 16,0 2-54-16,-3-2-86 0,3-3-29 0,0 0-65 15,-1-1-69-15,2 1-174 0,-1-6-336 0,3 2-441 16</inkml:trace>
          <inkml:trace contextRef="#ctx0" brushRef="#br1" timeOffset="183414.8785">-11956 3032 443 0,'0'0'405'0,"-11"-3"-81"0,11 3-61 0,0 0-47 0,-11-6-26 16,11 6-23-16,0 0-34 0,-8-5-16 16,8 5-33-16,0 0-15 0,0 0-12 0,0 0-11 0,0 0-9 15,0 0-10-15,0 0 1 0,0 0-6 0,0 0-3 16,13-3-3-16,-13 3-4 0,18 0-3 0,-18 0-12 15,26 0 12-15,-26 0 0 0,30 0-4 0,-13 0-8 16,-3 0-22-16,3 2-38 0,-1-2-61 0,0 1-79 16,-3 1-81-16,-13-2-346 0,27 0-141 0</inkml:trace>
          <inkml:trace contextRef="#ctx0" brushRef="#br1" timeOffset="183162.4105">-12983 2919 112 0,'0'0'418'0,"0"-14"-118"16,0 14-32-16,0-13-57 0,0 13-18 0,0-13-34 16,0 13 4-16,3-14-59 0,-3 14 19 0,5-14-52 15,2 7 35-15,-2 2-48 0,3-1 35 0,1-1-51 16,2 1 31-16,1 5-48 0,0-5 37 0,-12 6-41 15,23-1 35-15,-23 1-6 0,25 0-38 0,-11 3 42 16,-1 1-13-16,2-3 5 0,-2 6 0 0,3 2 2 16,-3-1 5-16,0 3 3 0,1-1 2 0,-5 2 1 15,1 1 15-15,-1 1-5 0,-2 0 2 0,-2 0 0 0,-2 2-2 16,-3-2 2-16,0 3-8 0,0-2-13 0,-3-1 3 16,-1 5-19-16,-1-1 16 0,-2-1-16 15,2-1 5-15,-1-1-15 0,-1-2 3 0,2 1-11 16,-1-4 6-16,0 3-14 0,1-2 7 0,0-2-11 0,3-1 11 15,-4-1-15-15,6-7 17 0,-5 13-10 0,5-13 15 16,-5 9-2-16,5-9 8 0,-5 9-13 0,5-9 3 16,0 0-5-16,0 0 2 0,0 0-11 0,17-9 9 15,-7 3-3-15,-1-1-3 0,5-6-3 0,-1 3 7 16,0-4-6-16,3 3 1 0,2-6-5 0,-1-1 3 16,-1 3-1-16,3-3-14 0,1 0 16 0,0-1-3 15,-2 3 0-15,1-1-3 0,-3 2 0 0,-1 2 1 16,-2-1 3-16,2 3-12 0,-4 0 12 0,-3 2-11 15,4-1 9-15,-6 3-4 0,3-1 9 0,-2 0-12 16,-1 2 10-16,-6 6-10 0,10-10 10 0,-10 10-7 16,8-11 6-16,-8 11-11 0,7-7 12 0,-7 7-12 15,7-5 9-15,-7 5-10 0,0 0 9 0,0 0-6 16,0 0 11-16,0 0 0 0,0 0-3 0,0 0 1 0,-19 4 0 16,19-4-2-16,-14 8 2 0,5 1-3 15,2-2 2-15,-3 1 2 0,2 1 1 0,0 1-2 16,-1 0 2-16,-1 4 3 0,2 0-12 0,-1-1 8 15,1 2-2-15,3 1 0 0,-3-1-1 0,3 2 3 0,0-1-9 16,0-2 4-16,4 2-2 0,-1-3 10 0,-2 2-10 16,4-1 5-16,0-1-7 0,2 1 12 0,0-4-11 15,1 3 9-15,1-4-7 0,-3 0 9 0,4 1-10 16,0-5 11-16,2 2-10 0,-1 1 4 0,1-3-4 16,3-1 10-16,-10-4-9 0,17 6 7 0,-7-3-10 15,-10-3 12-15,20 3-12 0,-20-3 9 0,20 3-12 16,-20-3 2-16,20 0-14 0,-20 0-7 0,18 0-28 15,-18 0-17-15,16-2-45 0,-16 2-18 0,16-1-70 16,-16 1 35-16,17-3-49 0,-17 3 8 0,18-3-72 16,-18 3-46-16,22-6-459 0,-10 5-308 0</inkml:trace>
          <inkml:trace contextRef="#ctx0" brushRef="#br1" timeOffset="183601.8314">-11915 3156 138 0,'-18'5'405'0,"5"-1"-66"0,-2-1-66 0,2 1-7 16,-2-2-44-16,4 2 27 0,11-4-76 0,-18 6 10 16,18-6-73-16,-12 3 9 0,12-3-57 0,0 0 23 15,0 0-52-15,0 0 32 0,0 0-51 0,17 0 31 16,-6-2-40-16,5 1 26 0,1-2-35 0,0 1 33 16,1 1-50-16,2-1 6 0,2 0-73 0,0 0-22 15,2 1-94-15,-1-2-82 0,2 0-383 0,1-1-179 0</inkml:trace>
          <inkml:trace contextRef="#ctx0" brushRef="#br1" timeOffset="188208.3773">-7683 3515 466 0,'4'-11'491'0,"0"1"-145"0,-4 1-41 0,0 9-101 15,-4-13-2-15,4 13-76 0,-1-13 5 0,1 13-87 16,-4-8 4-16,4 8-81 0,0 0-105 0,-19 0-174 16,4 1-276-16,-3 4-103 0</inkml:trace>
        </inkml:traceGroup>
        <inkml:traceGroup>
          <inkml:annotationXML>
            <emma:emma xmlns:emma="http://www.w3.org/2003/04/emma" version="1.0">
              <emma:interpretation id="{2649C84D-54F5-45EA-8165-EF4CDE0EC2BF}" emma:medium="tactile" emma:mode="ink">
                <msink:context xmlns:msink="http://schemas.microsoft.com/ink/2010/main" type="inkWord" rotatedBoundingBox="11424,13802 12702,13823 12691,14551 11412,14530">
                  <msink:destinationLink direction="from" ref="{32D2089B-AFA4-488B-8095-8E8604336E76}"/>
                </msink:context>
              </emma:interpretation>
              <emma:one-of disjunction-type="recognition" id="oneOf14">
                <emma:interpretation id="interp70" emma:lang="en-US" emma:confidence="0.5">
                  <emma:literal>1:25,</emma:literal>
                </emma:interpretation>
                <emma:interpretation id="interp71" emma:lang="en-US" emma:confidence="0">
                  <emma:literal>2:25,</emma:literal>
                </emma:interpretation>
                <emma:interpretation id="interp72" emma:lang="en-US" emma:confidence="0">
                  <emma:literal>5:25,</emma:literal>
                </emma:interpretation>
                <emma:interpretation id="interp73" emma:lang="en-US" emma:confidence="0">
                  <emma:literal>1:25</emma:literal>
                </emma:interpretation>
                <emma:interpretation id="interp74" emma:lang="en-US" emma:confidence="0">
                  <emma:literal>"25,</emma:literal>
                </emma:interpretation>
              </emma:one-of>
            </emma:emma>
          </inkml:annotationXML>
          <inkml:trace contextRef="#ctx0" brushRef="#br0" timeOffset="26359.7924">-3994 3007 322 0,'-8'-7'359'0,"1"1"-38"0,2-2-25 0,5 8-47 15,-9-9-32-15,3 4-28 0,2-3-33 0,4 8-19 16,-4-12-15-16,0 4-15 0,4 8-13 0,-4-12-8 16,4 12-17-16,0-16-18 0,3 8 2 0,-2 1-3 15,4-2-4-15,0 4-5 0,2-5-4 0,-1 1 0 16,3 2-10-16,0 2 6 0,2-3-6 0,0 3-3 15,1-1-1-15,0 4-1 0,3-3 9 0,-2 3-2 16,3 1 9-16,-2 1-2 0,3 3-1 0,-2-1 0 16,-2 2-3-16,5 4 5 0,-1-2 7 0,-1 5-1 15,-3-1 16-15,2 3-8 0,-2 0 2 0,-2 3-17 16,-1-1 3-16,-1 1-5 0,-4 2-1 0,0 0 7 16,-1 2-1-16,-1 0 5 0,-4-1 3 0,-3 2 2 15,-2-1 5-15,3 3 1 0,-8 0 10 0,1 1 5 0,-3 0-2 16,-3-2-5-16,0 1-5 0,-4 1 3 0,-2 0-4 15,0-1 0-15,-1-2 0 0,-2-1-3 16,3-2-3-16,0-3-9 0,-1 1-5 0,1-1 0 0,4-2-9 16,-4 0-3-16,6-3-3 0,-1 2-3 0,2-4-6 15,3 0 1-15,1 0-2 0,0-3-2 0,2-1-1 16,0 1-1-16,9-5 2 0,-10 10-8 0,10-10 3 16,0 0-2-16,0 0 1 0,5 5-1 0,-5-5-2 15,22 0 1-15,-6-2-5 0,-1 0 6 0,7 1-2 16,4-3 0-16,5-2 0 0,1 3-3 0,3 0 3 15,-1-2-5-15,4 2 4 0,2-2 0 0,4 2 0 16,-8-1-3-16,0 1 4 0,2-1 0 0,-5 1-5 16,-2 1 6-16,2 0 1 0,-9-1-2 0,1 1-2 15,-3 1 1-15,-5-2-4 0,1 2-10 0,-4 0-8 16,-14 1-9-16,25-2-18 0,-25 2-25 0,18-1-33 16,-18 1-35-16,0 0-37 0,17-3-48 0,-17 3-72 15,0 0 27-15,0 0-69 0,5-7-49 0,-5 7-129 16,0 0-268-16,-2-13-308 0</inkml:trace>
          <inkml:trace contextRef="#ctx0" brushRef="#br1" timeOffset="56129.7137">-3614 3257 89 0,'0'0'272'0,"-1"-9"-83"0,1 9-41 0,0 0-38 15,-5-9-21-15,5 9-16 0,0 0-27 0,0 0 2 16,0 0-14-16,0 0-20 0,0 0-52 0,0 0-48 15,0 0-223-15,0 0 231 0</inkml:trace>
          <inkml:trace contextRef="#ctx0" brushRef="#br0" timeOffset="27227.8178">-3143 2802 523 0,'-11'6'439'0,"11"-6"-97"0,-8 4-54 0,8-4-32 16,-11 7-35-16,11-7-29 0,-6 8-29 15,2 0-18-15,4-8 8 0,-5 13 1 0,-2-2-5 0,6-2-9 16,-3 2-11-16,4-1-13 0,-2 2-10 0,-1 1-7 16,2 1 7-16,0-2-22 0,-3 1-6 0,4 1-11 15,-3-1-2-15,-1 1-7 0,3-1-8 0,-3 1 0 16,3-3-5-16,-3 2-9 0,1-3-4 0,1 3-6 15,0-4-4-15,1-2-7 0,0 2 6 0,1-9 3 16,-4 11 16-16,4-11 12 0,-4 13 11 0,4-13 6 16,-1 9 0-16,1-9-2 0,0 0-11 0,-2 10-11 15,2-10-10-15,0 0-9 0,0 0-3 0,0 0 0 16,0 0-3-16,0 0 6 0,2-8-15 0,-2 8 12 16,6-8-20-16,-6 8 13 0,5-7-14 0,-5 7 13 15,7-11-17-15,-7 11 14 0,9-10-19 0,-3 3 18 16,-6 7-17-16,11-10 18 0,-5 4-17 0,1 0 12 15,-1-1-14-15,-6 7 15 0,13-8-19 0,-4 4 16 16,-1-1-13-16,-8 5 18 0,17-8-17 0,-17 8 15 0,18-6-15 16,-18 6 18-16,22-2-19 0,-22 2 18 0,21-2-13 15,-21 2 18-15,19 2-14 0,-6-1 13 16,1 2-2-16,-2 1 20 0,1-1 12 0,-2 5 17 0,1-1-4 16,4 0-3-16,-5 5-6 0,2-2-2 0,-1 3 25 15,-1-2-28-15,1 4 17 0,-3 1-20 0,-1-2 28 16,1 3-29-16,-3 0 30 0,1-2 7 0,-4 4-4 15,0-2-7-15,-3-3-3 0,0 3 2 0,0 0 19 16,-3-1 8-16,-1 0-5 0,-2 0-10 0,-4 0-9 16,0-1-9-16,-2 1-14 0,0-5-6 0,-4 3-5 15,1-2-8-15,-3-2-5 0,1-1-3 0,-3 1-3 16,0-3-17-16,0-1-33 0,-2-1-40 0,1-2-72 16,-2 0-63-16,-1-3-65 0,-2-2-83 0,3-1-91 15,-1 0-54-15,-4-3-160 0,0-2-647 0,-1-4-916 16</inkml:trace>
          <inkml:trace contextRef="#ctx0" brushRef="#br0" timeOffset="26658.0758">-3248 2868 458 0,'0'0'469'0,"-3"-9"-76"0,3 9-77 0,-6-8-42 16,6 8-43-16,0 0-35 0,-2-8-21 0,2 8-26 16,0 0-19-16,-4-8-19 0,4 8 4 0,0 0 2 15,0 0 0-15,12-5-2 0,-12 5-12 0,14-2-11 16,-14 2-11-16,18-1-13 0,-5 0-13 0,0-1-7 16,4 0-8-16,-1 0-6 0,8 2-9 0,-4-1-2 15,5-3-8-15,-2 2-7 0,1 1 5 0,-1-2-2 16,-1 0-4-16,1 0 0 0,-5 2-2 0,-1-3-3 15,-1 2-5-15,-3 2-6 0,-13 0-31 0,23-3-47 16,-23 3-67-16,17-2-65 0,-17 2-97 0,11-3-88 16,-11 3-469-16,0 0-424 0</inkml:trace>
          <inkml:trace contextRef="#ctx0" brushRef="#br1" timeOffset="149583.8154">-4685 3441 12 0,'0'0'379'16,"1"13"-102"-16,-1-13-70 0,2 11-42 0,-2-11-33 0,-2 11-28 16,2-11-25-16,-1 11-21 0,1-11-5 15,-2 12-11-15,2-12-9 0,-4 14-9 0,4-14-7 0,0 15-4 16,0-4-31-16,0-3-45 0,2 4-33 0,2 0-57 16,-1 0-249-16,3 0 140 0</inkml:trace>
          <inkml:trace contextRef="#ctx0" brushRef="#br1" timeOffset="149387.4474">-4702 2511 255 0,'0'0'218'0,"5"-12"-59"0,-5 12-33 0,0 0-26 15,10-6-21-15,-10 6-13 0,0 0-15 0,0 0-10 16,7 6-11-16,-7-6-4 0,1 10-5 0,-1-10-28 15,4 14-57-15,-4-4-101 0,0-1-127 0,0 2 249 16</inkml:trace>
          <inkml:trace contextRef="#ctx0" brushRef="#br1" timeOffset="49931.7729">-5031 2340 327 0,'0'0'245'0,"0"0"-51"0,0 0-49 0,0 0-13 15,0 0-24-15,0 0-19 0,0 0-12 0,0 0-4 0,0 0-25 16,0 0 3-16,-8 5-15 0,8-5-2 0,-4 7-15 15,4-7 8-15,-4 12-12 0,4-12 8 0,-3 15-19 16,0-5 8-16,2 0-4 0,-4 4 3 0,3-3-10 16,-2 6 10-16,-1 1-26 0,3-1-34 0,-4 3-40 15,1 3-53-15,-1 2-299 0,-1 1 88 0</inkml:trace>
          <inkml:trace contextRef="#ctx0" brushRef="#br1" timeOffset="37344.0267">-2017 3609 397 0,'3'-9'448'0,"-3"9"-116"16,0 0-13-16,0 0-78 0,4-8 19 0,-4 8-64 15,0 0 25-15,0 0-35 0,0 0 19 0,0 0-30 16,2-5 6-16,-2 5-34 0,0 0-4 0,0 0-24 16,0 0-20-16,0 0-14 0,0 0 54 0,0 0 21 15,4 7-9-15,-4-7-25 0,1 11-12 0,-1-11-18 16,0 16-9-16,0-6-10 0,0-1-9 0,0 3-12 15,0 0-10-15,0 3-5 0,-1-2-7 0,0 1 10 16,1 1-22-16,-3 1 8 0,3-2-17 0,-2 2 8 0,-2 0-15 16,4-1 12-16,0 0-13 0,-3 1 10 15,1 0-22-15,0-1-11 0,-2 1-48 0,3-4-27 16,-1 1-9-16,-1 1-57 0,0-4-60 0,1 1-50 16,1-1-14-16,1-10-29 0,-2 14-72 0,2-14-153 0,0 0-307 15,0 10-385-15</inkml:trace>
        </inkml:traceGroup>
        <inkml:traceGroup>
          <inkml:annotationXML>
            <emma:emma xmlns:emma="http://www.w3.org/2003/04/emma" version="1.0">
              <emma:interpretation id="{BC7899A9-76DD-44A7-864F-92CF3EB0C7FF}" emma:medium="tactile" emma:mode="ink">
                <msink:context xmlns:msink="http://schemas.microsoft.com/ink/2010/main" type="inkWord" rotatedBoundingBox="15241,13601 16647,13624 16632,14582 15225,14559"/>
              </emma:interpretation>
              <emma:one-of disjunction-type="recognition" id="oneOf15">
                <emma:interpretation id="interp75" emma:lang="en-US" emma:confidence="0.5">
                  <emma:literal>25:</emma:literal>
                </emma:interpretation>
                <emma:interpretation id="interp76" emma:lang="en-US" emma:confidence="0">
                  <emma:literal>2.5:</emma:literal>
                </emma:interpretation>
                <emma:interpretation id="interp77" emma:lang="en-US" emma:confidence="0">
                  <emma:literal>25;</emma:literal>
                </emma:interpretation>
                <emma:interpretation id="interp78" emma:lang="en-US" emma:confidence="0">
                  <emma:literal>25':</emma:literal>
                </emma:interpretation>
                <emma:interpretation id="interp79" emma:lang="en-US" emma:confidence="0">
                  <emma:literal>2.545</emma:literal>
                </emma:interpretation>
              </emma:one-of>
            </emma:emma>
          </inkml:annotationXML>
          <inkml:trace contextRef="#ctx0" brushRef="#br0" timeOffset="32539.8631">534 2986 464 0,'0'0'392'0,"-9"-9"-41"0,9 9-45 15,-6-9-45-15,6 9-29 0,0 0-16 0,-6-6-38 16,6 6-20-16,0 0-31 0,-5-7-3 0,5 7-22 16,0 0-6-16,0 0-29 0,-2-7 1 0,2 7-18 15,0 0 8-15,5-6-12 0,-5 6 18 0,8-4-2 16,-8 4 0-16,18-3-10 0,-18 3-3 0,20-4-24 16,-7 1 10-16,0 0-8 0,3-1-4 0,1 2-3 15,-2 1-4-15,-1-1-3 0,3-1-2 0,-1 1-3 16,-3 2-3-16,0-4 2 0,-13 4-3 0,20-2-5 15,-20 2-6-15,17-4-18 0,-17 4-31 0,14-1-31 0,-14 1-24 16,11-3-26-16,-11 3-31 0,0 0-52 0,0 0-57 16,0 0-84-16,0 0-379 0,0 0-248 0</inkml:trace>
          <inkml:trace contextRef="#ctx0" brushRef="#br0" timeOffset="33147.9408">513 2938 139 0,'0'0'400'16,"-14"5"-81"-16,14-5-34 0,-12 8-43 0,12-8-26 16,-10 5-39-16,10-5 9 0,-10 8-43 0,10-8 5 15,-8 11-19-15,8-11-19 0,-6 9 10 0,6-9-15 16,-6 13 5-16,6-13-24 0,-5 13 4 0,3-5-1 16,0-1-10-16,2-7-3 0,-1 17 0 0,1-8-5 15,-1-2-12-15,1 3-2 0,0-1-4 0,0-9-3 16,0 18-1-16,0-18-4 0,1 14-5 0,-1-4-12 15,0-10 2-15,0 11-3 0,0-11-15 0,0 14 10 16,0-14-2-16,0 12 0 0,0-12 7 0,0 8 19 16,0-8 11-16,0 0 7 0,-1 10 7 0,1-10 4 15,0 0 2-15,1 7-3 0,-1-7-10 0,0 0-7 16,0 0-8-16,0 0-6 0,0 0-7 0,0 0-3 16,0 0-10-16,0 0-4 0,0 0-5 0,8-7-2 0,-8 7 1 15,5-6-2-15,-5 6-6 0,5-7 2 0,-5 7 17 16,7-9-25-16,-7 9 21 0,6-9-20 0,-6 9 17 15,10-10-17-15,-10 10 14 0,9-8-21 16,-9 8 15-16,10-8-12 0,-10 8 17 0,10-8-19 0,-10 8 16 16,12-7-16-16,-12 7 16 0,10-6-19 0,-10 6 18 15,13-4-17-15,-13 4 18 0,11-1-18 0,-11 1 15 16,15-2-14-16,-15 2 13 0,14 3-12 0,-14-3 16 16,17 4-11-16,-9 1 8 0,2-3 8 0,2 7 11 15,-2-4 7-15,0 3-3 0,-2 0-5 0,4 0 1 16,-3-1-1-16,-2 5-7 0,4-4 8 0,-3 3-1 15,-2-1 1-15,2 1 3 0,-2 2-3 0,-1-2 0 16,-2 0-1-16,1-2 3 0,-1 4 1 0,-1-4 6 16,-1 2 2-16,1-2 3 0,-4 1 2 0,1-2 1 15,-3 0 5-15,3 0-20 0,-4 0 8 0,-2 2-21 16,1-3 10-16,-3 0-14 0,-2 0 17 0,0 0-24 16,-2-2 18-16,0 0-22 0,-3-2 14 0,0 1-24 15,-3-3 23-15,3 1-15 0,-3 0-5 0,1-2-17 0,-2 2-23 16,2-4-37-16,1 2-37 0,-3-2-43 0,0 0-46 15,1 1-63-15,3 0-42 0,-4-2-49 16,3 0-109-16,1 0-197 0,-3-2-270 0,3-1-521 0</inkml:trace>
          <inkml:trace contextRef="#ctx0" brushRef="#br1" timeOffset="56524.7374">154 3364 15 0,'7'-5'433'16,"-7"5"-122"-16,13-7-78 0,-13 7-37 0,11-5-62 15,-11 5-15-15,0 0-41 0,11-3-47 0,-11 3-43 16,0 0-39-16,12 1-64 0,-12-1-319 0,12 6 97 0</inkml:trace>
          <inkml:trace contextRef="#ctx0" brushRef="#br1" timeOffset="150598.7468">928 3515 249 0,'0'0'245'0,"0"0"-56"0,-6 5-44 16,6-5-29-16,0 0-24 0,0 0-21 0,-5 6-16 16,5-6-14-16,0 0-6 0,-9 7-43 0,9-7-93 15,-19 7-255-15,6-3 184 0</inkml:trace>
          <inkml:trace contextRef="#ctx0" brushRef="#br1" timeOffset="150285.6093">944 2675 165 0,'0'-13'296'0,"-1"2"-56"0,-2 2-51 16,2-1-40-16,1 10-24 0,0-13-14 16,0 13-20-16,0-12-17 0,0 12-13 0,0-12-13 15,0 12-12-15,1-7-2 0,-1 7-8 0,0 0-3 0,15-1-3 16,-15 1-8-16,13 3 2 0,-13-3-10 0,16 10 4 15,-8-3 7-15,3 0-15 0,-2 3-3 0,-2-2-46 16,2 4-17-16,-1 1-28 0,-1 0-47 0,2 0-62 16,-3 1-173-16,1-3 168 0</inkml:trace>
          <inkml:trace contextRef="#ctx0" brushRef="#br1" timeOffset="150443.4201">1080 3067 32 0,'0'0'209'0,"2"13"-54"0,-1-4-36 15,-1 0-28-15,0-1-15 0,0 3-24 0,0-2-42 16,-1 5-75-16,1-4-152 0,-2 3 70 0</inkml:trace>
          <inkml:trace contextRef="#ctx0" brushRef="#br0" timeOffset="32211.4592">-188 3055 201 0,'0'0'480'0,"0"0"-109"16,-3-6-53-16,3 6-37 0,0 0-21 0,-4-7-21 15,4 7-32-15,-6-8-25 0,6 8-16 0,0 0-6 16,-1-11-20-16,1 11-2 0,-4-8-15 0,4 8-8 16,-3-8-23-16,3 8 0 0,0-8-20 0,0 8 3 15,0-9-22-15,0 9 2 0,3-11-21 0,-3 11 6 16,5-11-18-16,-5 11 5 0,9-9-14 0,-9 9 8 16,9-8-15-16,-2 3 8 0,-7 5-14 0,14-8 11 15,-14 8-14-15,17-3 10 0,-17 3-8 0,14-3 9 16,-14 3-12-16,17 3 10 0,-17-3-12 0,20 3 14 15,-12 1-12-15,4 2 15 0,-1 1-9 0,-1-2 4 16,-3 3-10-16,2 3 13 0,0-2-9 0,-3 3 11 16,0 0-8-16,-1 1 15 0,-3 1-10 0,1 1 2 15,-3-1-4-15,0 0 11 0,-3 3 6 0,1-1 3 0,-3-1 3 16,-3 3 4-16,-1 1 5 0,1-2-6 0,-2-1 7 16,-4 3-3-16,0-1-3 0,-4 1-2 15,1-3 0-15,0 2 0 0,-1-1 0 0,0-1-2 0,-1-1-2 16,1-1-5-16,3-2-3 0,-1 0-2 0,3-2-5 15,0 1-2-15,3-2 0 0,0-3-5 0,-1 3 1 16,5-3 0-16,-1-2-4 0,1 1-2 0,6-5 2 16,-10 9 0-16,10-9-2 0,-8 9 3 0,8-9-1 15,0 0 0-15,1 11-1 0,-1-11 2 0,12 2 1 16,-12-2-1-16,22 2-1 0,-22-2 0 0,28 1-1 16,-10-1-3-16,0-1 4 0,6 1-1 0,-1-2 0 15,3 0 1-15,0-1-2 0,2 1 0 0,1-1-4 16,3 1 5-16,-6-1-1 0,3 2 1 0,-4-1-2 15,0 1-1-15,-2-1-3 0,-1 1-2 0,-4-1 5 16,-1 2-1-16,-4 0-2 0,3-2-7 0,-16 2-2 16,22-3-4-16,-22 3-11 0,18-2-3 0,-18 2-17 15,17 0-16-15,-17 0-20 0,0 0-21 0,18-1-32 16,-18 1-35-16,0 0-21 0,0 0-26 0,13-4-33 0,-13 4-76 16,0 0-57-16,9-6-434 0,-9 6-354 15</inkml:trace>
        </inkml:traceGroup>
      </inkml:traceGroup>
    </inkml:traceGroup>
    <inkml:traceGroup>
      <inkml:annotationXML>
        <emma:emma xmlns:emma="http://www.w3.org/2003/04/emma" version="1.0">
          <emma:interpretation id="{EFBDAC32-F3D2-49C8-AFB2-AEFF54022608}" emma:medium="tactile" emma:mode="ink">
            <msink:context xmlns:msink="http://schemas.microsoft.com/ink/2010/main" type="paragraph" rotatedBoundingBox="5481,14642 25141,14627 25143,16150 5482,1616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2334B77F-1FF1-4ED8-BA33-7A61DA9EC44A}" emma:medium="tactile" emma:mode="ink">
              <msink:context xmlns:msink="http://schemas.microsoft.com/ink/2010/main" type="line" rotatedBoundingBox="5481,14642 25141,14627 25143,16150 5482,16164"/>
            </emma:interpretation>
          </emma:emma>
        </inkml:annotationXML>
        <inkml:traceGroup>
          <inkml:annotationXML>
            <emma:emma xmlns:emma="http://www.w3.org/2003/04/emma" version="1.0">
              <emma:interpretation id="{500C336D-E3AB-4708-B3C3-80A8D8CFD18E}" emma:medium="tactile" emma:mode="ink">
                <msink:context xmlns:msink="http://schemas.microsoft.com/ink/2010/main" type="inkWord" rotatedBoundingBox="5481,14697 7402,14695 7403,15188 5482,15190"/>
              </emma:interpretation>
              <emma:one-of disjunction-type="recognition" id="oneOf16">
                <emma:interpretation id="interp80" emma:lang="en-US" emma:confidence="0.5">
                  <emma:literal>625</emma:literal>
                </emma:interpretation>
                <emma:interpretation id="interp81" emma:lang="en-US" emma:confidence="0">
                  <emma:literal>625.</emma:literal>
                </emma:interpretation>
                <emma:interpretation id="interp82" emma:lang="en-US" emma:confidence="0">
                  <emma:literal>6252</emma:literal>
                </emma:interpretation>
                <emma:interpretation id="interp83" emma:lang="en-US" emma:confidence="0">
                  <emma:literal>8625.</emma:literal>
                </emma:interpretation>
                <emma:interpretation id="interp84" emma:lang="en-US" emma:confidence="0">
                  <emma:literal>0625.</emma:literal>
                </emma:interpretation>
              </emma:one-of>
            </emma:emma>
          </inkml:annotationXML>
          <inkml:trace contextRef="#ctx0" brushRef="#br1" timeOffset="188944.5912">-9857 3758 12 0,'6'-7'307'0,"1"-1"-57"0,-2 0-33 0,0 1-21 15,-5 7-1-15,8-12-15 0,-8 12-21 0,6-13 1 16,-6 13-14-16,6-13-11 0,-6 13-14 0,4-9 31 16,-4 9-64-16,0-10 20 0,0 10-17 0,-4-7 5 15,4 7-43-15,0 0 41 0,-13-2-44 0,13 2 39 16,-16 4-22-16,8-1 19 0,-3 4-24 0,-1 1 18 16,-3 1-15-16,2 4 19 0,-3 0-22 0,-1 3 1 15,3 1-15-15,-3 4 13 0,2-2-3 0,-2 2-7 16,5 1-4-16,-1 0-17 0,2 1 1 0,0-2-14 15,4 1 14-15,-1-3-20 0,4 2 8 0,-1-1-9 16,1-2 10-16,3 0-14 0,1-2 10 0,0 0-14 0,1-2 13 16,3 1-11-16,-2-2 12 0,3 0-14 15,2-4 8-15,2 2-8 0,-1-3 13 0,3-3-13 16,1 3 7-16,2-5-9 0,1-1 14 0,-1 1-15 16,0-6 11-16,-1 2-15 0,1-2 16 0,-1 0-11 0,0-5 9 15,-1 5-12-15,-2-7 8 0,2 1-8 0,-6 0 15 16,2-2-5-16,-4 0-2 0,0-1 1 0,-3 2-3 15,-2-1-5-15,1 0 4 0,-5-1-4 0,-1 1-6 16,0 2-10-16,-2 0-8 0,-2 2-25 0,-2 1-21 16,0 0-28-16,-2 2-19 0,1 1-18 0,0 1-13 15,13 2-18-15,-23-1-35 0,23 1-54 0,-23 1-42 16,23-1-119-16,-18 5-226 0,18-5-154 0</inkml:trace>
          <inkml:trace contextRef="#ctx0" brushRef="#br1" timeOffset="189092.6281">-9901 4016 387 0,'0'0'322'0,"5"-6"-80"0,-5 6-38 0,5-6-54 15,-5 6-17-15,0 0-43 0,2-7-7 16,-2 7-31-16,0 0 3 0,0 0-26 0,5-9 1 16,-5 9-55-16,0 0-59 0,0 0-75 0,0 0-316 15,0 0 42-15</inkml:trace>
          <inkml:trace contextRef="#ctx0" brushRef="#br1" timeOffset="189662.2831">-9523 3869 344 0,'1'-10'292'0,"-1"10"-34"0,1-9-35 0,-1 9-6 16,2-8-50-16,-2 8 3 0,2-11-46 0,-2 11 7 16,3-9-49-16,-3 9 21 0,4-10-52 0,-4 10 33 15,5-12-40-15,-5 12 25 0,8-8-47 0,-8 8 29 16,10-10-43-16,-10 10 26 0,12-7-31 0,-12 7 32 16,13-10-42-16,-13 10 35 0,17-4-36 0,-17 4 32 15,16-5-38-15,-16 5 35 0,17-4-34 0,-17 4 0 16,18 0 8-16,-18 0 30 0,17 4-37 0,-17-4 33 15,17 6-27-15,-17-6 44 0,12 11-25 0,-7-6 38 16,0 2-39-16,-4 1 36 0,3 1-29 0,-4 1 43 16,-2 0-6-16,0 1-4 0,1 2 5 0,-4 0-16 15,0 0 12-15,-3 2 4 0,-1-1-4 0,-2 1 2 0,2 0-18 16,-5 1 23-16,1-3-28 0,3 0 17 0,-4 1-26 16,2-1 18-16,0-1-26 0,1 0 16 15,0-2-23-15,1-1 15 0,2 0-21 0,-1 1 14 16,3-3-19-16,0 0 18 0,1 1-17 0,-1-3 16 0,6-5-19 15,-7 13 16-15,7-13-17 0,-5 10 21 0,5-10-19 16,0 8 20-16,0-8-4 0,7 8-2 0,-7-8-15 16,15 6 10-16,-15-6-16 0,18 3 22 0,-18-3-22 15,24 2 15-15,-24-2-9 0,32-2 15 0,-17 2-22 16,5 0 24-16,-1-3-21 0,2 1 24 0,-2-2-24 16,2 2 20-16,-1-1-13 0,-4 0 3 0,2 0-10 15,-5 1 17-15,2 0-15 0,-2 1 12 0,-2-1-8 16,-11 2 11-16,21-4-27 0,-21 4 12 0,13-3-41 15,-13 3-1-15,15-3-69 0,-15 3 24 0,0 0-43 16,0 0 11-16,12-4-49 0,-12 4-30 0,0 0-56 16,0 0-116-16,0 0-259 0,0 0-148 0</inkml:trace>
          <inkml:trace contextRef="#ctx0" brushRef="#br1" timeOffset="190545.9292">-8876 3792 152 0,'0'0'332'0,"0"0"-85"0,-10 5-46 0,10-5-27 16,-7 3 6-16,7-3-41 0,-2 7 7 0,2-7-31 0,-6 10 6 15,6-10-30-15,-5 14 31 0,5-14-36 0,-5 14 29 16,4-6-54-16,-2-1 32 0,2 2-13 0,-2-1-8 15,1-1-4-15,0 1-7 0,-2 1-44 0,3-1 28 16,-3-1-32-16,4-7 32 0,-2 15-42 0,2-15 36 16,-5 15-50-16,5-15 45 0,-2 10-39 0,2-10 47 15,-4 8-38-15,4-8 49 0,-1 9-32 0,1-9 47 16,0 0-29-16,-1 8 18 0,1-8-34 0,0 0 20 16,0 0-32-16,0 0 17 0,0 0-2 0,0 0-7 15,6-5 1-15,-6 5-5 0,8-6-1 0,-8 6-4 16,5-10-29-16,-5 10 29 0,11-11-27 0,-11 11 27 15,6-10-24-15,-6 10 26 0,12-14-22 0,-12 14 16 16,11-10-24-16,-11 10 34 0,12-10-30 0,-12 10 25 16,12-9-25-16,-12 9 30 0,13-6-30 0,-13 6 30 15,14-7-25-15,-14 7 23 0,13-6-28 0,-13 6 29 16,15 0-26-16,-15 0 25 0,0 0-12 0,21 0 38 16,-21 0-24-16,15 3 26 0,-15-3-23 0,13 7 20 15,-13-7-6-15,15 7 9 0,-15-7-4 0,11 10-2 0,-5-3 2 16,-3-2-2-16,1 4-3 0,3-1-6 0,-3-1 0 15,-2 2-14-15,2 2 5 0,-3-1 2 16,-1-1 14-16,3 0-10 0,-3 2 8 0,0-2-9 16,-3 0 7-16,2 1 2 0,-3 1 8 0,2-2-6 0,-2-1 5 15,-3 1-14-15,2-1 6 0,-1 0-12 0,0 0 7 16,0-1-14-16,-2 0 7 0,-1-1-13 0,1-1 7 16,-1 1-7-16,-2-1 6 0,3-1-9 0,-1 2 6 15,9-6-7-15,-18 3 3 0,18-3-1 0,-17 7 5 16,17-7-7-16,-14 3 5 0,14-3-9 0,-16 0 3 15,16 0-26-15,0 0-15 0,-18-3-35 0,18 3-19 16,-6-7-62-16,6 7-8 0,-4-7-51 0,4 7 15 16,1-11-61-16,-1 11-38 0,9-11-74 0,-3 5-397 15,1-1-288-15</inkml:trace>
          <inkml:trace contextRef="#ctx0" brushRef="#br1" timeOffset="189949.755">-8853 3785 285 0,'0'0'410'0,"0"-10"-88"0,0 10-43 16,0 0-21-16,-1-11-79 0,1 11 11 0,0 0-76 15,1-10 15-15,-1 10-62 0,0 0 23 0,0 0-57 16,9-3 26-16,-9 3-35 0,0 0 27 0,15 0-42 15,-15 0 31-15,16 0-38 0,-16 0 33 0,21 0-40 16,-21 0 34-16,23 0-39 0,-23 0 33 0,25 0-35 16,-25 0 35-16,25 0-42 0,-25 0 43 0,23 0-46 15,-23 0 30-15,21 0-59 0,-21 0-4 0,16 0-68 16,-16 0-41-16,0 0-78 0,15 0-381 0,-15 0-133 16</inkml:trace>
          <inkml:trace contextRef="#ctx0" brushRef="#br1" timeOffset="190754.3354">-8185 4120 420 0,'10'4'347'15,"-10"-4"-60"-15,0 0-72 0,11 3-33 0,-11-3-56 16,0 0-13-16,0 0-52 0,11 3-32 0,-11-3-84 0,0 0-81 15,0 0-363-15,0 0 10 0</inkml:trace>
        </inkml:traceGroup>
        <inkml:traceGroup>
          <inkml:annotationXML>
            <emma:emma xmlns:emma="http://www.w3.org/2003/04/emma" version="1.0">
              <emma:interpretation id="{D93AB53A-1F0B-4679-BC0B-F5A117293304}" emma:medium="tactile" emma:mode="ink">
                <msink:context xmlns:msink="http://schemas.microsoft.com/ink/2010/main" type="inkWord" rotatedBoundingBox="10415,14639 11562,15027 11385,15552 10237,15163">
                  <msink:destinationLink direction="with" ref="{3AA472A6-F0FB-43FC-A103-2006D1DF359E}"/>
                  <msink:destinationLink direction="with" ref="{A6546BEE-72FB-4436-B751-574A86A1A7CB}"/>
                </msink:context>
              </emma:interpretation>
              <emma:one-of disjunction-type="recognition" id="oneOf17">
                <emma:interpretation id="interp85" emma:lang="en-US" emma:confidence="0.5">
                  <emma:literal>1.</emma:literal>
                </emma:interpretation>
                <emma:interpretation id="interp86" emma:lang="en-US" emma:confidence="0">
                  <emma:literal>I.</emma:literal>
                </emma:interpretation>
                <emma:interpretation id="interp87" emma:lang="en-US" emma:confidence="0">
                  <emma:literal>"</emma:literal>
                </emma:interpretation>
                <emma:interpretation id="interp88" emma:lang="en-US" emma:confidence="0">
                  <emma:literal>l.</emma:literal>
                </emma:interpretation>
                <emma:interpretation id="interp89" emma:lang="en-US" emma:confidence="0">
                  <emma:literal>..</emma:literal>
                </emma:interpretation>
              </emma:one-of>
            </emma:emma>
          </inkml:annotationXML>
          <inkml:trace contextRef="#ctx0" brushRef="#br1" timeOffset="50158.0709">-5141 3604 205 0,'0'21'352'16,"0"-2"-73"-16,0-1-21 0,0-1-65 0,-1-3-14 15,1 3-18-15,0-3-22 0,-3 0-5 0,3-1-19 16,-1 0-10-16,1-1-14 0,-1 1-12 0,1 0-12 16,-4-3-18-16,4 1-10 0,0 2-1 0,-2-2-11 15,1 2-5-15,1 1-7 0,0-3 1 0,-3 4-11 16,3-4 6-16,0 3-9 0,3 0-3 0,-3 0-3 15,0 3-15-15,0-1-22 0,1 2-54 0,-1 2-6 16,2 3-49-16,-2 1-26 0,0 0-40 0,-2 1-94 16,2 7-153-16,-4-1 59 0</inkml:trace>
          <inkml:trace contextRef="#ctx0" brushRef="#br1" timeOffset="149736.862">-4291 4127 259 0,'7'7'218'0,"-1"-4"-65"0,-6-3-26 16,13 10-23-16,-1-6-23 0,-1 1-15 0,4 0-14 15,0-5-9-15,7 7-21 0,2-3-61 0,5 3-110 16,8-3-144-16,4 0 250 0</inkml:trace>
        </inkml:traceGroup>
        <inkml:traceGroup>
          <inkml:annotationXML>
            <emma:emma xmlns:emma="http://www.w3.org/2003/04/emma" version="1.0">
              <emma:interpretation id="{99306BFF-0165-40C5-A058-64237F49C99F}" emma:medium="tactile" emma:mode="ink">
                <msink:context xmlns:msink="http://schemas.microsoft.com/ink/2010/main" type="inkWord" rotatedBoundingBox="13936,14532 15339,15533 14812,16273 13408,15273">
                  <msink:destinationLink direction="with" ref="{DFFAB842-F137-4235-968F-B49B2B706F10}"/>
                  <msink:destinationLink direction="with" ref="{3AA472A6-F0FB-43FC-A103-2006D1DF359E}"/>
                  <msink:destinationLink direction="with" ref="{A6546BEE-72FB-4436-B751-574A86A1A7CB}"/>
                </msink:context>
              </emma:interpretation>
              <emma:one-of disjunction-type="recognition" id="oneOf18">
                <emma:interpretation id="interp90" emma:lang="en-US" emma:confidence="0.5">
                  <emma:literal>125,</emma:literal>
                </emma:interpretation>
                <emma:interpretation id="interp91" emma:lang="en-US" emma:confidence="0">
                  <emma:literal>125</emma:literal>
                </emma:interpretation>
                <emma:interpretation id="interp92" emma:lang="en-US" emma:confidence="0">
                  <emma:literal>1255</emma:literal>
                </emma:interpretation>
                <emma:interpretation id="interp93" emma:lang="en-US" emma:confidence="0">
                  <emma:literal>15,</emma:literal>
                </emma:interpretation>
                <emma:interpretation id="interp94" emma:lang="en-US" emma:confidence="0">
                  <emma:literal>155,</emma:literal>
                </emma:interpretation>
              </emma:one-of>
            </emma:emma>
          </inkml:annotationXML>
          <inkml:trace contextRef="#ctx0" brushRef="#br1" timeOffset="37722.047">-1746 3681 412 0,'2'-9'401'0,"-2"9"-23"0,0 0-101 16,7-8 0-16,-7 8-71 0,0 0 11 0,4-7-68 15,-4 7 15-15,0 0-47 0,0 0 24 0,0 0-44 16,5-6 10-16,-5 6-16 0,0 0 49 0,0 0-5 16,0 0 15-16,0 0-17 0,-4 11-6 0,4-11-8 15,-3 11 4-15,1-2-5 0,-1 1-7 0,-1 1 1 16,2 2 1-16,-2-1-8 0,-1 5-14 0,-1 0 0 16,0 3-17-16,1 0 0 0,-2 1-14 0,2 3 5 15,-1 3-19-15,-2-1-8 0,-1-1-2 0,1 3-1 0,-1 0-7 16,1 1-1-16,-1 1-7 0,1-5-5 15,-2 5-1-15,4-2-6 0,-5-3-1 0,5 1 4 16,-2-1-4-16,-1-4-4 0,4-1 3 0,-2-1-1 16,2-1-6-16,-1-2 6 0,1-4-2 0,2 1-2 0,-1-2-2 15,0 1-8-15,3-4-7 0,-2-1-17 0,3-7-12 16,-5 15-28-16,5-15-55 0,-4 7-74 16,4-7-69-16,0 0-40 0,0 0-65 0,0 0-63 0,0 0-163 15,11-6-273-15,-11 6-432 0</inkml:trace>
          <inkml:trace contextRef="#ctx0" brushRef="#br1" timeOffset="38250.0631">-1616 4088 157 0,'0'0'527'15,"0"-9"-110"-15,0 9-66 0,-1-8-61 0,1 8-36 16,0-9-43-16,0 9-36 0,1-10-33 0,-1 10-24 15,3-11-22-15,-3 11-13 0,3-9-15 0,-3 9-14 16,5-9-8-16,-5 9-10 0,10-7-5 0,-10 7-9 16,12-11 0-16,-6 7-2 0,-6 4-4 0,17-6-1 15,-17 6-7-15,18-3 6 0,-18 3-7 0,21-6 0 0,-21 6 1 16,19 0-4-16,-19 0 6 0,18 1 6 16,-18-1 7-16,20 7 3 0,-20-7 0 0,14 7-1 0,-5 0 10 15,-2 1 12-15,-2 0 1 0,0 2 10 16,-4-1 2-16,1 2-4 0,-2-1 1 0,0 1 3 0,-3 2 2 15,0-1-13-15,-3 0 10 0,1 0-7 0,-2 1 9 16,1 0 1-16,-5-2 7 0,4 3-6 0,-4-2 1 16,1 0-11-16,-2 0 1 0,2-1-10 0,1-2-1 15,0 2-12-15,-2-4 0 0,4 1-8 0,-1 1-4 16,0-2-7-16,2-3-5 0,1 3 2 0,5-7 1 16,-8 9-5-16,8-9 4 0,-8 8-6 0,8-8 3 15,-5 7 31-15,5-7-37 0,0 0-1 0,-4 10 5 16,4-10-3-16,6 6 2 0,-6-6-3 0,12 5 6 15,-12-5-5-15,17 6 5 0,-17-6-6 0,23 1 2 16,-7 1-4-16,-2-2 5 0,1 0-2 0,4 0 0 0,-4 0-2 16,2-2-2-16,-3 2 3 0,3-1 0 15,-3-2 2-15,0 3 0 0,-14 0-3 0,22-1 2 16,-22 1-3-16,19-2 6 0,-19 2-10 0,16-2 3 0,-16 2-8 16,0 0-7-16,19-2-21 0,-19 2-32 15,0 0-64-15,15-2-38 0,-15 2-83 0,0 0 34 16,8-6-46-16,-8 6-5 0,0 0-63 0,5-10-104 15,-5 10-339-15,4-7-300 0</inkml:trace>
          <inkml:trace contextRef="#ctx0" brushRef="#br1" timeOffset="38520.3063">-1103 4027 363 0,'-1'-11'496'0,"1"11"-78"15,0 0-78-15,0-12-49 0,0 12-39 0,0 0-43 16,0-9-30-16,0 9-26 0,0 0-24 0,0 0-23 16,0-9-18-16,0 9-19 0,0 0-20 0,0 0-2 15,0 0-4-15,0 0-5 0,0 0-1 0,5-6-3 16,-5 6-4-16,0 0-5 0,17 1-4 0,-17-1 2 16,0 0-2-16,18 0-6 0,-18 0-6 0,17-1 3 15,-17 1-9-15,18 0 5 0,-18 0 1 0,17-1-5 16,-17 1 0-16,18-2-17 0,-18 2-6 0,16 0-51 15,-16 0-33-15,15-1-55 0,-15 1-32 0,0 0-61 16,14 0-79-16,-14 0-429 0,0 0-272 0</inkml:trace>
          <inkml:trace contextRef="#ctx0" brushRef="#br1" timeOffset="39013.7652">-1084 4040 474 0,'0'0'361'0,"-9"7"-24"0,9-7-84 15,-10 8 3-15,10-8-32 0,-8 9-27 0,8-9-32 16,-5 11-12-16,5-11-17 0,-8 11-7 0,4-6-20 16,4-5-4-16,-5 13-6 0,0-5-14 0,4 0-26 15,-2-1 19-15,0 1-32 0,3-8 13 0,-2 15-14 16,-2-7 14-16,4-8-23 0,-1 14 23 0,1-14-24 16,-3 13 14-16,3-13-24 0,-1 11 12 0,1-11-19 15,0 10 14-15,0-10-13 0,-1 8 24 0,1-8-6 16,0 0 19-16,-2 11 4 0,2-11 13 0,0 0-2 15,0 0 7-15,2 8-9 0,-2-8-13 0,0 0-11 16,0 0-10-16,0 0-12 0,10-5 0 0,-10 5-4 16,8-8-8-16,-8 8 2 0,10-9-4 0,-10 9-1 15,10-7-5-15,-10 7 2 0,9-8 0 0,-9 8-1 16,12-9 1-16,-12 9-3 0,10-5 0 0,-10 5-5 16,12-7 4-16,-12 7-2 0,12-4 2 0,-12 4-2 15,10-3 2-15,-10 3 0 0,0 0-2 0,17 1 7 0,-17-1 5 16,12 5 4-16,-12-5 3 0,11 9 11 0,-4-2 15 15,-1 1-2-15,3 1 4 0,-2 0-1 16,-1 3-3-16,1-3-2 0,-1 3-3 0,-2-1 4 0,4 5-2 16,-4-6 3-16,-3 4-5 0,3 0-4 0,-3-4-2 15,3 4-5-15,-4-3-2 0,0 0 0 0,-3 0-4 16,1 1 0-16,-2-2-5 0,-1-1-3 0,-2 1-2 16,0-3 1-16,-3 2 7 0,-1-1-12 0,0-3-3 15,2 1-7-15,-5-3-14 0,1 1-29 0,0-3-41 16,-2 1-49-16,2-2-43 0,-3 0-79 0,-2-2-34 15,1 1-69-15,0-3-44 0,-2-2-161 0,-2 2-349 16,2-3-485-16</inkml:trace>
          <inkml:trace contextRef="#ctx0" brushRef="#br1" timeOffset="36738.0377">-610 4730 139 0,'0'0'566'0,"-4"-7"-77"0,4 7-129 0,0 0 8 16,-1-9-41-16,1 9-64 0,0 0-52 0,0 0-45 15,-3-11-23-15,3 11 2 0,0 0 35 0,0 0 17 16,0 0 4-16,8 5-9 0,-8-5-10 0,10 9-10 15,-4-2-20-15,-1 0-13 0,-1 3-7 0,1-2-14 16,0 3-2-16,1 0-14 0,0 2-9 0,-3-2-8 16,3 3-24-16,-4-1-1 0,2 4-12 0,-1-4-12 15,1-1-6-15,-3 5-7 0,-1-3 3 0,0 1-9 0,-1 1-4 16,-5-3-2-16,3 3-2 0,-1 1-3 0,-5-5-26 16,-3 3-24-16,0-1-42 0,-1-2-52 15,-2 0-62-15,-3-4-73 0,-2 1-70 0,-4-2-59 0,-1-3-134 16,1-2-570-16,-5-4-723 0</inkml:trace>
        </inkml:traceGroup>
        <inkml:traceGroup>
          <inkml:annotationXML>
            <emma:emma xmlns:emma="http://www.w3.org/2003/04/emma" version="1.0">
              <emma:interpretation id="{2A58082E-01A8-4C1B-8E57-567171E56CF8}" emma:medium="tactile" emma:mode="ink">
                <msink:context xmlns:msink="http://schemas.microsoft.com/ink/2010/main" type="inkWord" rotatedBoundingBox="15929,16156 15930,15478 16135,15478 16134,16157">
                  <msink:destinationLink direction="with" ref="{3AA472A6-F0FB-43FC-A103-2006D1DF359E}"/>
                  <msink:destinationLink direction="with" ref="{A6546BEE-72FB-4436-B751-574A86A1A7CB}"/>
                </msink:context>
              </emma:interpretation>
              <emma:one-of disjunction-type="recognition" id="oneOf19">
                <emma:interpretation id="interp95" emma:lang="en-US" emma:confidence="0.5">
                  <emma:literal>i</emma:literal>
                </emma:interpretation>
                <emma:interpretation id="interp96" emma:lang="en-US" emma:confidence="0">
                  <emma:literal>.</emma:literal>
                </emma:interpretation>
                <emma:interpretation id="interp97" emma:lang="en-US" emma:confidence="0">
                  <emma:literal>!</emma:literal>
                </emma:interpretation>
                <emma:interpretation id="interp98" emma:lang="en-US" emma:confidence="0">
                  <emma:literal>:</emma:literal>
                </emma:interpretation>
                <emma:interpretation id="interp99" emma:lang="en-US" emma:confidence="0">
                  <emma:literal>"</emma:literal>
                </emma:interpretation>
              </emma:one-of>
            </emma:emma>
          </inkml:annotationXML>
          <inkml:trace contextRef="#ctx0" brushRef="#br1" timeOffset="39878.0631">374 4443 83 0,'0'0'408'16,"0"0"-104"-16,0 0-25 0,0 0-48 0,0 0 10 16,0 0-44-16,0 0 28 0,0 0-55 0,0 0 40 15,0 0-39-15,0 0 45 0,0 0-7 0,0 0 20 16,0 0-8-16,0 0 3 0,0 0-9 0,0 0-9 16,0 0-6-16,0 0-13 0,0 0-24 0,0 0-17 15,0 0-14-15,0 0-10 0,0 0-13 0,0 0-16 16,0 0 27-16,0 0 45 0,0 0 12 0,6 9 1 15,-6-9-7-15,1 11 3 0,-1-11-1 0,6 11-2 16,-6-1-4-16,1-2-2 0,3 5 8 0,-3-1 2 0,3 3-66 16,-3-1 56-16,3 3-78 0,-3 3 59 0,1 0-92 15,0 1 73-15,1 0-101 0,-3 0-10 16,0 1 2-16,0 2-3 0,0 0-8 0,0 0 2 0,0 0 73 16,0 0-91-16,-3 1 74 0,3 1-113 0,-4 0 5 15,4 2-128-15,-2 1-53 0,-1-3-112 0,2-2-75 16,-3-2-84-16,3 2-144 0,-3-2-35 0,3 0-252 15,-5-1-389-15,4-2-919 0</inkml:trace>
          <inkml:trace contextRef="#ctx0" brushRef="#br1" timeOffset="56864.9974">579 4715 9 0,'0'0'-4'0,"0"0"1"0</inkml:trace>
        </inkml:traceGroup>
        <inkml:traceGroup>
          <inkml:annotationXML>
            <emma:emma xmlns:emma="http://www.w3.org/2003/04/emma" version="1.0">
              <emma:interpretation id="{4500C0C0-5E7C-4A64-B5E8-EB41E1D240B0}" emma:medium="tactile" emma:mode="ink">
                <msink:context xmlns:msink="http://schemas.microsoft.com/ink/2010/main" type="inkWord" rotatedBoundingBox="17307,14884 18309,14816 18333,15174 17331,15242">
                  <msink:destinationLink direction="with" ref="{A6546BEE-72FB-4436-B751-574A86A1A7CB}"/>
                </msink:context>
              </emma:interpretation>
              <emma:one-of disjunction-type="recognition" id="oneOf20">
                <emma:interpretation id="interp100" emma:lang="en-US" emma:confidence="0.5">
                  <emma:literal>+</emma:literal>
                </emma:interpretation>
                <emma:interpretation id="interp101" emma:lang="en-US" emma:confidence="0">
                  <emma:literal>.</emma:literal>
                </emma:interpretation>
                <emma:interpretation id="interp102" emma:lang="en-US" emma:confidence="0">
                  <emma:literal>-</emma:literal>
                </emma:interpretation>
                <emma:interpretation id="interp103" emma:lang="en-US" emma:confidence="0">
                  <emma:literal>T</emma:literal>
                </emma:interpretation>
                <emma:interpretation id="interp104" emma:lang="en-US" emma:confidence="0">
                  <emma:literal>4</emma:literal>
                </emma:interpretation>
              </emma:one-of>
            </emma:emma>
          </inkml:annotationXML>
          <inkml:trace contextRef="#ctx0" brushRef="#br1" timeOffset="54873.8615">1894 4001 371 0,'0'0'409'0,"-27"2"-79"0,27-2-38 0,-21 0-26 15,21 0-12-15,-20 1-16 0,20-1-17 16,-17 0-23-16,17 0-19 0,-14 1-23 0,14-1-15 16,0 0-17-16,-17 0-20 0,17 0-10 0,0 0-18 15,-16 2-15-15,16-2-16 0,0 0 4 0,0 0 18 0,0 0 14 16,0 0 2-16,5 9-6 0,-5-9-5 16,21 3-8-16,-7-1-4 0,2 0-6 0,6 0-4 15,3 0-1-15,2-1-4 0,0-1-5 0,9 0-2 0,0 0-4 16,1-1-5-16,3-1 2 0,0 1 0 0,4 0-6 15,-4-1 1-15,0 0-4 0,-4 0-6 0,3 1-7 16,-3 1 4-16,-2-4-6 0,-4 3-2 0,-6 0 3 16,2-1-3-16,-4 1 0 0,-2-1-1 0,-2 1 0 15,-1 1-1-15,-3-1 0 0,-1-1 1 0,-13 2-1 16,22-1-1-16,-22 1-3 0,18 0 0 0,-18 0-9 16,14-1-13-16,-14 1-17 0,0 0-31 0,21 0-29 15,-21 0-35-15,0 0-30 0,13-2-27 0,-13 2-15 16,0 0-24-16,0 0-48 0,0 0-71 0,0 0-552 15,11-2-467-15</inkml:trace>
          <inkml:trace contextRef="#ctx0" brushRef="#br1" timeOffset="55149.8723">2585 3843 438 0,'-5'-7'427'16,"5"7"-44"-16,-6-10-96 0,6 10-2 0,-5-10-73 0,5 10 17 15,-6-7-75-15,6 7 0 0,-2-7-56 0,2 7 9 16,0 0-50-16,0 0 18 0,-4-7-22 0,4 7 36 16,0 0-4-16,0 0-6 0,9 11-5 15,-9-11 2-15,12 10 2 0,-5-3-8 0,5 1 4 0,0 3-8 16,2-3-23-16,0 5 7 0,-2-2-9 0,5 0-6 16,-2 2-10-16,-1-2-1 0,1 3-6 0,-1-2-2 15,-4 2-4-15,2 0 0 0,-4-4-3 0,1 3-5 16,-4 0 4-16,-4-1-1 0,0 1-14 0,-2 3 3 15,-4-4-36-15,-7 1-35 0,1 2-111 0,-7 1 5 16,-6 0-94-16,-6-1-124 0,-4-3-478 0,-5 1-432 16</inkml:trace>
        </inkml:traceGroup>
        <inkml:traceGroup>
          <inkml:annotationXML>
            <emma:emma xmlns:emma="http://www.w3.org/2003/04/emma" version="1.0">
              <emma:interpretation id="{FA57C0E2-BFFC-4920-88EC-847C4323ACCE}" emma:medium="tactile" emma:mode="ink">
                <msink:context xmlns:msink="http://schemas.microsoft.com/ink/2010/main" type="inkWord" rotatedBoundingBox="19332,14548 20252,14889 20014,15531 19094,15190"/>
              </emma:interpretation>
              <emma:one-of disjunction-type="recognition" id="oneOf21">
                <emma:interpretation id="interp105" emma:lang="en-US" emma:confidence="0.5">
                  <emma:literal>51</emma:literal>
                </emma:interpretation>
                <emma:interpretation id="interp106" emma:lang="en-US" emma:confidence="0">
                  <emma:literal>5</emma:literal>
                </emma:interpretation>
                <emma:interpretation id="interp107" emma:lang="en-US" emma:confidence="0">
                  <emma:literal>5 t</emma:literal>
                </emma:interpretation>
                <emma:interpretation id="interp108" emma:lang="en-US" emma:confidence="0">
                  <emma:literal>511</emma:literal>
                </emma:interpretation>
                <emma:interpretation id="interp109" emma:lang="en-US" emma:confidence="0">
                  <emma:literal>5s</emma:literal>
                </emma:interpretation>
              </emma:one-of>
            </emma:emma>
          </inkml:annotationXML>
          <inkml:trace contextRef="#ctx0" brushRef="#br1" timeOffset="57859.924">3821 3813 205 0,'-10'-6'375'0,"10"6"-79"0,-8-5-4 0,8 5-75 16,-8-4 7-16,8 4-56 0,0 0 23 15,-7-7-54-15,7 7 29 0,0 0-62 0,-8-6 34 16,8 6-47-16,0 0 44 0,-9-7-25 0,9 7 25 16,0 0-14-16,0 0 14 0,0 0-13 0,-5-5-2 0,5 5-16 15,0 0 3-15,0 0-19 0,0 0 4 0,-7-6-18 16,7 6 5-16,0 0-10 0,0 0-2 15,0 0-10-15,0 0-4 0,0 0-4 0,0 0 0 0,-6-6-4 16,6 6 2-16,0 0-3 0,0 0 3 0,0 0 8 16,0 0-11-16,0 0-1 0,0 0-4 0,0 0-4 15,0 0-9-15,0 0 3 0,0 0-8 0,0 0 1 16,0 0-7-16,0 0 1 0,-5-7-5 0,5 7-2 16,0 0-1-16,0 0-3 0,0 0-4 0,0 0 5 15,0 0-4-15,0 0 4 0,13-3-7 0,-13 3 3 16,22-3-2-16,-4 0 2 0,-2 1-6 0,5 0 6 15,0 1-2-15,3-1 1 0,2-1-2 0,-2 2 3 16,4-3-3-16,-1 1 2 0,-1 3-1 0,1-4 7 16,2 2-9-16,-2-2 9 0,-4 3-10 0,1-1 6 15,-2 1-8-15,-4-2 6 0,-4 1-9 0,3 2-6 16,-6-2-12-16,-11 2-8 0,22-3-15 0,-22 3-27 16,19 0-24-16,-19 0-50 0,11-3-40 0,-11 3-81 15,0 0 27-15,0 0-61 0,0 0-45 0,0 0-70 0,-9-4-437 16,9 4-405-16</inkml:trace>
          <inkml:trace contextRef="#ctx0" brushRef="#br1" timeOffset="59067.8619">4454 3853 115 0,'0'0'470'0,"0"0"-66"0,3-8-77 15,-3 8-15-15,0 0-34 0,2-9-75 16,-2 9 42-16,0 0-33 0,0 0 9 0,0-10-32 16,0 10-3-16,0 0-26 0,0 0 0 0,0 0-4 0,0 0-6 15,0-10-20-15,0 10-7 0,0 0-25 0,0 0-19 16,0 0-16-16,0 0-15 0,0 0-6 0,0 0 27 15,0 0 25-15,0 0-10 0,0 15-10 0,0-6-11 16,0-1-8-16,0 7 12 0,0-1 0 0,0 0-4 16,0 4-3-16,0 1-5 0,0 2-6 0,0 3-9 15,0-2-2-15,0 4-6 0,0-2-4 0,0 2-2 16,0-1-7-16,0-1-1 0,0 3-6 0,0-3 2 16,0-2-5-16,2 1-1 0,-2-4-2 0,0-1 0 15,0-1 24-15,0-1-32 0,1-1 26 0,-1-1-24 16,0-4 0-16,0 3 2 0,0-4-1 0,0 0 4 15,0-9-5-15,0 15 5 0,0-15 5 0,0 13-6 16,0-13-2-16,0 11-12 0,0-11-21 0,0 0-25 16,0 0-56-16,0 0-44 0,0 0-36 0,12-3-44 0,-12 3-34 15,10-12-68-15,-5 7-6 0,0-3-92 16,3-3-120-16,-1 2-317 0,2-2-424 0</inkml:trace>
          <inkml:trace contextRef="#ctx0" brushRef="#br1" timeOffset="58603.9355">3755 3735 12 0,'-15'0'286'0,"15"0"-66"0,0 0-24 15,-12 5-23-15,12-5-21 0,0 0-1 0,-11 3-23 16,11-3 2-16,0 0-16 0,-11 4 19 0,11-4-25 16,0 0 29-16,-9 4-40 0,9-4 34 0,0 0-45 15,0 0 39-15,-8 5-41 0,8-5 31 0,0 0-49 16,-5 6 40-16,5-6-29 0,0 0 19 0,-4 11-25 15,4-11 17-15,-1 9-12 0,1-9 19 0,0 11-20 16,0-11 12-16,1 14-10 0,2-5 0 0,-3-1-6 16,2 3-6-16,-2-3-11 0,3 2 0 0,-2 3-6 15,1-2-6-15,-2 0 1 0,1 2-1 0,1-2-4 0,-2 0-7 16,2-1 6-16,-2-1-6 0,0 1-6 0,0 1 6 16,1-3-5-16,-1-8-4 0,3 15-2 15,-3-15 1-15,0 13 1 0,0-13 19 0,1 11 15 16,-1-11 10-16,1 9 9 0,-1-9 5 0,0 0-7 0,3 9-3 15,-3-9-7-15,0 0-14 0,0 0-10 0,0 0-10 16,0 0-1-16,0 0-14 0,0 0 2 0,9-5-3 16,-9 5-2-16,5-7-4 0,-5 7 0 0,7-9-2 15,-7 9-4-15,9-10 0 0,-9 10 0 0,7-10 1 16,-7 10 0-16,9-10-2 0,-9 10-1 0,8-9-2 16,-8 9 0-16,12-9 3 0,-12 9-1 0,15-7-1 15,-15 7 3-15,15-6-6 0,-15 6 4 0,16-6-3 16,-16 6 5-16,19-2-1 0,-19 2-3 0,22 0 1 15,-22 0 2-15,18 1-6 0,-18-1 5 0,22 3 1 16,-11 1 4-16,1-1-4 0,0 3-1 0,-1-1 2 16,1 1-2-16,-3 1-3 0,3 0 8 0,-5 0-3 15,5 3 0-15,-5 0-1 0,3-1 2 0,-4 2-1 16,0 0-2-16,0-1 5 0,-1 1-3 0,0 1 5 0,-1-1-7 16,-1 0 7-16,-3 0-5 0,0-2 7 15,0 4-10-15,-3-4 7 0,-1 1-3 0,2 1 4 16,-3-2-7-16,-1 0 6 0,-3 0-6 0,3 0 26 15,-4 0-28-15,0-1 6 0,-1-1-4 0,0-1 5 0,-1 1-10 16,0-1 16-16,-2-3-13 0,-1 2 7 0,1 0-8 16,0-4 9-16,-2 2-12 0,1-2 8 0,15-1-17 15,-27 0-6-15,11-1-16 0,1-2-12 0,3 0-26 16,-2 0-30-16,2-2-11 0,0 0-39 0,3 0-18 16,-2-3-73-16,6 1 10 0,-2 0-48 0,6-1-4 15,0 0-60-15,2 0-64 0,0-3-382 0,6 1-319 16</inkml:trace>
        </inkml:traceGroup>
        <inkml:traceGroup>
          <inkml:annotationXML>
            <emma:emma xmlns:emma="http://www.w3.org/2003/04/emma" version="1.0">
              <emma:interpretation id="{71F28EF9-A87F-45FF-8EE3-F0C3D84E7584}" emma:medium="tactile" emma:mode="ink">
                <msink:context xmlns:msink="http://schemas.microsoft.com/ink/2010/main" type="inkWord" rotatedBoundingBox="20443,14801 23007,14461 23117,15284 20553,15625">
                  <msink:destinationLink direction="with" ref="{DF2EC5FA-EBDA-4FA3-BDCA-69A4D914D2BA}"/>
                  <msink:destinationLink direction="with" ref="{3BB442BE-E79F-4318-8DE1-4ED35284D235}"/>
                </msink:context>
              </emma:interpretation>
              <emma:one-of disjunction-type="recognition" id="oneOf22">
                <emma:interpretation id="interp110" emma:lang="en-US" emma:confidence="0.5">
                  <emma:literal>unit</emma:literal>
                </emma:interpretation>
                <emma:interpretation id="interp111" emma:lang="en-US" emma:confidence="0">
                  <emma:literal>units</emma:literal>
                </emma:interpretation>
                <emma:interpretation id="interp112" emma:lang="en-US" emma:confidence="0">
                  <emma:literal>unit,</emma:literal>
                </emma:interpretation>
                <emma:interpretation id="interp113" emma:lang="en-US" emma:confidence="0">
                  <emma:literal>Unit</emma:literal>
                </emma:interpretation>
                <emma:interpretation id="interp114" emma:lang="en-US" emma:confidence="0">
                  <emma:literal>Unit,</emma:literal>
                </emma:interpretation>
              </emma:one-of>
            </emma:emma>
          </inkml:annotationXML>
          <inkml:trace contextRef="#ctx0" brushRef="#br1" timeOffset="61745.4693">6454 3983 21 0,'-12'-4'457'0,"0"1"-89"0,12 3-85 16,-14-5-20-16,14 5-70 0,-13-3 0 0,13 3-30 0,0 0-35 15,-13-5-17-15,13 5-11 0,0 0-11 16,0 0-13-16,0 0-10 0,0 0-10 0,0 0-7 16,16 1-6-16,-16-1-2 0,19 2-14 0,-19-2 3 15,26 0-7-15,-12 0-1 0,3 0-4 0,1 0-6 0,3-2-12 16,-2 2 3-16,5-1 6 0,-2 1-2 0,0-3 1 16,-4 3-4-16,3-1 0 0,-3-1-3 15,0 2-7-15,-1 0 6 0,-3-1-11 0,1 1-42 0,-15 0-60 16,22-1-97-16,-22 1-85 0,20 0-395 0,-20 0-199 15</inkml:trace>
          <inkml:trace contextRef="#ctx0" brushRef="#br1" timeOffset="61475.8056">6489 3706 440 0,'0'0'386'0,"11"-6"-86"0,-11 6-18 16,7-4-73-16,-7 4 2 0,0 0-71 0,10-4 7 15,-10 4-68-15,0 0 22 0,0 0-46 0,0 0 46 16,0 0-29-16,16 0 38 0,-16 0-41 0,0 0 38 15,1 11-23-15,-1-11 27 0,4 10-11 0,-4-10 21 16,1 14-13-16,0-6 7 0,-1 0-20 0,0 1 15 16,0 3-5-16,0 0-3 0,0 3-6 0,-1 0-7 15,1 0-6-15,0 3-18 0,-1-1 3 0,1 4 4 16,-3-2-8-16,2 3-9 0,1-1-5 0,-1 0-8 16,1 2-4-16,-2-1 6 0,0 0-6 0,2-1-3 0,-2 2-6 15,1-3-1-15,-3 1-4 0,4-1 0 0,-1-1-8 16,1-1-2-16,-1-2-4 0,-2 0 2 0,3 1-5 15,0-4 1-15,-1 0-7 0,1 0 5 0,-1-2-5 16,2 0 3-16,-1-2-1 0,1 3 3 0,-1-5-7 16,4 1 13-16,-1 1-9 0,2-2 4 0,0 0-9 15,4-2-2-15,-1 0-12 0,0-2-17 0,2 2-20 16,-10-5-33-16,17 4-26 0,-17-4-51 0,22 2-43 16,-22-2-73-16,19-2 37 0,-7 1-53 0,-1-4-49 15,0 0-50-15,0 0-452 0,1-3-391 0</inkml:trace>
          <inkml:trace contextRef="#ctx0" brushRef="#br1" timeOffset="63807.8376">6764 3915 234 0,'0'0'423'0,"-14"3"-120"0,14-3-8 16,-14 5-39-16,14-5-19 0,-12 2-28 0,12-2-17 16,0 0-15-16,-13 6-35 0,13-6 18 0,0 0 0 15,0 0-9-15,3 11-9 0,-3-11-11 0,17 7-14 0,-3-4-10 16,0 1-3-16,7-1-8 0,1 1-9 0,1-3-9 16,3 1-9-16,3 0-12 0,3 0-3 15,3-2-5-15,0 0-9 0,1-2 0 0,-1 2-7 0,2-4-7 16,-3 3-7-16,-2 1-1 0,-3-3-5 0,-3 2-3 15,-3-1 3-15,0 1-6 0,-3 0 0 0,-5-1-5 16,2 1-1-16,-3-2-7 0,1 3-13 0,-4 0-34 16,-11 0-35-16,20-3-41 0,-20 3-46 0,17-2-22 15,-17 2-71-15,11-2-114 0,-11 2-541 0,11-4-495 16</inkml:trace>
          <inkml:trace contextRef="#ctx0" brushRef="#br1" timeOffset="64077.9">7316 3799 289 0,'-4'-10'535'0,"4"10"-141"16,-7-13-45-16,7 13-103 0,-1-12-6 0,1 12-79 15,-4-10 16-15,4 10-62 0,0 0 57 0,3-9-8 16,-3 9 12-16,0 0-25 0,20 3-12 0,-9 1-31 16,0 3 2-16,2 1-17 0,4 0 7 0,-1 3-8 15,-1 1-10-15,-1-1-17 0,3 2-3 0,-4 1-5 16,3 0-3-16,-3 2-8 0,-2-1-8 0,0 2-6 15,-2-3-8-15,-3 3 2 0,-1 1-6 0,-3-2-3 0,-2-2 0 16,-2 3-6-16,-5 0-7 0,0 2 2 0,-3-2-5 16,-3 1 6-16,0 1-14 0,-3-3-3 15,2-3-34-15,-1 0-34 0,-2-2-46 0,4 0-29 16,-3-3-76-16,5-3 21 0,-2 2-82 0,2-3-90 0,11-4-517 16,-18 0-462-16</inkml:trace>
          <inkml:trace contextRef="#ctx0" brushRef="#br1" timeOffset="59739.8764">4940 4034 453 0,'0'0'397'0,"5"-7"-90"16,-5 7-14-16,4-8-36 0,-4 8-28 0,0 0-31 0,3-7-32 15,-3 7-41-15,0 0-16 0,0 0-17 0,6-7-5 16,-6 7-9-16,0 0-2 0,0 0-4 0,0 0 1 15,0 0 2-15,5-6-1 0,-5 6-11 0,0 0 21 16,0 0 28-16,0 0-5 0,0 0 1 0,0 0-8 16,0 9-10-16,0-9 0 0,-3 9 1 0,3-9 2 15,-2 14-12-15,2-14 0 0,-2 16-14 0,1-7-13 16,-2 0-2-16,2 5 1 0,1-2-8 0,-1 1 2 16,0 2-5-16,1-2 1 0,-3 0 0 0,3 3-2 15,0-3-5-15,3 0-6 0,-3 3-2 0,1-3-8 16,0 0 3-16,-1 0-11 0,5-2 6 0,-3 3-6 0,2-4 2 15,-3 3-3-15,4-3-6 0,-1-2 3 16,-2 4 2-16,2-7-3 0,2 5 0 0,-1-2 1 16,-5-8 2-16,9 10-8 0,-4-4 11 0,-5-6-10 15,13 6 6-15,-13-6-5 0,19 4 3 0,-19-4-4 0,20-2 3 16,-9-1-6-16,1-1 10 0,0-2-9 0,2 0 2 16,-2-1-5-16,-1-2 8 0,2 1-12 15,-1-2 14-15,-1-3-15 0,1 0 12 0,-2 1-8 0,1-4 0 16,-2 4 3-16,-3-3-6 0,5 0 1 0,-5 0 4 15,-1-1 0-15,0 3 0 0,2 0-3 0,-4-1 3 16,-1 1-1-16,2-2 1 0,-1 2-1 0,-1 0 3 16,-1 2-3-16,1-2-3 0,-2 3 4 0,0 2-1 15,1-2 1-15,-1 10 1 0,3-14-1 0,-3 14-1 16,0-15 0-16,0 15-1 0,0-11-4 0,0 11 0 16,0-9-1-16,0 9 1 0,0 0 1 0,-4-8 5 15,4 8 1-15,0 0-2 0,-11 4 1 0,11-4 1 16,-6 11 0-16,6-11 0 0,-7 11 0 0,4-2 0 15,1 2-1-15,1 0 5 0,0 3-4 0,1 0 3 16,0 1-3-16,1 0 5 0,0-1-5 0,-1 3 4 16,4-2-4-16,-1 3 2 0,2 1-3 0,-1-3 4 15,1 0-3-15,0 1 5 0,-2-2-7 0,3-2 11 16,-1 1-10-16,2-3 0 0,-2 2-16 0,2-2-14 0,-2-1-18 16,1-1-42-16,3 0-38 0,-2-1-53 15,-1-3-48-15,6 2-78 0,-12-7 1 0,17 8-93 16,-17-8-122-16,18-2-344 0,-7-1-415 0</inkml:trace>
          <inkml:trace contextRef="#ctx0" brushRef="#br1" timeOffset="159018.9717">5290 4532 13 0,'0'0'222'16,"0"0"-73"-16,0 0-12 0,0 0-57 0,0 0 12 15,0 0-46-15,0 0 16 0,0 0-35 0,0 0 21 16,0 0-34-16,0 0 20 0,0 0-27 0,0 0 24 16,0 0-39-16,0 0 33 0,0 0-29 0,0 0 24 15,0 0-36-15,0 0 33 0,0 0-28 0,0 0 27 16,0 0-29-16,0 0 28 0,0 0-30 0,11 4 29 15,-11-4-30-15,10 3 20 0,-10-3-34 0,14 3-83 16,-14-3-152-16,22 2 80 0</inkml:trace>
          <inkml:trace contextRef="#ctx0" brushRef="#br1" timeOffset="60363.735">5614 4084 474 0,'0'-15'407'0,"0"15"-85"0,2-10-32 15,-2 10-40-15,3-8-46 0,-3 8-31 0,0 0-37 16,0-8-20-16,0 8 9 0,0 0-18 0,0 0 5 15,0 0-8-15,0 0-39 0,0 11 31 0,0-11-34 16,0 11 44-16,0-11-29 0,0 19 13 0,0-12-27 16,0 4 7-16,0-1-28 0,0 2 10 0,0 1-5 15,1 0 16-15,-1 0-21 0,3 3 2 0,-3-3-13 16,0 1 9-16,0 0-21 0,0 1 7 0,0-2-16 16,-3-1 11-16,3 1-20 0,0-2 15 0,0 1-15 15,0-5 11-15,0 2-13 0,-1 0 14 0,1-9-10 16,4 14 8-16,-4-14-9 0,-3 12 17 0,3-12-9 15,0 7 9-15,0-7-14 0,0 0 16 0,0 0-20 16,0 0 12-16,0 0-11 0,0 0 7 0,0 0-10 0,5-9 10 16,-5 9-12-16,3-13 8 0,-2 5-7 15,-1 8 9-15,2-16-11 0,0 8 8 0,0-2-8 16,-1-1 16-16,-1 0-21 0,4 0 18 0,-2 0-15 0,2-2 12 16,-1 2-10-16,2 0 10 0,0-1-13 0,2 0 10 15,-2 2-7-15,1-2 10 0,1 3-10 0,2-2 6 16,-3 3 2-16,5-3 2 0,-1 2-8 0,-1 2 6 15,1-1-2-15,2-1 0 0,0 4-3 0,-1-3 2 16,1 3 0-16,-2-3-6 0,1 5 5 0,-4-3 0 16,-7 6-1-16,19-6-4 0,-19 6 3 0,14-5-1 15,-14 5-3-15,13-4 4 0,-13 4 0 0,0 0-10 16,15 4 10-16,-15-4-5 0,9 8 11 0,-9-8-12 16,5 10 12-16,-5-10-8 0,6 15 19 0,-5-6-3 15,2 1 9-15,-3 1-2 0,1-2 16 0,0 4-5 16,-1-1 16-16,0 2-6 0,0-3 0 0,0 3 4 15,0-1-12-15,0 0-1 0,-1 0-1 0,1 0-5 16,-1 0-1-16,1-2-6 0,0 0-3 0,0-2 0 16,0 2-4-16,1-1-2 0,-1-2-1 0,1 1-1 0,-1-9 2 15,0 15-5-15,0-15 1 0,1 15-4 16,-1-15 4-16,3 12-7 0,-3-12-9 0,1 10-15 16,-1-10-17-16,5 9-21 0,-5-9-42 0,6 6-62 15,-6-6-32-15,0 0-69 0,13 1-14 0,-13-1-88 0,15-2-125 16,-7-3-309-16,2-2-331 0</inkml:trace>
          <inkml:trace contextRef="#ctx0" brushRef="#br1" timeOffset="61065.7733">6178 3648 228 0,'-9'-8'332'0,"0"1"-51"0,1 1-32 0,-1 0-38 16,3 1-35-16,6 5-20 0,-16-6-17 0,16 6-11 15,-14-5 0-15,14 5-24 0,-16 2-12 0,16-2 0 16,-18 3 22-16,18-3-42 0,-17 6 33 0,10-1-53 16,-2-1 41-16,1 2-38 0,-3-1 35 0,6 3-35 15,-2-1 19-15,7-7-32 0,-12 12 23 0,8-6-25 16,-1 1 13-16,2 1-21 0,3-8 11 0,-4 15-12 15,4-15 9-15,4 14-16 0,-4-14 17 0,5 11-22 16,-5-11 18-16,9 11-20 0,-9-11 12 0,15 8-18 16,-15-8 15-16,17 5-10 0,-17-5 0 0,19 3-13 15,-19-3 14-15,19-4-15 0,-6 2 9 0,-4-2-12 16,3 0 14-16,-3-1-14 0,-1 0 15 0,1-5-16 0,-3 4 15 16,0-2-15-16,-4 0 15 0,2 0-15 0,-3 0-2 15,-1-2 3-15,0 10-5 0,-1-12 5 16,1 12 0-16,-6-12-3 0,6 12 0 0,-12-9 1 15,12 9-2-15,-17-3-7 0,17 3-10 0,-21 1-29 0,21-1 3 16,-19 2-39-16,7 2 23 0,1 0-35 0,0 0 28 16,1 0-39-16,-2 2 19 0,5 0-48 15,-3-1-1-15,3 2-49 0,0 1-15 0,2-2-43 0,5-6-80 16,-4 10-221-16,4-10-59 0</inkml:trace>
          <inkml:trace contextRef="#ctx0" brushRef="#br1" timeOffset="60633.9128">6157 4126 50 0,'2'-9'452'0,"-2"9"-57"16,1-14-81-16,-1 14-19 0,5-14-73 0,-5 14 15 15,1-9-32-15,-1 9-69 0,4-9 10 0,-4 9-58 16,2-7 23-16,-2 7-48 0,0 0 36 0,0 0 13 15,0 0 39-15,1-9-22 0,-1 9 6 0,0 0-20 16,2 9 8-16,-2-9-17 0,0 14-5 0,0-14-8 16,0 15-2-16,0-5-14 0,0 0-3 0,0 1-17 15,-2 2-4-15,2 1-16 0,-1-2-4 0,1 4-11 16,-2-2-3-16,1 0-3 0,-2 1-1 0,2-1-5 16,0 2-1-16,-3-4-1 0,4 1-8 0,0 0-4 15,-3-2-22-15,1-2-44 0,2 2-19 0,-2-3-27 16,1-1-7-16,1-7-36 0,0 13 19 0,0-13-73 0,-2 10-53 15,2-10-114-15,0 0-504 0,0 0-444 16</inkml:trace>
        </inkml:traceGroup>
        <inkml:traceGroup>
          <inkml:annotationXML>
            <emma:emma xmlns:emma="http://www.w3.org/2003/04/emma" version="1.0">
              <emma:interpretation id="{06CB50D8-E70C-4766-A837-5E10AAA6BF61}" emma:medium="tactile" emma:mode="ink">
                <msink:context xmlns:msink="http://schemas.microsoft.com/ink/2010/main" type="inkWord" rotatedBoundingBox="23791,14671 25141,14670 25142,15315 23792,15316"/>
              </emma:interpretation>
              <emma:one-of disjunction-type="recognition" id="oneOf23">
                <emma:interpretation id="interp115" emma:lang="en-US" emma:confidence="0.5">
                  <emma:literal>C.</emma:literal>
                </emma:interpretation>
                <emma:interpretation id="interp116" emma:lang="en-US" emma:confidence="0">
                  <emma:literal>Co</emma:literal>
                </emma:interpretation>
                <emma:interpretation id="interp117" emma:lang="en-US" emma:confidence="0">
                  <emma:literal>c.</emma:literal>
                </emma:interpretation>
                <emma:interpretation id="interp118" emma:lang="en-US" emma:confidence="0">
                  <emma:literal>C</emma:literal>
                </emma:interpretation>
                <emma:interpretation id="interp119" emma:lang="en-US" emma:confidence="0">
                  <emma:literal>C:</emma:literal>
                </emma:interpretation>
              </emma:one-of>
            </emma:emma>
          </inkml:annotationXML>
          <inkml:trace contextRef="#ctx0" brushRef="#br1" timeOffset="64525.8154">8496 3751 78 0,'16'-4'431'0,"-4"0"-57"0,-1 1-80 16,-11 3-21-16,18-5-69 0,-18 5 14 0,14-7-62 15,-14 7 17-15,17-7-53 0,-17 7 22 0,12-7-54 16,-12 7 39-16,11-8-23 0,-11 8 28 0,9-7-12 16,-9 7 18-16,8-9-31 0,-8 9 2 0,3-11-28 15,-3 11 8-15,0-10-10 0,0 10 7 0,-5-11-18 16,5 11 5-16,-10-9-18 0,3 5 7 0,7 4-5 16,-18-5 3-16,6 1-15 0,12 4 5 0,-26 0-12 0,9 3 3 15,0-1-5-15,-1 4 6 0,0 2-1 0,-1 0 6 16,-6 4-4-16,4 1 1 0,-1 2-8 0,0 1-4 15,3 2 1-15,-2 1 2 0,4 0-4 16,-1 3-1-16,5 0 5 0,2 1-5 0,-1-1-4 0,3 2-3 16,3-3 1-16,0-1-8 0,4 0 2 0,2 4-7 15,0-5 5-15,2 0-7 0,1 1 3 0,1-3-1 16,4-1 0-16,1 0-4 0,-3-1 7 0,5-2-16 16,0-2 14-16,1 0-9 0,-2-4 6 0,3 1-9 15,-3-2 9-15,3 1-7 0,2-4 2 0,-1-3-15 16,0 2-10-16,0 0-24 0,-14-2-51 0,28-2-41 15,-16 0-72-15,3 0-49 0,-1-1-63 0,-1-2 0 16,2-1-70-16,2 0-57 0,1-1-422 0,-2-1-423 16</inkml:trace>
          <inkml:trace contextRef="#ctx0" brushRef="#br1" timeOffset="64896.8171">8849 3922 93 0,'4'-13'516'0,"-4"13"-108"0,-1-9-80 0,1 9-8 0,-4-10-76 15,4 10 23-15,-3-7-74 0,3 7-10 0,-7-6-52 16,7 6 15-16,0 0-32 0,-12 0 16 16,12 0-10-16,-12 0-4 0,12 0-9 0,-11 4-15 15,11-4-1-15,-12 7-7 0,12-7-10 0,-12 8-8 0,12-8-10 16,-7 8-5-16,7-8-8 0,-9 10 2 0,9-10-5 16,-3 11-6-16,3-11-4 0,-4 10-5 15,4-10-3-15,0 11-2 0,0-11-2 0,4 10-3 0,-4-10-3 16,6 10-1-16,-6-10-4 0,8 7 2 0,-8-7-2 15,14 7-4-15,-14-7 5 0,15 1-1 0,-15-1-1 16,0 0-1-16,23-1-3 0,-23 1 4 0,14-7-1 16,-14 7-3-16,12-7 1 0,-12 7-2 0,8-9 0 15,-8 9-1-15,4-11-3 0,-4 11 3 0,-3-13 1 16,0 5-4-16,3 8 1 0,-10-10 1 0,10 10-15 16,-13-10 8-16,13 10-2 0,-15-7-7 15,15 7-17-15,-15-6-17 0,15 6-16 0,-15-2-35 0,15 2-31 16,-13-2-5-16,13 2-2 0,0 0 9 0,-16 3 5 15,16-3-18-15,0 0-21 0,0 0-52 0,0 0-35 16,0 0-53-16,0 0-410 0,7 7-222 0</inkml:trace>
        </inkml:traceGroup>
        <inkml:traceGroup>
          <inkml:annotationXML>
            <emma:emma xmlns:emma="http://www.w3.org/2003/04/emma" version="1.0">
              <emma:interpretation id="{0E865D60-CD5D-4ED3-BF80-E670E0E881AA}" emma:medium="tactile" emma:mode="ink">
                <msink:context xmlns:msink="http://schemas.microsoft.com/ink/2010/main" type="inkWord" rotatedBoundingBox="24604,15298 24802,14665 25179,14783 24981,15416"/>
              </emma:interpretation>
              <emma:one-of disjunction-type="recognition" id="oneOf24">
                <emma:interpretation id="interp120" emma:lang="en-US" emma:confidence="0.5">
                  <emma:literal>I</emma:literal>
                </emma:interpretation>
                <emma:interpretation id="interp121" emma:lang="en-US" emma:confidence="0">
                  <emma:literal>S</emma:literal>
                </emma:interpretation>
                <emma:interpretation id="interp122" emma:lang="en-US" emma:confidence="0">
                  <emma:literal>s</emma:literal>
                </emma:interpretation>
                <emma:interpretation id="interp123" emma:lang="en-US" emma:confidence="0">
                  <emma:literal>J</emma:literal>
                </emma:interpretation>
                <emma:interpretation id="interp124" emma:lang="en-US" emma:confidence="0">
                  <emma:literal>,</emma:literal>
                </emma:interpretation>
              </emma:one-of>
            </emma:emma>
          </inkml:annotationXML>
          <inkml:trace contextRef="#ctx0" brushRef="#br1" timeOffset="65741.94">9107 4281 434 0,'-17'-5'532'0,"17"5"-150"0,-12-4-28 15,12 4-80-15,-11-4 29 0,11 4-44 0,0 0-18 16,-12-4-40-16,12 4-31 0,0 0-47 0,0 0-7 0,-5-5-38 15,5 5 0-15,0 0-26 0,17-6 4 16,-17 6-23-16,23-1 7 0,-7 1-22 0,0-3 11 16,1 2-18-16,3-1 8 0,2 0-13 0,0 1 13 15,1 0-20-15,0-1 16 0,0 0-16 0,1 2 13 0,-2-2-15 16,-4 2 14-16,1-1-12 0,-2 1 5 0,-1-2-16 16,-3 2 1-16,2-2-46 0,-15 2-34 15,22 0-70-15,-22 0 8 0,18 0-68 0,-18 0-1 0,0 0-65 16,15 4-122-16,-15-4-302 0,0 0-217 0</inkml:trace>
          <inkml:trace contextRef="#ctx0" brushRef="#br1" timeOffset="65214.5584">9304 3754 208 0,'0'0'480'0,"0"-9"-117"16,0 9-5-16,-7-7-87 0,7 7 15 0,-12-6-57 0,12 6 18 16,-11-5-48-16,11 5-15 0,-12-4-41 15,12 4-12-15,-10-4-34 0,10 4 8 0,0 0-22 16,-13-3 6-16,13 3-27 0,0 0 10 0,0 0-23 0,-13-2 9 16,13 2-7-16,0 0 24 0,0 0-6 0,0 0-1 15,0 0-7-15,0 0-3 0,8 7-15 0,-8-7 1 16,18 6-12-16,-18-6 0 0,23 1-12 0,-9 1 4 15,3 0-13-15,-1 0 6 0,3-1-11 0,0-1 5 16,0 2-6-16,1-2 7 0,0 0-10 0,0-2 7 16,-1 2-8-16,-1 0 8 0,0 0-9 0,-18 0 3 15,28-1-12-15,-28 1-11 0,24 0-41 0,-24 0-31 16,19 0-84-16,-19 0 4 0,14 1-39 0,-14-1 17 16,0 0-127-16,7 5-87 0,-7-5-447 0,0 0-402 15</inkml:trace>
          <inkml:trace contextRef="#ctx0" brushRef="#br1" timeOffset="65483.832">9388 3778 598 0,'0'0'454'0,"0"0"-56"16,-7-5-124-16,7 5-14 0,0 0-63 0,0 0 25 16,-5-6-69-16,5 6-5 0,0 0-12 0,0 0 53 15,0 0-22-15,0 0 8 0,0 8-15 0,0-8 6 0,3 10-6 16,-3-10-6-16,5 13-11 0,-5-13-18 0,2 15-6 15,-2-6-18-15,2 0-10 0,-1 5-9 16,-1-2-14-16,0 1-8 0,0 0-10 0,0 2-10 0,0-1-6 16,-1-1-6-16,1 4-5 0,-2 0-6 0,0-3 8 15,-1 5-12-15,1-4 5 0,-1 2-9 0,-1-1 2 16,3 0-8-16,-3 0-16 0,3 0-23 0,-3-2-58 16,2-1-34-16,0 0-57 0,-1 0-35 0,1-2-84 15,-2 2 26-15,3-3-80 0,-3 0-60 0,1 0-533 16,-1-2-534-16</inkml:trace>
        </inkml:traceGroup>
      </inkml:traceGroup>
    </inkml:traceGroup>
    <inkml:traceGroup>
      <inkml:annotationXML>
        <emma:emma xmlns:emma="http://www.w3.org/2003/04/emma" version="1.0">
          <emma:interpretation id="{793A461F-A126-46A3-983E-CA3C3B409D34}" emma:medium="tactile" emma:mode="ink">
            <msink:context xmlns:msink="http://schemas.microsoft.com/ink/2010/main" type="paragraph" rotatedBoundingBox="2996,15317 10319,15663 10259,16923 2936,16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F5333D2-6027-4D2E-84E2-BED7F18EA702}" emma:medium="tactile" emma:mode="ink">
              <msink:context xmlns:msink="http://schemas.microsoft.com/ink/2010/main" type="line" rotatedBoundingBox="2996,15317 10319,15663 10259,16923 2936,16578"/>
            </emma:interpretation>
          </emma:emma>
        </inkml:annotationXML>
        <inkml:traceGroup>
          <inkml:annotationXML>
            <emma:emma xmlns:emma="http://www.w3.org/2003/04/emma" version="1.0">
              <emma:interpretation id="{581DE686-D3C8-4F6D-A9FD-0E50F4447BF9}" emma:medium="tactile" emma:mode="ink">
                <msink:context xmlns:msink="http://schemas.microsoft.com/ink/2010/main" type="inkWord" rotatedBoundingBox="2774,16021 4661,15323 4964,16142 3077,16840">
                  <msink:destinationLink direction="with" ref="{7D02A69B-C452-4485-8CF2-1718B3AE0A31}"/>
                </msink:context>
              </emma:interpretation>
              <emma:one-of disjunction-type="recognition" id="oneOf25">
                <emma:interpretation id="interp125" emma:lang="en-US" emma:confidence="0.5">
                  <emma:literal>£153</emma:literal>
                </emma:interpretation>
                <emma:interpretation id="interp126" emma:lang="en-US" emma:confidence="0">
                  <emma:literal>£753</emma:literal>
                </emma:interpretation>
                <emma:interpretation id="interp127" emma:lang="en-US" emma:confidence="0">
                  <emma:literal>€153</emma:literal>
                </emma:interpretation>
                <emma:interpretation id="interp128" emma:lang="en-US" emma:confidence="0">
                  <emma:literal>€753</emma:literal>
                </emma:interpretation>
                <emma:interpretation id="interp129" emma:lang="en-US" emma:confidence="0">
                  <emma:literal>£53</emma:literal>
                </emma:interpretation>
              </emma:one-of>
            </emma:emma>
          </inkml:annotationXML>
          <inkml:trace contextRef="#ctx0" brushRef="#br1" timeOffset="230996.4491">-11819 4861 340 0,'0'0'349'0,"-18"-4"-62"16,18 4 18-16,-17-1-62 0,17 1 24 0,-16-2-36 16,16 2-19-16,0 0-17 0,-16-2-14 0,16 2-9 15,0 0 2-15,-15-4-6 0,15 4-10 0,0 0-4 16,-14-2-5-16,14 2-6 0,0 0-16 0,0 0-5 15,0 0-13-15,-11-3-21 0,11 3-9 0,0 0-15 16,0 0-15-16,0 0-13 0,0 0-8 0,0 0-3 16,0 0-14-16,0 0 9 0,0 0-5 0,0 0-1 15,23 0-2-15,-23 0-3 0,27 1 0 0,-13-1-1 0,3 0-3 16,4 2 1-16,-3-2-1 0,5 0-2 0,0 0-1 16,1 0 0-16,-1 0 2 0,0-2-2 15,-2 2-1-15,-3-1 2 0,0 1-1 0,-1 0-2 16,-1-3 0-16,-16 3 4 0,23 0 0 0,-23 0 0 0,19-3 0 15,-19 3-2-15,16-5-1 0,-16 5-1 0,8-10 3 16,-8 10-2-16,5-7 1 0,-5 7 0 0,-3-9 0 16,3 9-2-16,-5-11-1 0,5 11 3 0,-10-8-2 15,10 8 1-15,-11-5 1 0,11 5-1 0,-9-7-1 16,9 7-4-16,-10-4 5 0,10 4-2 0,0 0 0 16,-12-3-2-16,12 3 7 0,0 0 0 0,-14 6 1 15,12 2 23-15,2-8 15 0,-10 13-1 0,8-2 6 16,-2-1 18-16,3 6-6 0,-5-4-1 0,6 5-5 15,-1 3-4-15,-3-1-3 0,4 2-1 0,0 2-7 16,-2 1-1-16,-1 0 0 0,2 1-10 0,1 3-4 16,-4 2-7-16,3-2 0 0,-1 1-8 0,-3-1 0 15,4-1 15-15,-3-2-16 0,3-1-3 0,-4-1 26 16,3-1-34-16,-2 0-8 0,3-1-12 0,-3-4-18 0,3 0-25 16,0-2-33-16,1 0-41 0,-4-4-24 15,4 1-22-15,-2-3 0 0,2-9-71 0,-1 17-13 16,1-17-66-16,-2 10-50 0,2-10-69 0,0 0-436 15,0 0-451-15</inkml:trace>
          <inkml:trace contextRef="#ctx0" brushRef="#br1" timeOffset="231235.826">-11798 5341 536 0,'-8'-5'393'16,"8"5"-18"-16,-13-3-89 0,13 3 7 0,-12-6-55 15,12 6 15-15,-10-3-65 0,10 3-11 16,-10-5-24-16,10 5-6 0,0 0-37 0,-12-3 0 0,12 3-37 15,0 0 6-15,0 0-27 0,0 0 18 0,0 0-18 16,0 0 22-16,5-9-24 0,-5 9 8 0,12-3-23 16,-12 3 7-16,22-3-14 0,-9 1-1 0,0-2-13 15,2-1 12-15,6 1-19 0,-2-1 10 0,2 1-13 16,-2 0 11-16,3-5-20 0,0 6 14 0,-2-2-25 16,1-1-8-16,-2 0-72 0,-1 1-35 0,3-1-80 15,-3 1 1-15,-1-3-81 0,1 3-66 0,0-3-123 16,-2 1-207-16,-2-2-195 0</inkml:trace>
          <inkml:trace contextRef="#ctx0" brushRef="#br1" timeOffset="231958.8366">-11134 4863 442 0,'0'0'401'0,"-21"1"-93"0,21-1-5 0,-23 4-29 16,11-1-29-16,4 2-32 0,8-5-21 0,-21 7-10 16,14-2 2-16,0-1 0 0,-2 3-4 0,4-1-3 15,0-1-3-15,2 1-3 0,-1 2-13 0,2-1 1 0,-1 1-2 16,2 1-11-16,1 0-19 0,0-2-16 0,0 2-9 15,0 0-9-15,0 1-10 0,1 1-12 16,2-4-10-16,-1 3-9 0,-2-2 1 0,0 1-23 0,0-9 15 16,4 15-28-16,-4-15 10 0,2 16-13 0,-2-16 8 15,1 12-14-15,-1-12 12 0,2 11-13 0,-2-11 14 16,2 9-13-16,-2-9 26 0,1 8-11 0,-1-8 6 16,0 0-6-16,0 0 3 0,0 0-8 0,0 0-3 15,0 0-1-15,0 0-2 0,0 0-6 0,0 0 2 16,0 0-2-16,0 0-4 0,0 0-3 0,4-8 2 15,-4 8-1-15,6-8 2 0,-6 8-4 0,8-7 3 16,-8 7-2-16,14-9 0 0,-14 9-1 0,13-1 0 16,-13 1-2-16,21-4 4 0,-21 4-1 0,21-2-2 15,-21 2 2-15,26 4-2 0,-13-2 1 0,2-1 0 16,-2 3 3-16,0 3-4 0,1-3 3 0,-1 2 0 16,0 0-2-16,-1 2 3 0,-2 0-4 0,0-3 29 15,-2 6-30-15,1-1 26 0,-2-1-30 0,-2 0 28 16,-3 0-29-16,-2 2 32 0,0-3-31 0,0 2 29 0,-2 0-26 15,-3-1 24-15,-2 2-27 0,-2-2 27 16,1 1-30-16,-2-3 30 0,-2 0-31 0,-1 2 30 16,-1-3-29-16,1 0 29 0,0-4-36 0,-2 4 8 15,2-4-44-15,-3 2-40 0,16-4-54 0,-24 1-64 0,24-1-54 16,-24-1-90-16,24 1 4 0,-20-4-76 0,12-1-74 16,8 5-467-16,-12-7-561 0</inkml:trace>
          <inkml:trace contextRef="#ctx0" brushRef="#br1" timeOffset="231494.8204">-11221 4973 298 0,'0'0'572'0,"-5"-15"-140"0,5 15-43 16,-4-10-8-16,4 10-37 0,-3-11-55 0,3 11-36 15,-4-8-35-15,4 8-38 0,0 0-40 16,0-11-22-16,0 11-24 0,2-8-17 0,-2 8-17 0,6-5-11 16,-6 5-8-16,10-6-14 0,-10 6-1 0,16-7-3 15,-16 7-6-15,13-4-5 0,-13 4 1 16,17-1-3-16,-17 1-7 0,18-2 4 0,-18 2-4 0,18-2-11 16,-18 2-26-16,19-2-39 0,-19 2-47 0,16 0-39 15,-16 0-26-15,0 0-33 0,21-2-55 0,-21 2-60 16,0 0-83-16,15-3-301 0,-15 3-222 0</inkml:trace>
          <inkml:trace contextRef="#ctx0" brushRef="#br1" timeOffset="241612.8743">-11731 5132 104 0,'-17'-8'374'0,"3"3"-101"0,-2-1-40 0,1 4-17 16,1-3-18-16,-2 2-36 0,3 0 1 0,1 0-15 15,1 1-7-15,11 2-21 0,-18-4-23 0,18 4 29 16,-16-4-64-16,16 4 23 0,0 0-48 0,0 0 34 16,0 0-41-16,0 0 33 0,12-3-39 0,-12 3 33 15,35 0-47-15,-12 1 36 0,6 1-43 0,7-1 33 16,4 0-39-16,10-1 42 0,9 3-41 0,4-2 41 15,4 4-47-15,2-3 42 0,1 1-44 0,4 0 41 0,-3 0-41 16,1-1 36-16,-3-1-39 0,-3 0 39 0,-3 1-41 16,-10-1 33-16,-2-1-33 0,-14 3 39 15,-2-3-38-15,-6 0 40 0,-3 0-35 0,-4 0 43 16,-3 0-34-16,-2-3 28 0,-3 0-36 0,-14 3 31 0,17-4-42 16,-17 4 19-16,8-9-54 0,-8 9 10 0,0-8-70 15,0 8-14-15,-7-10-74 0,1 4-50 0,-1-1-117 16,-3-1-239-16,0-1-121 0</inkml:trace>
          <inkml:trace contextRef="#ctx0" brushRef="#br1" timeOffset="230301.7982">-12531 5386 15 0,'-11'7'647'0,"-1"-1"-232"16,4-1-49-16,-1 2-97 0,-3-1 20 0,12-6-57 16,-11 7 16-16,11-7-55 0,-12 8-4 0,12-8-51 15,-8 5-2-15,8-5-29 0,0 0 21 0,0 0-26 16,2 8 1-16,-2-8-24 0,16 0 0 0,-3-1-30 15,0-2 5-15,4-1-24 0,5-1 8 0,0 0-23 16,1-1 11-16,7-2-25 0,-1 1 2 0,-1 0-38 16,1 0-53-16,-1-3-99 0,1 3-1 0,-5 0-94 15,3-3-95-15,-5 4-502 0,-2-1-435 0</inkml:trace>
          <inkml:trace contextRef="#ctx0" brushRef="#br1" timeOffset="230094.3055">-12376 5191 400 0,'-19'1'349'0,"19"-1"-26"0,-21 0-60 0,21 0 11 0,-22 0-58 16,22 0 31-16,-18 4-68 0,18-4 29 0,-19 0-50 16,19 0 20-16,-18 2-31 0,18-2 2 0,-16 3-25 15,16-3 9-15,0 0-24 0,-17 1 13 0,17-1-24 16,0 0 0-16,-13 2-21 0,13-2-8 0,0 0-16 15,0 0 6-15,0 0 3 0,0 0 6 0,0 0-15 16,0 0-3-16,15 3-18 0,-15-3 4 0,27-3-13 16,-9 0 0-16,4 0-13 0,0-1 5 0,3 1-6 15,-2 0 2-15,0 0-16 0,3 1-9 0,-7 0-44 16,3-1-40-16,-5 2-72 0,-4-2-27 0,3 3-52 16,-16 0 20-16,19-2-57 0,-19 2-27 0,16 2-83 0,-16-2-369 15,0 0-279-15</inkml:trace>
          <inkml:trace contextRef="#ctx0" brushRef="#br1" timeOffset="242201.7861">-11123 4472 58 0,'-4'-8'395'0,"3"1"-78"0,1 7-51 16,-1-14-35-16,1 14-42 0,-3-13-27 0,3 13-13 15,-1-13-23-15,1 13-16 0,1-13-19 0,2 5-12 16,-3 8-18-16,6-11-10 0,-6 11-4 0,8-10-3 16,-8 10-3-16,12-8 4 0,-12 8-10 0,16-7-1 0,-16 7-6 15,17-4 4-15,-17 4-9 0,17-2-4 0,-17 2 1 16,17 2 1-16,-17-2-16 0,17 4 4 0,-17-4 8 15,13 5-1-15,-13-5 1 0,11 7 2 16,-11-7 0-16,11 11-12 0,-6-5 8 0,-5-6 5 0,2 10-4 16,-2-10 9-16,4 16-2 0,-4-16-12 0,-4 13 9 15,4-13-4-15,-1 13-7 0,-3-6 6 0,4-7-4 16,-6 13-8-16,6-13 3 0,-3 11 5 0,3-11-3 16,-9 10 2-16,9-10-1 0,-6 7 1 0,6-7-1 15,-8 7-7-15,8-7 6 0,-10 7-2 0,10-7 0 16,-11 5 1-16,11-5 1 0,0 0 3 0,-8 4-7 15,8-4 7-15,0 0-2 0,-9 5 1 0,9-5-4 16,0 0 0-16,0 0-3 0,0 0-5 0,0 0 11 16,0 0-6-16,0 0-3 0,6 9 5 0,-6-9-5 15,0 0-1-15,18 4-3 0,-18-4 6 0,14 5-1 16,-14-5-4-16,14 6 3 0,-5-3-3 0,-1 4 0 16,2-2-2-16,-2 0 12 0,1 2-6 0,-1 2 3 15,1-3-4-15,-3 2 2 0,2 1 2 0,-3-2 13 16,1 0-13-16,-3 0 30 0,0 1 9 0,-2-1-17 15,-1-7 26-15,0 16-18 0,-1-8 11 0,-4 1-22 16,-2-2 7-16,2 1-20 0,-3 1 16 0,-2-3-21 16,-2-1 14-16,2 3-19 0,-3-3 12 0,0-1-24 0,-2 0-6 15,-2 1-73-15,-1 1 8 0,-4-4-57 0,2 1-31 16,-2-1-104-16,-1-1-126 0,-3 0-341 0,2-1-248 16</inkml:trace>
        </inkml:traceGroup>
        <inkml:traceGroup>
          <inkml:annotationXML>
            <emma:emma xmlns:emma="http://www.w3.org/2003/04/emma" version="1.0">
              <emma:interpretation id="{7A2E1426-5EF8-4D94-88A6-F223BB682AAC}" emma:medium="tactile" emma:mode="ink">
                <msink:context xmlns:msink="http://schemas.microsoft.com/ink/2010/main" type="inkWord" rotatedBoundingBox="5146,15960 5243,16364 4859,16456 4762,16053">
                  <msink:destinationLink direction="with" ref="{7D02A69B-C452-4485-8CF2-1718B3AE0A31}"/>
                </msink:context>
              </emma:interpretation>
              <emma:one-of disjunction-type="recognition" id="oneOf26">
                <emma:interpretation id="interp130" emma:lang="en-US" emma:confidence="0.5">
                  <emma:literal>x</emma:literal>
                </emma:interpretation>
                <emma:interpretation id="interp131" emma:lang="en-US" emma:confidence="0">
                  <emma:literal>X</emma:literal>
                </emma:interpretation>
                <emma:interpretation id="interp132" emma:lang="en-US" emma:confidence="0">
                  <emma:literal>+</emma:literal>
                </emma:interpretation>
                <emma:interpretation id="interp133" emma:lang="en-US" emma:confidence="0">
                  <emma:literal>¥</emma:literal>
                </emma:interpretation>
                <emma:interpretation id="interp134" emma:lang="en-US" emma:confidence="0">
                  <emma:literal>*</emma:literal>
                </emma:interpretation>
              </emma:one-of>
            </emma:emma>
          </inkml:annotationXML>
          <inkml:trace contextRef="#ctx0" brushRef="#br1" timeOffset="232254.7585">-10736 5014 476 0,'0'0'555'0,"7"-6"-110"15,-7 6-60-15,0 0-25 0,9-4-35 0,-9 4-31 16,0 0-39-16,7-5 0 0,-7 5 17 0,0 0-21 15,12 4-21-15,-12-4-30 0,16 7-34 0,-10-3-26 16,1 2-5-16,3 2-4 0,-2 1-17 0,3-1-19 16,1 1-17-16,-2 5-15 0,3-3-14 0,2 2-5 15,-4 1-11-15,2-1-6 0,0 3-5 0,1-3-2 16,1 3-6-16,-4 0-10 0,3-4 9 0,-2 5-3 0,1-1-10 16,-3-2 6-16,2 0-52 0,-4-3-29 15,3 4-50-15,-5-6-53 0,1 3-38 0,1-2-68 16,-1-1-6-16,-2-1-47 0,0-1 24 0,-2 0-85 15,-3-7-139-15,9 6-305 0,-9-6-383 0</inkml:trace>
          <inkml:trace contextRef="#ctx0" brushRef="#br1" timeOffset="232502.3325">-10367 5103 134 0,'-5'-8'528'0,"4"1"-73"0,-5-2-61 16,6 9-45-16,-5-12-26 0,5 12-46 0,-6-11-44 15,6 11-25-15,-7-5-3 0,7 5-5 0,0 0-13 16,-15 1-9-16,15-1-25 0,-14 8-19 0,4-3-7 16,3 3 1-16,-4 1-4 0,1 2-19 0,-2 4-6 15,1-2-20-15,-2 2-12 0,1-1-14 0,-3 5-9 16,0-1-10-16,0 2 0 0,-2-1-14 0,4-1 2 16,-2 1-8-16,0 1-3 0,1-2-17 0,2-2-29 15,1 0-58-15,0-1-56 0,4-3-46 0,-1 0-101 16,3-2 32-16,-1 0-65 0,3-3-52 0,3-7-125 15,-6 9-335-15,6-9-382 0</inkml:trace>
        </inkml:traceGroup>
        <inkml:traceGroup>
          <inkml:annotationXML>
            <emma:emma xmlns:emma="http://www.w3.org/2003/04/emma" version="1.0">
              <emma:interpretation id="{5BF64672-6ECD-4C7A-860C-E6D03D33B095}" emma:medium="tactile" emma:mode="ink">
                <msink:context xmlns:msink="http://schemas.microsoft.com/ink/2010/main" type="inkWord" rotatedBoundingBox="5175,15707 6418,15386 6626,16191 5383,16512">
                  <msink:destinationLink direction="with" ref="{7D02A69B-C452-4485-8CF2-1718B3AE0A31}"/>
                </msink:context>
              </emma:interpretation>
              <emma:one-of disjunction-type="recognition" id="oneOf27">
                <emma:interpretation id="interp135" emma:lang="en-US" emma:confidence="0.5">
                  <emma:literal>to</emma:literal>
                </emma:interpretation>
                <emma:interpretation id="interp136" emma:lang="en-US" emma:confidence="0">
                  <emma:literal>too</emma:literal>
                </emma:interpretation>
                <emma:interpretation id="interp137" emma:lang="en-US" emma:confidence="0">
                  <emma:literal>toon</emma:literal>
                </emma:interpretation>
                <emma:interpretation id="interp138" emma:lang="en-US" emma:confidence="0">
                  <emma:literal>1870</emma:literal>
                </emma:interpretation>
                <emma:interpretation id="interp139" emma:lang="en-US" emma:confidence="0">
                  <emma:literal>18870</emma:literal>
                </emma:interpretation>
              </emma:one-of>
            </emma:emma>
          </inkml:annotationXML>
          <inkml:trace contextRef="#ctx0" brushRef="#br1" timeOffset="232780.6657">-10173 4993 32 0,'7'-9'704'0,"-2"4"-166"0,-5 5-102 15,8-11-32-15,-8 11-48 0,9-10-49 0,-9 10-40 16,6-5-30-16,-6 5 19 0,0 0 0 0,0 0-18 16,0 0-17-16,7 7-30 0,-7-7-22 0,0 13-11 15,0-5-21-15,-2 1-18 0,2 2-7 0,-2-2-16 16,0 4-13-16,2 1-15 0,-1 0-12 0,-1-1-10 16,0 2-9-16,2-1-8 0,-1 2 2 0,0-1-10 15,-3 1-6-15,4 0 0 0,-2-2-2 0,-1 1 0 16,3 1-22-16,0-2-15 0,-2 0-15 0,1-3-60 15,-2 4-56-15,2-6-63 0,1 4-72 0,0-4-27 16,0 0-46-16,0 0-5 0,0-9-114 0,4 12-547 16,-4-12-638-16</inkml:trace>
          <inkml:trace contextRef="#ctx0" brushRef="#br1" timeOffset="233554.1594">-9913 5085 165 0,'4'-9'609'0,"-1"2"-142"0,-3 7-79 0,5-11-76 16,-5 11 9-16,5-7-52 0,-5 7-40 0,3-7-25 16,-3 7 2-16,0 0 7 0,0 0-2 0,0 0-2 0,0 0-5 15,0 0-12-15,7 5-25 0,-7-5-1 0,0 11-32 16,0-11-11-16,-3 13-5 0,3-13-13 0,-2 16-14 16,0-5-15-16,0 0-10 0,1 0 14 0,0 3-43 15,-3-2 17-15,3 3-34 0,-3-3 23 0,4 1-34 16,-2 1 34-16,1-1-46 0,1 1 35 0,0-3-37 15,0 4 30-15,1-6-34 0,-1 4 28 0,2-4-27 16,-1 0 26-16,3 0-38 0,0-2 24 0,-2 1-35 16,5 0 12-16,-7-8-38 0,14 7-18 0,-14-7-43 15,17 7-39-15,-17-7-31 0,18 0-50 0,-18 0-11 16,21-5-53-16,-11 2 64 0,0-3-21 0,2 0 53 16,-4-4-24-16,2 3 27 0,-5-2 2 0,2-1 51 15,-1-2 8-15,-2 0 50 0,1 0 4 0,-3-2 29 16,-2 2-7-16,0-2 34 0,0 1-11 0,-3 1 29 0,-1-2-7 15,-1 3 39-15,1-2-2 0,0 3 42 0,-1-2-28 16,0 3 53-16,-2 0-44 0,1 0 47 16,-2 1-37-16,0 1 38 0,3 1-46 0,-1-1 44 15,6 7-44-15,-13-8 27 0,13 8-51 0,-9-9 44 0,9 9-50 16,-11-5 32-16,11 5-40 0,-7-3 21 0,7 3-25 16,0 0 38-16,0 0-32 0,0 0 41 15,-5-7-43-15,5 7 38 0,0 0-42 0,15-2 36 0,-15 2-39 16,17-1 35-16,-17 1-41 0,19-4 31 0,-3 2-30 15,-3 2 33-15,4 0-3 0,-2-3-5 0,1 5-3 16,0-6-1-16,1 2-10 0,0 1 9 0,0-2-2 16,0 2-3-16,-2-2-2 0,0 3 0 0,-4-3-2 15,-11 3-5-15,22 0 19 0,-22 0 45 0,18 3 23 16,-18-3 17-16,16 7 1 0,-16-7-8 0,9 8 1 16,-9-8 2-16,8 12-2 0,-8-12 1 0,2 14-5 15,1-4-2-15,-3 1 4 0,0-2 1 0,0 0-14 16,-3 4 2-16,3 0-5 0,0-5 1 0,-2 5-17 15,2 0 0-15,-4-2-17 0,4 0 9 0,0-1-13 16,0 1 24-16,0 0-18 0,1-2 25 0,2 1-28 16,-1-1-4-16,1-2 1 0,-1 3 2 0,4-3 2 15,0-2-4-15,4 2-4 0,-3-2-6 0,5-1-2 16,-2-1-3-16,-10-3-2 0,23 2-8 0,-23-2-3 0,25-2-3 16,-10-2 0-16,0 1-6 0,0-3 1 15,1 0 9-15,-2-1-9 0,3 0-2 0,-6-3 5 16,4 1-4-16,-4-2 1 0,-3 0 15 0,-2 0-22 0,0-2-9 15,-2 0-9-15,-4 1-15 0,-3-2-32 0,0 1-35 16,-3 1-35-16,-4-1-58 0,-2 0-57 0,0 2-71 16,-3 0-51-16,-3 0-117 0,1 1-677 15,-1 3-780-15</inkml:trace>
          <inkml:trace contextRef="#ctx0" brushRef="#br1" timeOffset="240237.6091">-10253 5159 301 0,'0'0'289'0,"0"0"-36"0,0 0-29 0,-4-8-20 15,4 8-34-15,0 0-23 0,0 0-14 0,0 0-19 16,0 0-19-16,0 0-10 0,0 0 2 0,0 0-2 15,0 0-7-15,16-1-2 0,-6 4-17 0,2-2-4 16,2 4-5-16,8-3-6 0,1 1-7 0,9 0 2 16,3 0 33-16,2 1-48 0,9-1 34 0,1 0-47 15,5-2 38-15,-1-1-47 0,4 0 37 0,8 0-38 16,1-1 45-16,-1-1-48 0,0 1 43 0,1-2-46 16,-1 1 36-16,-2-1-41 0,0 1 42 0,-9-2-44 15,-4 1 39-15,-3 0-36 0,-6 2 37 0,-6-2-42 16,-7 0 41-16,0-1-32 0,-5 3 35 0,-4-1-38 15,-1-1 33-15,-3-1-47 0,-2 1 23 0,-11 3-51 16,15-9 7-16,-15 9-74 0,2-5-36 0,-2 5-93 16,-6-8-113-16,6 8-310 0,-11-11-175 0</inkml:trace>
          <inkml:trace contextRef="#ctx0" brushRef="#br1" timeOffset="240761.7703">-9599 4512 82 0,'0'0'423'0,"3"-14"-102"0,-3 14-39 0,2-10-51 15,-2 10-45-15,2-10-34 0,-2 10-28 0,2-10-20 16,-2 10-7-16,0 0 16 0,0 0 2 0,0 0 26 15,0 0-61-15,-4 10 40 0,4-10-49 0,-7 13 40 16,6-4-34-16,-4 2 33 0,1-2-42 0,0 4 13 16,0-2-19-16,-1 2 27 0,-2 0-24 0,2 0 12 15,3 1-28-15,-6-3 8 0,3 2-39 0,-2 0 28 16,1 1-23-16,1-2 9 0,-2 1-14 0,-1-3 8 16,2 3-17-16,-2-5 10 0,2 3-17 0,0-3 15 15,4-1-16-15,-2-1 16 0,4-6-16 0,-8 11 17 16,8-11-15-16,-6 8 13 0,6-8-17 0,0 0 10 15,0 0-15-15,0 0 14 0,0 0-14 0,6 6 8 16,-6-6-8-16,13-4 8 0,-13 4-20 0,18-6 10 0,-7 3-21 16,2 0 22-16,1 1-22 0,-2-3 20 15,0 3-17-15,4-4 15 0,-2 1-12 0,0 3 21 16,-1-4-15-16,0 4 13 0,-1-1-7 0,0-2 14 0,-1 1-15 16,-11 4 19-16,17-4-20 0,-17 4 21 0,17-6-24 15,-17 6 21-15,12-9-19 0,-12 9 22 0,10-7-22 16,-10 7 21-16,5-8-17 0,-5 8 13 0,1-7-11 15,-1 7 16-15,0-9-20 0,0 9 23 0,0 0-23 16,-1-8 24-16,1 8-24 0,0 0 21 0,0 0-20 16,0 0 22-16,0 0-24 0,-5-5 31 0,5 5-16 15,0 0 19-15,-7 11-11 0,7-11 17 0,-3 13-19 16,1-4 21-16,0 2-21 0,0 2 15 0,2 2-20 16,-1-3 16-16,0 7-6 0,1-2 7 0,-4 2-5 15,4 2-4-15,-1 2-20 0,-3 1 7 0,1 3-46 16,-1 2-29-16,-1-1-73 0,-1 3 3 0,-2-1-73 15,-5 5-73-15,1-1-120 0,-1 0-342 0,-5-1-264 16</inkml:trace>
        </inkml:traceGroup>
        <inkml:traceGroup>
          <inkml:annotationXML>
            <emma:emma xmlns:emma="http://www.w3.org/2003/04/emma" version="1.0">
              <emma:interpretation id="{EC2C292F-848D-4EE7-A8F4-1953BC7312B8}" emma:medium="tactile" emma:mode="ink">
                <msink:context xmlns:msink="http://schemas.microsoft.com/ink/2010/main" type="inkWord" rotatedBoundingBox="6467,16180 6926,15904 7153,16283 6694,16558">
                  <msink:destinationLink direction="with" ref="{7D02A69B-C452-4485-8CF2-1718B3AE0A31}"/>
                </msink:context>
              </emma:interpretation>
              <emma:one-of disjunction-type="recognition" id="oneOf28">
                <emma:interpretation id="interp140" emma:lang="en-US" emma:confidence="0.5">
                  <emma:literal>x</emma:literal>
                </emma:interpretation>
                <emma:interpretation id="interp141" emma:lang="en-US" emma:confidence="0">
                  <emma:literal>X</emma:literal>
                </emma:interpretation>
                <emma:interpretation id="interp142" emma:lang="en-US" emma:confidence="0">
                  <emma:literal>+</emma:literal>
                </emma:interpretation>
                <emma:interpretation id="interp143" emma:lang="en-US" emma:confidence="0">
                  <emma:literal>a</emma:literal>
                </emma:interpretation>
                <emma:interpretation id="interp144" emma:lang="en-US" emma:confidence="0">
                  <emma:literal>*</emma:literal>
                </emma:interpretation>
              </emma:one-of>
            </emma:emma>
          </inkml:annotationXML>
          <inkml:trace contextRef="#ctx0" brushRef="#br1" timeOffset="234192.5136">-8813 5052 41 0,'0'0'544'16,"-10"-8"-149"-16,10 8-6 0,-6-10-46 0,6 10-56 16,-8-7 30-16,8 7-28 0,-5-7-25 0,5 7-13 0,0 0-27 15,-7-10-31-15,7 10-38 0,0 0-25 16,0 0-24-16,-4-6 24 0,4 6 45 0,0 0-10 16,12 6-20-16,-6 0-15 0,5-1-23 0,-1 2-16 15,3 3-17-15,3 1-15 0,-2 1 3 0,3 0-24 0,-1 3 6 16,5 0-24-16,-3 1 15 0,0 1-23 15,1 0 10-15,-3 0-17 0,1 0 5 0,0 1-32 16,-3-3-34-16,0 1-55 0,-2-2-67 0,1-1-71 0,-4 0-28 16,-1-3-63-16,-2-1 8 0,1-1-62 0,-2-2-114 15,-5-6-368-15,9 7-432 0</inkml:trace>
          <inkml:trace contextRef="#ctx0" brushRef="#br1" timeOffset="234392.2607">-8518 5084 371 0,'-1'-9'567'0,"1"9"-114"16,-1-14-70-16,1 14-40 0,-1-10-40 0,1 10-42 16,-8-10-24-16,8 10-16 0,-9-3-29 0,9 3-30 15,-16 3-2-15,5 1-32 0,-1 3-9 0,-5 2-32 16,0 1-7-16,-2 4-22 0,-2 1-4 0,-2 0-14 16,0 3-11-16,-2 2-5 0,2-1-7 0,-3 1 0 15,2 3-4-15,5-3-2 0,1 0-2 0,1 0-8 16,0-2-25-16,2 0-42 0,3-1-49 0,2-1-59 0,2-2-10 15,2 0-69-15,2-2-49 0,-2 0-99 0,5-4-486 16,1 1-446-16</inkml:trace>
        </inkml:traceGroup>
        <inkml:traceGroup>
          <inkml:annotationXML>
            <emma:emma xmlns:emma="http://www.w3.org/2003/04/emma" version="1.0">
              <emma:interpretation id="{D3841E58-5A37-4F50-995B-45BF140AB7DE}" emma:medium="tactile" emma:mode="ink">
                <msink:context xmlns:msink="http://schemas.microsoft.com/ink/2010/main" type="inkWord" rotatedBoundingBox="7294,15882 7830,16021 7703,16512 7167,16374">
                  <msink:destinationLink direction="with" ref="{7D02A69B-C452-4485-8CF2-1718B3AE0A31}"/>
                </msink:context>
              </emma:interpretation>
              <emma:one-of disjunction-type="recognition" id="oneOf29">
                <emma:interpretation id="interp145" emma:lang="en-US" emma:confidence="0.5">
                  <emma:literal>51</emma:literal>
                </emma:interpretation>
                <emma:interpretation id="interp146" emma:lang="en-US" emma:confidence="0">
                  <emma:literal>5)</emma:literal>
                </emma:interpretation>
                <emma:interpretation id="interp147" emma:lang="en-US" emma:confidence="0">
                  <emma:literal>57</emma:literal>
                </emma:interpretation>
                <emma:interpretation id="interp148" emma:lang="en-US" emma:confidence="0">
                  <emma:literal>5</emma:literal>
                </emma:interpretation>
                <emma:interpretation id="interp149" emma:lang="en-US" emma:confidence="0">
                  <emma:literal>57)</emma:literal>
                </emma:interpretation>
              </emma:one-of>
            </emma:emma>
          </inkml:annotationXML>
          <inkml:trace contextRef="#ctx0" brushRef="#br1" timeOffset="234648.3978">-8272 5004 488 0,'0'0'441'0,"4"-12"-93"0,-4 12-79 0,3-11-42 16,-3 11-35-16,4-8-39 0,-4 8-27 0,6-9-22 16,-6 9-20-16,12-4-19 0,-12 4-8 0,22-3-10 15,-22 3-12-15,24-2-5 0,-24 2-9 0,29 0-4 16,-11 0 2-16,-1 0-11 0,0 0-31 0,1-2 35 15,-1 2-41-15,-1 2-1 0,0-2-106 0,-2 0-39 16,-14 0-122-16,26-2-350 0,-26 2-158 0</inkml:trace>
          <inkml:trace contextRef="#ctx0" brushRef="#br1" timeOffset="235098.6952">-8193 4969 43 0,'0'0'440'0,"-15"8"-87"0,7-4-70 0,-1 2-18 16,1 0-72-16,-2 2 13 0,3-3-60 0,-3 3 12 16,5 1-49-16,-3-2 32 0,-1 3-58 0,3-1 27 15,-1-2-57-15,2 4 35 0,-2-2-51 0,4 0 34 16,-1-2-50-16,1 1 42 0,-2 0-57 0,2-1 39 16,3-7-37-16,-4 9 37 0,4-9-41 0,-6 13 34 15,6-13-33-15,-1 8 37 0,1-8-11 0,-4 8 38 16,4-8-14-16,0 0 13 0,0 0-34 0,0 0 15 15,0 0-34-15,0 0 19 0,0 0-23 0,0 0 16 16,10-7-23-16,-10 7 14 0,7-7-23 0,-7 7 17 16,10-7-10-16,-10 7 16 0,10-8-26 0,-10 8 25 15,15-5-27-15,-15 5 22 0,15-6-24 0,-15 6 21 16,19-2-15-16,-19 2 24 0,19 1-11 0,-5 0 22 16,-3 2-13-16,2 2 14 0,-1-2-4 0,0 5 22 15,1-1-17-15,0 0 10 0,-2 1 1 0,-3 1-1 16,2-2 2-16,-2 4-4 0,1-1 1 0,-2 0 11 15,-2 0-1-15,-3-1-4 0,2 2-4 0,-2-3-2 16,-2 2-5-16,0-10-6 0,0 15-1 0,-2-4-6 16,-2-5-2-16,2 0-4 0,-5 2 5 0,-2 0-11 15,2-4-2-15,-3 0 0 0,-1 2-3 0,-1-4-3 16,-1 0-9-16,13-2-10 0,-27 2-49 0,27-2-44 0,-25-4-22 16,10 2-94-16,3-3 15 0,1 2-82 0,-1-2-89 15,4 0-541-15,-1-4-493 0</inkml:trace>
          <inkml:trace contextRef="#ctx0" brushRef="#br1" timeOffset="235364.22">-7892 4997 382 0,'6'-7'465'0,"0"1"-27"0,-6 6-59 0,10-9-26 15,-10 9-18-15,7-7-47 0,-7 7-30 0,7-8-45 16,-7 8-38-16,0 0-35 0,9-5-28 0,-9 5-19 15,0 0 47-15,0 0 16 0,11 3 3 0,-11-3-16 16,8 11-8-16,-6-1-23 0,1-1-2 0,1 4-17 16,-1 0-8-16,-1 1-15 0,-2 3-9 0,2 2-16 0,-1 1-1 15,-2 2-12-15,1-1-3 0,0 2-5 16,0-1-4-16,-2 2-3 0,2 0 1 0,0 0-21 16,-2 1-27-16,1-4-57 0,-1 5-54 0,-2-6-60 15,1 4-67-15,1-2-56 0,-4-1 3 0,1-1-109 0,-2 0-162 16,-1-4-267-16,-1 0-408 0</inkml:trace>
        </inkml:traceGroup>
        <inkml:traceGroup>
          <inkml:annotationXML>
            <emma:emma xmlns:emma="http://www.w3.org/2003/04/emma" version="1.0">
              <emma:interpretation id="{D4461956-1246-43F5-947E-AF1A68DAFADC}" emma:medium="tactile" emma:mode="ink">
                <msink:context xmlns:msink="http://schemas.microsoft.com/ink/2010/main" type="inkWord" rotatedBoundingBox="10195,16149 10296,16154 10259,16923 10159,16919"/>
              </emma:interpretation>
              <emma:one-of disjunction-type="recognition" id="oneOf30">
                <emma:interpretation id="interp150" emma:lang="en-US" emma:confidence="0.5">
                  <emma:literal>l</emma:literal>
                </emma:interpretation>
                <emma:interpretation id="interp151" emma:lang="en-US" emma:confidence="0">
                  <emma:literal>(</emma:literal>
                </emma:interpretation>
                <emma:interpretation id="interp152" emma:lang="en-US" emma:confidence="0">
                  <emma:literal>,</emma:literal>
                </emma:interpretation>
                <emma:interpretation id="interp153" emma:lang="en-US" emma:confidence="0">
                  <emma:literal>.</emma:literal>
                </emma:interpretation>
                <emma:interpretation id="interp154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50389.8073">-5260 5119 415 0,'-8'32'320'0,"-2"2"-48"0,2-1-58 0,-1 2-10 16,-3-2-50-16,2 0-2 0,2-4-47 0,-2 1 6 16,2-4-46-16,-1 2 12 0,3 1-39 0,-1-2 20 15,1-2-47-15,0-2 29 0,5 0-35 0,-3-3 30 16,3 1-36-16,1 1 26 0,0-5-33 0,1 4 34 16,-1-1-7-16,4-1-6 0,-3-1-4 0,3 1-9 15,-1-1-44-15,1-1 1 0,-2-4-43 0,4 3-15 16,-1-1-35-16,-1-1-13 0,-2-1-11 0,3 0-26 15,-1 0-57-15,-1-4-142 0,-1 1 160 0</inkml:trace>
        </inkml:traceGroup>
      </inkml:traceGroup>
    </inkml:traceGroup>
    <inkml:traceGroup>
      <inkml:annotationXML>
        <emma:emma xmlns:emma="http://www.w3.org/2003/04/emma" version="1.0">
          <emma:interpretation id="{8FBFC5A7-D0DD-4AB1-BEFC-DEA0F3F5DCDB}" emma:medium="tactile" emma:mode="ink">
            <msink:context xmlns:msink="http://schemas.microsoft.com/ink/2010/main" type="paragraph" rotatedBoundingBox="4038,17031 7298,17145 7280,17685 4019,175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C5D97A-F9DF-492D-8ECA-74F754C5AB31}" emma:medium="tactile" emma:mode="ink">
              <msink:context xmlns:msink="http://schemas.microsoft.com/ink/2010/main" type="line" rotatedBoundingBox="4038,17031 7298,17145 7280,17685 4019,17572"/>
            </emma:interpretation>
          </emma:emma>
        </inkml:annotationXML>
        <inkml:traceGroup>
          <inkml:annotationXML>
            <emma:emma xmlns:emma="http://www.w3.org/2003/04/emma" version="1.0">
              <emma:interpretation id="{EF5C1500-41D4-4120-B05A-D1E57462A00C}" emma:medium="tactile" emma:mode="ink">
                <msink:context xmlns:msink="http://schemas.microsoft.com/ink/2010/main" type="inkWord" rotatedBoundingBox="4038,17031 7298,17145 7280,17685 4019,17572"/>
              </emma:interpretation>
              <emma:one-of disjunction-type="recognition" id="oneOf31">
                <emma:interpretation id="interp155" emma:lang="en-US" emma:confidence="0.5">
                  <emma:literal>25425</emma:literal>
                </emma:interpretation>
                <emma:interpretation id="interp156" emma:lang="en-US" emma:confidence="0">
                  <emma:literal>25+425</emma:literal>
                </emma:interpretation>
                <emma:interpretation id="interp157" emma:lang="en-US" emma:confidence="0">
                  <emma:literal>254×25</emma:literal>
                </emma:interpretation>
                <emma:interpretation id="interp158" emma:lang="en-US" emma:confidence="0">
                  <emma:literal>25×25</emma:literal>
                </emma:interpretation>
                <emma:interpretation id="interp159" emma:lang="en-US" emma:confidence="0">
                  <emma:literal>255×25</emma:literal>
                </emma:interpretation>
              </emma:one-of>
            </emma:emma>
          </inkml:annotationXML>
          <inkml:trace contextRef="#ctx0" brushRef="#br1" timeOffset="236799.6839">-10955 6143 429 0,'-7'-7'430'0,"7"7"-83"0,-8-6-52 16,8 6-26-16,-7-10-33 0,7 10-19 0,-7-11-21 16,7 11-22-16,-4-11-14 0,4 11-20 0,-5-13-23 15,5 13-3-15,4-13-41 0,-4 13 2 0,6-12-30 16,0 3 12-16,4 2-26 0,-3 1 5 0,5-1-22 15,0 3 20-15,3 0-27 0,-2 2 14 0,3 0-21 16,-2 2 18-16,3 2-22 0,-3 0 23 0,0 2-19 16,-1 1 4-16,1 2 4 0,-3 4 18 0,-2-1 8 15,0 1 2-15,-4 2 11 0,-2 1 5 0,-3 0 2 16,0 2 7-16,-6 2-2 0,0 0 6 0,-2-1-8 16,-6 5-3-16,1-1-6 0,-5 0 1 0,0-2-4 15,-3 1 1-15,-2 0 7 0,3-3-1 0,-2 2 2 0,-1-3-3 16,1 1-3-16,-1-3 1 0,2-1-4 0,2-1-4 15,2-2 4-15,1 0-9 0,3-3-2 16,2 0-3-16,3 0-7 0,-2-3-3 0,2 2-4 16,8-6 1-16,-13 7-10 0,13-7 2 0,0 0 0 0,4 8-3 15,-4-8-1-15,18 2 1 0,-1-2 0 0,-1-2-4 16,8 1 1-16,0-1-1 0,4 1-3 0,5-3 1 16,-2 2 1-16,5-1 1 0,-4 1-3 0,2-1 0 15,-1 3 0-15,-2-4 2 0,-4 2-2 0,-2 1 1 16,-2-1 4-16,-1 1-7 0,-5-1-12 0,-3 0-14 15,2 2-4-15,-16 0-19 0,24-1-24 0,-24 1-29 16,22-2-30-16,-22 2-32 0,14 0-52 0,-14 0-48 16,12-2-10-16,-12 2-39 0,0 0-55 0,8-4-144 15,-8 4-256-15,6-7-287 0</inkml:trace>
          <inkml:trace contextRef="#ctx0" brushRef="#br1" timeOffset="237460.7675">-10368 6202 41 0,'0'0'387'0,"-12"9"-101"0,12-9-43 0,-10 10 2 16,10-10-34-16,-12 12-29 0,8-6-24 0,2 3-20 16,-2-4-25-16,1 4-8 0,-1-1-9 0,-1-3-9 15,5 4-13-15,-2-1-10 0,-2-1 1 0,2 1-11 16,2-8-2-16,-4 13-9 0,4-13-8 0,-1 11-2 16,1-11-6-16,-4 11-4 0,4-11 6 0,-1 7 10 15,1-7 5-15,-1 7 14 0,1-7 10 0,0 0 7 16,0 0-8-16,0 0-17 0,0 0-12 0,0 0-1 15,0 0-11-15,0 0-10 0,0 0 4 0,17-4 17 16,-17 4-36-16,11-7 6 0,-11 7-4 0,13-5-1 0,-13 5 1 16,18-8-3-16,-7 4 0 0,-1 1-1 15,2-1 2-15,-12 4 1 0,24-1 2 0,-24 1-6 16,23 0 3-16,-10 0 1 0,2 1-3 0,-2 3 1 0,0-1-1 16,1 3 4-16,-3-2-3 0,2 2 2 0,-2 1-2 15,-1 0 4-15,-2-1 9 0,2 1 5 16,-3 1 9-16,-2 1 5 0,0-2 6 0,-2 1 3 0,-3 1-5 15,0-9-5-15,0 15-2 0,-6-6-8 0,4 0-1 16,-5 0-2-16,0-2-6 0,0 2-4 0,-1-2 0 16,-2 0 0-16,2 0-1 0,-2-2-6 0,-2 1-9 15,1 0-20-15,-1-5-40 0,-2 1-35 0,1 2-32 16,1-3-20-16,12-1-27 0,-23 2-44 0,23-2-50 16,-20 0-91-16,20 0-336 0,-20-3-209 0</inkml:trace>
          <inkml:trace contextRef="#ctx0" brushRef="#br1" timeOffset="237017.1336">-10340 6203 286 0,'2'-11'473'0,"-2"11"-112"15,1-11-77-15,-1 11-54 0,4-5-33 0,-4 5-36 0,0 0-28 16,1-11-22-16,-1 11-22 0,0 0-22 16,9-8-17-16,-9 8-7 0,0 0-9 0,14 0-7 0,-14 0-5 15,0 0-3-15,26 0-4 0,-26 0-6 16,18 0 0-16,-18 0-9 0,20 0-17 0,-20 0-27 0,20 3-45 15,-20-3-66-15,20 3-71 0,-20-3-113 0,15 0-207 16,-15 0-57-16</inkml:trace>
          <inkml:trace contextRef="#ctx0" brushRef="#br1" timeOffset="237733.6881">-9838 6226 358 0,'7'-7'487'15,"-1"1"-99"-15,-6 6-79 0,11-8-51 0,-11 8-39 0,9-5-33 16,-9 5-39-16,0 0 41 0,14-3 12 15,-14 3-12-15,15 3-26 0,-7 0-28 0,4 2-25 16,-2 0-4-16,2 3 0 0,3 0-14 0,0 2-16 0,2 0-11 16,-1 1-11-16,2 1-6 0,-1 2-11 0,4-1-8 15,-2 2-5-15,0-1-6 0,-3 1-4 0,1 0-1 16,0-2-7-16,-5 3-9 0,3-3-16 0,-3-1-51 16,-1 1-53-16,-1-1-42 0,0 1-17 0,-1-3-25 15,-1-1-48-15,-2-1-63 0,-1-1-82 0,2 0-315 16,-7-7-222-16</inkml:trace>
          <inkml:trace contextRef="#ctx0" brushRef="#br1" timeOffset="237976.5156">-9442 6277 46 0,'-3'-7'526'0,"-4"-1"-119"15,3 2-57-15,2-1-52 0,2 7 5 0,-7-10-99 16,7 10 1-16,-9-7-70 0,9 7 1 0,0 0 1 0,-17 1-14 15,17-1-10-15,-13 9-18 0,3-2-4 16,2 1-1-16,-3 5-8 0,-1-3-9 0,0 4-13 16,1 0-10-16,-5 1-7 0,3 4-12 0,-2-2-3 15,2 1-5-15,-3 2-8 0,2-2 0 0,-2 2-1 0,3-1-6 16,-1 1-6-16,1-2-18 0,2-1-47 0,0 0-53 16,3-3 14-16,-2 2-71 0,5-4-31 15,-2-1-55-15,2-2-57 0,3 2-462 0,2-11-297 0</inkml:trace>
          <inkml:trace contextRef="#ctx0" brushRef="#br1" timeOffset="238510.594">-9258 6304 322 0,'0'0'366'0,"0"-8"-44"16,0 8-27-16,-4-12-54 0,4 12-44 0,-1-11-23 16,1 11-25-16,0-11-19 0,0 11-16 0,0-11-22 15,0 11-11-15,1-11-10 0,-1 11-10 0,2-9-15 16,-2 9-6-16,5-10-8 0,-5 10-8 0,10-9-8 16,-10 9 0-16,10-9-3 0,-10 9-1 0,13-3-4 0,-13 3-1 15,16-5 1-15,-16 5-9 0,17 0 5 16,-17 0-1-16,18 5-1 0,-18-5 2 0,19 5 6 15,-8 2-19-15,-1-3 10 0,-2 4 3 0,1 0-3 0,-1 0 6 16,-2 1-6-16,-1 2 5 0,0 1-6 0,-1-4 4 16,-2 6 7-16,-1-4 12 0,-1 4-4 15,0-4 12-15,-3 5 7 0,1-2-4 0,-5 0 25 16,1 2 3-16,-5-2-1 0,4 1-10 0,-5-1 6 0,2 0 0 16,-2 0-8-16,2-3 2 0,-3 0-10 0,2 0-9 15,4-3 2-15,-2 4-7 0,-2-5-4 16,3-1-2-16,3 2 1 0,-1-1-7 0,6-6 2 0,-8 10 2 15,8-10-3-15,-9 7 2 0,9-7-3 0,0 0 0 16,-3 7-4-16,3-7-3 0,0 0 0 0,12 2-4 16,-12-2 1-16,14 0 0 0,-14 0-1 0,22-4-4 15,-10 2 2-15,1 0 0 0,2 1-2 0,-2-1 2 16,4-2-2-16,-1 3 2 0,-2-3-1 0,3 1-2 16,-6 2 1-16,5-3 0 0,-3 0 0 0,1 3 2 15,-2-3 1-15,-12 4-4 0,19-3-2 0,-19 3-4 16,16-3-19-16,-16 3-48 0,14-4-73 0,-14 4-44 15,10-5-65-15,-10 5-95 0,12-4-528 0,-12 4-435 16</inkml:trace>
          <inkml:trace contextRef="#ctx0" brushRef="#br1" timeOffset="238892.5535">-8829 6253 375 0,'0'0'435'0,"-3"-11"-85"15,3 11-56-15,-4-9-43 0,4 9-35 16,-5-6-46-16,5 6-16 0,-10-3-29 0,10 3-29 0,0 0-13 16,-16 2-4-16,16-2-6 0,-14 6-1 0,14-6-16 15,-12 8 4-15,12-8-1 0,-12 11 5 0,6-3-10 16,1-1-3-16,4 0 6 0,-3 0-5 0,-2 1 1 16,5 1-6-16,0-2-5 0,-2 3-5 0,2-3-1 15,5 3 1-15,-4-10-5 0,1 14-3 0,4-4 1 16,-1-3-1-16,0 0-2 0,4 3-3 0,0-2-1 15,-1-4-6-15,4 3 2 0,0-1 1 0,1-1-6 16,2 0 1-16,1-2-3 0,-4 1 0 0,5 0-4 16,-3-1-3-16,2-1 1 0,-2 1-3 0,3 0 1 15,-5-2-2-15,2 1 3 0,-13-2-7 0,21 4 4 16,-21-4-1-16,18 3-1 0,-18-3 1 0,14 5-2 16,-14-5 5-16,15 3-8 0,-15-3-2 0,11 6-5 15,-11-6-6-15,7 5-8 0,-7-5-30 0,5 7-18 0,-5-7-36 16,1 8-11-16,-1-8-11 0,-1 7-15 0,1-7-27 15,-5 5-32-15,5-5-49 0,-11 8-75 16,11-8-355-16,0 0-192 0</inkml:trace>
          <inkml:trace contextRef="#ctx0" brushRef="#br1" timeOffset="239154.5125">-8876 6328 417 0,'0'0'358'0,"0"-10"-59"0,0 10-51 0,0-14-44 16,0 14-35-16,6-8-35 0,-6 8-17 0,11-12-14 16,-5 8-11-16,3-3-8 0,-1 4-10 0,4-3-7 15,-1 1-7-15,5 1-4 0,3-2-7 0,-2 2-5 16,4-1-7-16,0 1-1 0,1 0-2 0,1-1 0 16,3 2-3-16,0 0 26 0,-3-2-43 0,0 1-2 15,1 1-3-15,-1-1-4 0,-1 2 2 0,0 1-4 16,-5-1 1-16,-3-1-1 0,1 1 40 0,-3-1-54 15,-12 3-9-15,22-1-27 0,-22 1-35 0,18-2-24 0,-18 2-32 16,0 0-83-16,16 0-166 0,-16 0-206 16,0 0-105-16</inkml:trace>
          <inkml:trace contextRef="#ctx0" brushRef="#br1" timeOffset="241204.6171">-11490 6200 43 0,'-13'3'484'15,"13"-3"-131"-15,-11 5-56 0,11-5-51 0,0 0-32 16,-11 4-11-16,11-4-16 0,0 0-25 0,0 0-22 16,0 0-16-16,0 0 14 0,0 0 6 0,0 0-5 15,13 4-6-15,2-5-9 0,3 1-20 0,4 0-15 16,3-2-8-16,10 2-7 0,0-1-12 0,5 1-6 16,5 0-9-16,6 0-7 0,-2 0-7 0,5 0-7 15,-1 0-4-15,4 0-4 0,7 0-5 0,-1-1 1 16,2 1-5-16,-2-2 0 0,4 1-1 0,0-2-3 0,-1 3-1 15,-2 0 0-15,-2-2-3 0,-9 2 3 16,-1-1 0-16,-1-1-6 0,-6-1-1 0,-8 1-7 16,1 2 5-16,-7-3-7 0,-2 0 0 0,-6 1-28 15,0-4-51-15,-6 4-56 0,-2-3-8 0,-2 1-17 0,-5-2-17 16,0-1-25-16,-5 0-36 0,-3 7-44 0,-2-17-424 16,-4 7-225-16</inkml:trace>
          <inkml:trace contextRef="#ctx0" brushRef="#br1" timeOffset="239590.278">-9641 6445 371 0,'0'0'442'0,"0"0"-92"16,-13-2-59-16,13 2-34 0,0 0-43 0,0 0-42 16,-9-6-30-16,9 6-24 0,9-4-16 0,-9 4-5 15,18-5-7-15,-1 2-20 0,1 0 1 0,4 0-3 16,3-1-9-16,8 3-1 0,2-4-6 0,9 0-1 16,3 1 5-16,0-1-8 0,11 1-4 0,-1-2-6 15,1 0 2-15,3 0-10 0,-3 0 3 0,2 1 2 16,-3-1 2-16,-7 2-2 0,-2-3 8 0,2 5-1 15,-3-3-7-15,-2 2 2 0,-2-1-2 0,1 0 0 16,-9 0 0-16,0 1-5 0,0 1-1 0,-3-2-10 0,-7 1-1 16,2 0-13-16,-4 2 10 0,-2-2-5 15,-2 2-3-15,-2-1 1 0,-3 0-13 0,1 0-11 16,-15 2-29-16,20-1-35 0,-20 1-56 0,17-2-51 16,-17 2-60-16,12-7-74 0,-12 7-90 0,2-10-359 0,-2 10-285 15</inkml:trace>
        </inkml:traceGroup>
      </inkml:traceGroup>
    </inkml:traceGroup>
    <inkml:traceGroup>
      <inkml:annotationXML>
        <emma:emma xmlns:emma="http://www.w3.org/2003/04/emma" version="1.0">
          <emma:interpretation id="{C18B2E69-C49D-42A2-9621-D1608CEA364E}" emma:medium="tactile" emma:mode="ink">
            <msink:context xmlns:msink="http://schemas.microsoft.com/ink/2010/main" type="paragraph" rotatedBoundingBox="3370,17906 11202,17891 11204,18775 3372,187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9937BE-4CE4-4750-B8DC-4B16033E1D2E}" emma:medium="tactile" emma:mode="ink">
              <msink:context xmlns:msink="http://schemas.microsoft.com/ink/2010/main" type="inkBullet" rotatedBoundingBox="3370,18268 3720,18267 3721,18385 3371,18386"/>
            </emma:interpretation>
            <emma:one-of disjunction-type="recognition" id="oneOf32">
              <emma:interpretation id="interp160" emma:lang="en-US" emma:confidence="0">
                <emma:literal>•</emma:literal>
              </emma:interpretation>
            </emma:one-of>
          </emma:emma>
        </inkml:annotationXML>
        <inkml:trace contextRef="#ctx0" brushRef="#br1" timeOffset="242835.8166">-12165 7252 17 0,'0'0'425'0,"0"0"-126"15,-10-6-69-15,10 6-46 0,0 0-38 0,-10-2-33 16,10 2-22-16,0 0-18 0,0 0-10 0,0 0-9 16,0 0-13-16,17-2-6 0,-17 2-6 15,28 0-6-15,-11 0-4 0,6-4-5 0,0 4-1 0,2-2-4 16,2 2-30-16,2 0-54 0,-2 0-38 0,-1-1-106 16,2-1-238-16,-5 2 65 0</inkml:trace>
        <inkml:trace contextRef="#ctx0" brushRef="#br1" timeOffset="243008.2759">-12078 7343 80 0,'0'0'298'16,"-18"4"-39"-16,18-4-34 0,-16 4-29 0,16-4-27 16,0 0-41-16,0 0-25 0,0 0-21 0,0 0-12 15,0 0-17-15,13-3-10 0,4 0-6 0,0 2-12 16,6 0-1-16,5-2-11 0,5 0-20 0,-2-2-71 15,5 3-86-15,3 1-325 0,1-4 23 0</inkml:trace>
      </inkml:traceGroup>
      <inkml:traceGroup>
        <inkml:annotationXML>
          <emma:emma xmlns:emma="http://www.w3.org/2003/04/emma" version="1.0">
            <emma:interpretation id="{7169C6DD-AFDC-470D-9E33-287AEB346F9E}" emma:medium="tactile" emma:mode="ink">
              <msink:context xmlns:msink="http://schemas.microsoft.com/ink/2010/main" type="line" rotatedBoundingBox="4756,17904 11202,17891 11204,18775 4758,18788"/>
            </emma:interpretation>
          </emma:emma>
        </inkml:annotationXML>
        <inkml:traceGroup>
          <inkml:annotationXML>
            <emma:emma xmlns:emma="http://www.w3.org/2003/04/emma" version="1.0">
              <emma:interpretation id="{DB6B1D22-AAE2-468B-863C-E63D678A34B3}" emma:medium="tactile" emma:mode="ink">
                <msink:context xmlns:msink="http://schemas.microsoft.com/ink/2010/main" type="inkWord" rotatedBoundingBox="4757,18059 6732,18055 6733,18534 4758,18538"/>
              </emma:interpretation>
              <emma:one-of disjunction-type="recognition" id="oneOf33">
                <emma:interpretation id="interp161" emma:lang="en-US" emma:confidence="0.5">
                  <emma:literal>12451</emma:literal>
                </emma:interpretation>
                <emma:interpretation id="interp162" emma:lang="en-US" emma:confidence="0.5">
                  <emma:literal>12 x 51</emma:literal>
                </emma:interpretation>
                <emma:interpretation id="interp163" emma:lang="en-US" emma:confidence="0">
                  <emma:literal>127451</emma:literal>
                </emma:interpretation>
                <emma:interpretation id="interp164" emma:lang="en-US" emma:confidence="0">
                  <emma:literal>127×51</emma:literal>
                </emma:interpretation>
                <emma:interpretation id="interp165" emma:lang="en-US" emma:confidence="0">
                  <emma:literal>122451</emma:literal>
                </emma:interpretation>
              </emma:one-of>
            </emma:emma>
          </inkml:annotationXML>
          <inkml:trace contextRef="#ctx0" brushRef="#br1" timeOffset="243454.1485">-10654 7132 286 0,'-7'-9'330'0,"3"1"-10"16,2-1-40-16,-3-1-38 0,-1 2-31 0,1-1-36 16,0 2-15-16,2-1 0 0,0 1-14 0,-3 1-22 15,6 6-19-15,-6-11-28 0,6 11-8 0,-7-9-13 16,7 9-15-16,-5-7-5 0,5 7-3 0,0 0 57 16,0 0 1-16,0 0 7 0,-6 6-17 0,6-6-6 15,-4 13 4-15,4-13 4 0,-3 17 38 0,2-5-48 16,-3 0 28-16,3 0-49 0,-3 2 40 0,3 0-58 0,-1 1 35 15,-1 1-51-15,-3 0 42 0,5 2-54 16,-3 0 40-16,-2 0-52 0,1 2 46 0,2-3-51 16,-2 4 47-16,0-4-49 0,-1 2 37 0,3-1-65 0,1-2 5 15,0-1-83-15,-1 1 3 0,3-5-83 0,0 3-17 16,0 0-38-16,3-4-39 0,-1-2-97 16,3-2-410-16,1 1-325 0</inkml:trace>
          <inkml:trace contextRef="#ctx0" brushRef="#br1" timeOffset="243935.8922">-10487 7248 135 0,'1'-12'327'0,"2"1"-32"16,-2 0-49-16,-1 4-15 0,1-3-68 0,-1 0 8 16,3-1-14-16,-3 0-21 0,0 1-4 0,1-1-26 15,0 2-7-15,-1 0-20 0,2 0-14 0,2 0-17 16,-3 1-16-16,4-1 0 0,-1 4-7 0,1-3-3 15,2 2 0-15,-1 1-7 0,-6 5-1 0,16-5-3 0,-16 5 0 16,16 0-6-16,-16 0 5 0,20 2 2 16,-9 3 3-16,0-2 1 0,-1 7 11 0,-2-3-13 15,2 0 21-15,-2 7-15 0,-3-4 27 0,2 2-27 16,-2 0 48-16,-1 2-36 0,-2-1 57 0,-2 1-48 0,-2-1 46 16,-2 1-41-16,-1 2 47 0,-2-2-24 15,-1-1 33-15,-2 1-47 0,0 0 27 0,-2-3-40 16,0 2 53-16,1-1-39 0,-1-2 43 0,-1 1-54 15,2-4 36-15,-1 0-55 0,2 0 45 0,-1 1-57 0,3-2 45 16,-1-3-51-16,3 4 44 0,6-7-52 0,-12 7 49 16,12-7-64-16,-8 7 53 0,8-7-52 15,0 0 46-15,-3 9-51 0,3-9 51 0,0 0-50 0,13 4 50 16,-13-4-55-16,20 3 53 0,-20-3-54 0,25 2 57 16,-8 0-57-16,-1-1 49 0,1 2-49 0,1-3 50 15,1 0-51-15,1 0 51 0,0 1-49 0,0-1 50 16,0 0-51-16,0 0 47 0,-1-1-47 0,-3 1 52 15,1 0-52-15,-3 0 51 0,-14 0-53 0,29 0 46 16,-29 0-68-16,18-3 18 0,-18 3-71 0,19 0-6 16,-19 0-87-16,15 0 1 0,-15 0-31 0,0 0-28 15,18 0-15-15,-18 0-43 0,0 0-47 0,17 0-362 16,-17 0-226-16</inkml:trace>
          <inkml:trace contextRef="#ctx0" brushRef="#br1" timeOffset="244214.3831">-9891 7253 377 0,'0'0'362'0,"0"-11"-32"0,0 11-77 0,0-11-30 16,0 11-27-16,2-11-25 0,-2 11-34 0,3-11-22 16,-3 11-22-16,7-5-22 0,-7 5 3 0,8-6-1 0,-8 6-10 15,0 0-6-15,15-1-2 0,-15 1 2 0,14 4 38 16,-3-1-52-16,-2 2 32 0,0-2-41 0,1 6 37 15,2-2-45-15,0 1 39 0,-1 2-50 0,2 1 31 16,1 0-46-16,-2 0 41 0,1 2-48 0,-3-2 40 16,2 2-48-16,-2 0 44 0,-1 1-45 0,2-3 41 15,0 3-48-15,-4 0 35 0,2-4-77 0,-3 0-21 16,1 3-20-16,2-4-30 0,-5 1-22 0,4-1-57 16,-6-2-9-16,3 0-82 0,-5-7-310 0,11 8-127 15</inkml:trace>
          <inkml:trace contextRef="#ctx0" brushRef="#br1" timeOffset="244467.4749">-9601 7252 68 0,'0'0'424'0,"-6"-16"-104"16,6 16-39-16,-5-8-71 0,5 8-23 0,-3-8-27 15,3 8 13-15,0 0-13 0,-10-6-11 0,10 6-6 16,-11 6-27-16,11-6-16 0,-13 8-12 0,7-1 33 0,-3 0-45 15,1 3 44-15,-2-2-54 0,-1 4 30 16,0 0-46-16,-1 0 21 0,0 0-50 0,1 3 31 16,-1-1-44-16,0 0 40 0,1 2-50 0,-1-3 34 0,0 2-42 15,5-1 27-15,-2 0-65 0,2-3 12 0,1 2-71 16,2-3-9-16,-3 0-24 0,6-1-31 0,-3-1-26 16,4-8-88-16,0 11-94 0,0-11-205 15,5 7-97-15</inkml:trace>
          <inkml:trace contextRef="#ctx0" brushRef="#br1" timeOffset="244854.7428">-9348 7159 264 0,'0'0'331'16,"5"-12"-38"-16,-5 12-56 0,1-12-8 0,-1 12-28 15,0-11-39-15,0 11-27 0,0-9-28 0,0 9-17 16,0 0-16-16,-8-7-11 0,8 7-3 0,0 0-7 16,-17 0-8-16,17 0-8 0,-11 5-6 0,11-5-7 15,-14 5 2-15,14-5-6 0,-12 10 4 0,12-10-3 16,-9 11 0-16,9-11-8 0,-7 13 1 0,7-13 8 0,-5 11-7 16,3-3 9-16,2-8-13 0,2 14 10 15,-2-14-4-15,3 15 10 0,1-8-16 0,-2-2 22 16,3 4-24-16,2-2 18 0,1 1-21 0,-1 0 25 15,0 0-35-15,5-1 31 0,-3-2-31 0,-2 3 26 16,4-3-25-16,0 2 24 0,0 1-32 0,-2-3 29 0,2 1-28 16,0-1 45-16,0 1-47 0,-1-1 19 0,-3 0-21 15,2 1 29-15,-9-6-28 0,15 8 27 0,-15-8-27 16,11 7 28-16,-11-7-32 0,9 9 12 0,-9-9-22 16,7 10-19-16,-7-10-36 0,1 8-50 0,-1-8-50 15,0 10-63-15,0-10-40 0,0 0-310 0,-5 7-107 16</inkml:trace>
          <inkml:trace contextRef="#ctx0" brushRef="#br1" timeOffset="245152.2544">-9343 7174 242 0,'-2'-9'337'0,"-1"0"-87"0,1 1-22 16,0 1-37-16,2 7-34 0,-2-15-39 0,2 15 6 15,0-13-28-15,0 13-15 0,6-14-10 0,-6 14-19 16,6-11-7-16,-6 11-13 0,10-10-2 0,-3 4-6 16,-1 3-9-16,6-2 2 0,-2 3-31 0,2-3 11 0,0 2 20 15,1 0-21-15,2 0 18 0,1 3-25 16,-2 0 21-16,3 0-20 0,0 0 11 0,1 0-31 16,-2 0-15-16,1 3-58 0,1 0-22 0,-1 0-85 0,-1-2-290 15,1 3 4-15</inkml:trace>
          <inkml:trace contextRef="#ctx0" brushRef="#br1" timeOffset="245349.713">-8829 7062 76 0,'0'0'444'16,"0"0"-61"-16,0 0-45 0,5-10-52 0,-5 10-32 0,0 0-33 15,0 0-35-15,1-5-21 0,-1 5-32 0,0 0-32 16,0 0-22-16,0 0 0 0,0 0 46 0,0 0 4 15,0 0-2-15,0 8-4 0,0-8-14 0,-1 12-17 16,-1-4 31-16,2 1-43 0,-2 2 42 0,1-1-56 16,1 2 28-16,0 0-56 0,-2 1 37 0,1 3-62 15,1-1 43-15,-4-1-54 0,4 3 45 0,0-1-52 0,-1 0 46 16,-3 0-64-16,4 0 17 0,-1 0-95 16,-1 1-33-16,-2 1-98 0,1 0-42 0,0-1-47 15,-2 0-135-15,1 1-381 0,0-1-380 0</inkml:trace>
        </inkml:traceGroup>
        <inkml:traceGroup>
          <inkml:annotationXML>
            <emma:emma xmlns:emma="http://www.w3.org/2003/04/emma" version="1.0">
              <emma:interpretation id="{10B247B8-CBD3-4F72-8936-113391A7E56A}" emma:medium="tactile" emma:mode="ink">
                <msink:context xmlns:msink="http://schemas.microsoft.com/ink/2010/main" type="inkWord" rotatedBoundingBox="7832,18244 8043,18244 8043,18371 7833,18372"/>
              </emma:interpretation>
              <emma:one-of disjunction-type="recognition" id="oneOf34">
                <emma:interpretation id="interp166" emma:lang="en-US" emma:confidence="0.5">
                  <emma:literal>=</emma:literal>
                </emma:interpretation>
                <emma:interpretation id="interp167" emma:lang="en-US" emma:confidence="0">
                  <emma:literal>_</emma:literal>
                </emma:interpretation>
                <emma:interpretation id="interp168" emma:lang="en-US" emma:confidence="0">
                  <emma:literal>f</emma:literal>
                </emma:interpretation>
                <emma:interpretation id="interp169" emma:lang="en-US" emma:confidence="0">
                  <emma:literal>I</emma:literal>
                </emma:interpretation>
                <emma:interpretation id="interp170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250489.5628">-7687 7321 352 0,'-10'3'331'0,"10"-3"-90"15,-13 3 2-15,13-3-58 0,-13 3-19 0,13-3-46 16,0 0-7-16,0 0-39 0,0 0 6 0,0 0-36 16,0 0 9-16,13 7-26 0,-13-7 12 0,26-2-39 15,-11-1-21-15,7 1-74 0,-1-1-41 0,5 0-114 16,4-2-241-16,-2-1 17 0</inkml:trace>
          <inkml:trace contextRef="#ctx0" brushRef="#br1" timeOffset="250328.6822">-7621 7299 178 0,'-6'-6'407'15,"6"6"-85"-15,-10-10-9 0,10 10-42 0,-8-13-25 16,8 13-37-16,-9-10-34 0,9 10-29 0,-7-8-30 15,7 8-22-15,-6-8-18 0,6 8-13 0,-5-8-14 16,5 8-11-16,0 0-9 0,-2-5-5 0,2 5-5 16,0 0-5-16,11-6-1 0,-11 6-2 0,16-4-7 15,-4 3-5-15,2-1-13 0,-2-2-25 0,5 2-39 16,0 2-62-16,-1 0-64 0,1-1-103 0,-4 1-334 16,3-2-151-16</inkml:trace>
        </inkml:traceGroup>
        <inkml:traceGroup>
          <inkml:annotationXML>
            <emma:emma xmlns:emma="http://www.w3.org/2003/04/emma" version="1.0">
              <emma:interpretation id="{464978E5-053C-441C-BA1B-7D9021135BA9}" emma:medium="tactile" emma:mode="ink">
                <msink:context xmlns:msink="http://schemas.microsoft.com/ink/2010/main" type="inkWord" rotatedBoundingBox="8613,17909 11184,17774 11230,18660 8659,18795"/>
              </emma:interpretation>
              <emma:one-of disjunction-type="recognition" id="oneOf35">
                <emma:interpretation id="interp171" emma:lang="en-US" emma:confidence="0.5">
                  <emma:literal>Gers</emma:literal>
                </emma:interpretation>
                <emma:interpretation id="interp172" emma:lang="en-US" emma:confidence="0.5">
                  <emma:literal>G Ears</emma:literal>
                </emma:interpretation>
                <emma:interpretation id="interp173" emma:lang="en-US" emma:confidence="0.5">
                  <emma:literal>61 Ears</emma:literal>
                </emma:interpretation>
                <emma:interpretation id="interp174" emma:lang="en-US" emma:confidence="0">
                  <emma:literal>G Erse</emma:literal>
                </emma:interpretation>
                <emma:interpretation id="interp175" emma:lang="en-US" emma:confidence="0">
                  <emma:literal>G Ears.</emma:literal>
                </emma:interpretation>
              </emma:one-of>
            </emma:emma>
          </inkml:annotationXML>
          <inkml:trace contextRef="#ctx0" brushRef="#br1" timeOffset="251094.3639">-6695 7072 175 0,'0'0'336'0,"0"0"-54"15,0 0-70-15,13-1-2 0,-13 1-41 0,0 0-29 0,11-4-26 16,-11 4-20-16,11-3-25 0,-11 3-6 0,7-7-5 16,-7 7 5-16,11-9-11 0,-11 9 19 0,9-5-1 15,-9 5-8-15,8-11-2 0,-8 11-5 16,7-9-5-16,-7 9 2 0,8-11-1 0,-5 3 1 0,-3 8-2 15,4-12 40-15,-4 12-57 0,1-15 38 16,-1 15-58-16,0-17 50 0,-1 10-42 0,-1-2 28 0,0 1-39 16,-3 0 56-16,2 0-40 0,-1-1 24 0,-2 2-18 15,0-1 34-15,0 2-20 0,1 0 21 0,-2-1-26 16,2 4 14-16,5 3-26 0,-17-8 18 0,17 8-18 16,-17-5 15-16,17 5-10 0,-19 2 23 0,7 1-15 15,1 1 6-15,-5 3 0 0,3 0 3 0,0 3-3 16,-1 3 14-16,0 0 11 0,-3 6-1 0,2-2-3 15,-1 4-8-15,3 1-1 0,0 0-10 0,1 0 42 16,1 0-64-16,0 2 46 0,6-2-64 0,-1-1 53 16,2 0-65-16,3-1 59 0,-1 1-68 0,4-3 57 15,1 1-60-15,0-2 57 0,2-1-61 0,4-1 61 16,-1 0-60-16,2-2 57 0,2-3-60 0,1-2 60 16,-1-1-62-16,3 1 63 0,-2-5-69 0,3-1 68 15,-3 0-63-15,-13-2 57 0,29-3-60 0,-17-1 58 16,2-1-58-16,-5-1 60 0,2-2-60 0,-2 0 61 15,-1-2-66-15,-3 0 8 0,0-2 5 0,-4 0 4 0,0-2-4 16,-2 1 9-16,1 0-2 0,-4 2-2 0,0-2-1 16,-1 2-4-16,0 0-5 0,-4 2-11 0,3 0-16 15,-6 3-13-15,4 0-19 0,-2 1-23 16,-1 2-30-16,11 3-41 0,-18-3-42 0,18 3-2 0,-18 3-15 16,18-3-48-16,-18 7-64 0,18-7-77 0,-15 7-304 15,15-7-231-15</inkml:trace>
          <inkml:trace contextRef="#ctx0" brushRef="#br1" timeOffset="252399.7081">-6746 7706 13 0,'0'0'451'0,"-14"-2"-115"0,14 2-19 0,0 0-49 16,0 0-51-16,-17-1-37 0,17 1-37 0,0 0-24 16,0 0-21-16,0 0 2 0,7-4-16 0,-7 4-11 15,18-3-11-15,-18 3-7 0,27-1-11 0,-9-1-5 16,5 0-1-16,2-1-7 0,3 3 2 0,7-4-7 15,0 0 1-15,8 0-4 0,0 0-4 0,3-1-1 16,0 2-1-16,0-2-6 0,1-1 2 0,2 2-2 16,-4 0-10-16,2 1 2 0,-4-3 9 0,1 4 5 15,-8-1 0-15,1-1 6 0,-2 1-4 0,-4 0-4 16,4-2 6-16,-6 1-6 0,-2 2 1 0,-2 0-3 16,0-1-8-16,-5 2 2 0,2-3-7 0,-5 1 7 0,-3 3-3 15,1 0-2-15,-2-1 0 0,-13 1-7 0,21-4-8 16,-21 4-22-16,17-2-11 0,-17 2 4 0,0 0-10 15,15 0-22-15,-15 0-51 0,0 0-39 16,0 0-74-16,0 0-46 0,-3 7-340 0,3-7-138 0</inkml:trace>
          <inkml:trace contextRef="#ctx0" brushRef="#br1" timeOffset="252712.6337">-6558 7732 9 0,'-21'1'373'0,"4"2"-36"16,4-3-48-16,13 0-27 0,-22 3-43 0,22-3-37 15,-18 2-23-15,18-2-31 0,0 0-23 0,-13 2-13 16,13-2-8-16,0 0-13 0,0 0-11 0,20 2-4 16,-5-3-4-16,3 1-14 0,4-1-5 0,3 1-2 15,3-4-16-15,6 2 13 0,2 1-5 0,3-5-8 16,4 3-2-16,2-1-4 0,4 0 3 0,-2-3-6 0,0 1-1 15,-5 1 5-15,4 0 1 0,-5-1-2 16,2 0-3-16,-3-1 13 0,-8 2-5 0,2-1 1 16,-3 1-3-16,-1 0-2 0,-6 1 3 0,0 0-6 0,-4 1-4 15,-2 0 0-15,-3-3 3 0,0 5 2 0,-15 1-13 16,23-4-7-16,-23 4-17 0,21-4-41 0,-21 4-110 16,14-6-65-16,-14 6-490 0,15-9-240 15</inkml:trace>
          <inkml:trace contextRef="#ctx0" brushRef="#br1" timeOffset="251402.5422">-6354 7014 409 0,'0'0'415'0,"3"-14"-57"0,-3 14-2 15,3-11-93-15,-3 11 3 0,0-10-99 0,0 10 8 16,0 0-68-16,0 0 36 0,0 0-30 0,0 0-2 16,0 0-8-16,0 0-15 0,-8 10-10 0,4 0-9 0,4-1-6 15,-3 4 11-15,-1 0 9 0,3 1-15 16,-1 3-5-16,0 2-9 0,0 1-8 0,-1 0-13 16,2 0-6-16,-1 1 37 0,-1 1-53 0,1-2 42 0,1 1-53 15,-2 0 38-15,1-1-46 0,-2 1 1 0,3-3 4 16,-3 1-3-16,2 1-8 0,1-6-16 0,-3 3-33 15,3-3-68-15,-3 0-39 0,4-1-29 16,-1 0-53-16,0-4-90 0,1-9-85 0,-3 16-286 0,3-16-219 16</inkml:trace>
          <inkml:trace contextRef="#ctx0" brushRef="#br1" timeOffset="251970.2959">-6180 7207 407 0,'0'0'354'0,"0"-17"-24"0,0 17-53 15,0-14-56-15,0 4-30 0,0 10-35 0,-2-18 1 16,2 9-18-16,0 1-25 0,0-3-28 0,0 2-10 16,0-2-11-16,0 0-6 0,0 1 40 0,2 0-66 15,0-2 43-15,4 2-56 0,-4-1 38 0,1-1-52 16,-1 4 43-16,5-4-53 0,-3 3 37 0,2 0-39 15,1 2 31-15,-1-1-35 0,3 1 40 0,-1 0-50 16,1 2 47-16,-1 0-51 0,-8 5 50 0,17-6-37 16,-17 6 35-16,18-2-50 0,-18 2 9 0,16 2-1 15,-16-2 2-15,21 8 12 0,-13-2 6 0,2-1-9 0,-2 3 7 16,1 1-4-16,-1 0 6 0,1 2-2 0,-3-1 5 16,2 2 14-16,-3 0-16 0,2 2 3 15,-3-1 7-15,1 1 10 0,-3 0 1 0,1-4 4 0,-2 7 56 16,-1-4-53-16,-1 0 43 0,-2 1-41 0,1-1 49 15,-2 1-23-15,-1-2 41 0,-2 1-46 0,0 0 34 16,-2-2-54-16,1-2 47 0,-1 5-44 0,1-6 48 16,-1 1-50-16,2-1 49 0,0-1-62 0,0 2 46 15,-1-3-57-15,8-6 51 0,-9 9-57 0,4-1 46 16,5-8-56-16,-6 7 53 0,6-7-61 0,-5 7 50 16,5-7-54-16,-4 7 55 0,4-7-53 0,0 0 52 15,11 7-53-15,-11-7 51 0,21 3-55 0,-8-2 52 16,2-1-53-16,2 0 55 0,1 3-56 0,2-3 53 15,2-3-57-15,2 3 53 0,2 0-50 0,-2-1 49 16,0 1-52-16,0-2 53 0,1 2-52 0,-1-1 50 16,-4 1-48-16,1-1 52 0,-4 1-56 0,0 0 54 15,0 0-59-15,-17 0 43 0,25-2-71 0,-25 2 3 16,24 0-94-16,-24 0-15 0,17 0-83 0,-17 0 4 0,15 2-10 16,-15-2-11-16,0 0-70 0,13 4-116 15,-13-4-243-15,0 0-201 0</inkml:trace>
          <inkml:trace contextRef="#ctx0" brushRef="#br1" timeOffset="253210.8421">-5445 7096 8 0,'0'0'457'16,"4"-9"-95"-16,-4 9-47 0,2-11-60 0,-2 11-38 16,3-7-43-16,-3 7-26 0,0 0-32 0,3-11-22 15,-3 11-20-15,0 0 0 0,0 0-21 0,0 0 9 16,0 0 14-16,0 0-7 0,11 6-2 0,-11-6-5 0,5 8-8 16,1 2-1-16,-5-3-6 0,3 0 1 0,-3 5-6 15,4-2 15-15,-1 1-5 0,-3 1 2 0,5 0 1 16,-4 0 24-16,1 0-47 0,-1 0 32 15,0 0-48-15,1-1 37 0,1 2-46 0,-2-2 38 0,-1 1-51 16,3-1 41-16,-3-2-43 0,-1-1 36 0,4 0-37 16,-4-8 38-16,1 16-41 0,-1-16 40 0,2 13-37 15,-2-13 40-15,1 10-22 0,-1-10 63 0,4 7-29 16,-4-7 33-16,0 0-56 0,0 0 38 0,0 0-48 16,0 0 36-16,0 0-48 0,0 0 38 0,0 0-41 15,-5-7 39-15,5 7-49 0,-2-15 43 0,2 7-47 16,2 0 42-16,-2-3-39 0,3-2 1 0,-1 0 0 15,3 2 4-15,-2-2 1 0,2 0 0 0,2 0 4 16,-4 2 3-16,4 0-2 0,-1 1-7 0,2 0 2 16,-2 0-3-16,1 1-1 0,-2 2-13 0,3 1-16 15,-8 6-28-15,10-11-44 0,-10 11-9 0,12-9-10 16,-12 9-18-16,11-6-25 0,-11 6-48 0,12-5-33 16,-12 5-95-16,12-4-324 0,-12 4-188 0</inkml:trace>
          <inkml:trace contextRef="#ctx0" brushRef="#br1" timeOffset="253823.5189">-5021 7065 119 0,'0'0'348'0,"6"-7"-84"0,-6 7-15 0,2-10-23 0,-2 10-34 15,4-7-28-15,-4 7-5 0,0 0-22 0,1-11-14 16,-1 11-19-16,0 0-4 0,0-11-14 0,0 11-14 15,0 0-10-15,-5-9-10 0,5 9-10 16,0 0-1-16,-6-6-5 0,6 6-5 0,0 0-4 0,0 0-2 16,-17 3-2-16,17-3 3 0,-8 5-4 0,8-5-2 15,-12 5-5-15,12-5-1 0,-9 7 7 0,9-7-8 16,-10 10-5-16,6-4 0 0,4-6 8 0,-9 12-4 16,9-12 1-16,-6 13-1 0,2-6-9 0,1-1 9 15,3-6-5-15,-5 11-7 0,5-11 9 0,-5 13-5 16,5-13 1-16,-3 9-1 0,3-9 3 0,-4 7 10 15,4-7 2-15,0 0 17 0,-5 10 17 0,5-10 2 16,0 0 0-16,0 0-11 0,0 0-10 0,0 0-9 16,0 0-1-16,0 0-3 0,0 0-11 0,0 0 3 15,17-2-2-15,-17 2-4 0,0 0 0 0,12-6 3 0,-12 6-18 16,10-3 13-16,-10 3 1 0,9-4 0 16,-9 4-4-16,13-2-5 0,-13 2 9 0,0 0-10 15,15-1-7-15,-15 1 16 0,0 0-1 0,20 3 2 0,-20-3 2 16,12 4 1-16,-12-4 35 0,11 7-42 0,-11-7 44 15,12 10-34-15,-6-7 42 0,-1 4-25 16,2 1 44-16,-2-2-47 0,0-1 40 0,-1 3-48 16,-4-8 41-16,11 12-43 0,-8-5 43 0,-3-7-46 0,7 14 46 15,-7-14-45-15,5 10 54 0,-5-10-47 16,1 14 54-16,-1-14-46 0,0 10 48 0,0-10-59 0,-2 11 55 16,2-11-67-16,-8 10 49 0,8-10-59 15,-6 5 50-15,6-5-55 0,-12 6 51 0,12-6-62 0,-12 3 58 16,12-3-54-16,0 0 51 0,-17 0-54 0,17 0 53 15,0 0-68-15,-16-4 41 0,16 4-72 0,-9-9 19 16,9 9-67-16,-10-7 1 0,10 7-91 0,-7-11-21 16,7 11-6-16,-4-13-29 0,4 13-57 0,0-13-47 15,1 6-454-15,-1 7-351 0</inkml:trace>
          <inkml:trace contextRef="#ctx0" brushRef="#br1" timeOffset="254002.722">-4494 7104 183 0,'16'-2'496'15,"-16"2"-110"-15,23-6-55 0,-23 6-41 0,22 0-32 16,-22 0-38-16,18-1-50 0,-18 1-33 0,17-2-33 0,-17 2-16 16,15 0-20-16,-15 0-11 0,0 0-7 15,16 2-18-15,-16-2 0 0,0 0-18 0,14 1-26 16,-14-1-36-16,0 0-51 0,0 0-91 0,0 0-166 0,0 0-345 15,-10 4-208-15</inkml:trace>
        </inkml:traceGroup>
      </inkml:traceGroup>
    </inkml:traceGroup>
  </inkml:traceGroup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0:07.77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02A69B-C452-4485-8CF2-1718B3AE0A31}" emma:medium="tactile" emma:mode="ink">
          <msink:context xmlns:msink="http://schemas.microsoft.com/ink/2010/main" type="inkDrawing" rotatedBoundingBox="4151,16813 7387,16706 7388,16738 4152,16846" semanticType="underline" shapeName="Other">
            <msink:sourceLink direction="with" ref="{581DE686-D3C8-4F6D-A9FD-0E50F4447BF9}"/>
            <msink:sourceLink direction="with" ref="{7A2E1426-5EF8-4D94-88A6-F223BB682AAC}"/>
            <msink:sourceLink direction="with" ref="{5BF64672-6ECD-4C7A-860C-E6D03D33B095}"/>
            <msink:sourceLink direction="with" ref="{EC2C292F-848D-4EE7-A8F4-1953BC7312B8}"/>
            <msink:sourceLink direction="with" ref="{D3841E58-5A37-4F50-995B-45BF140AB7DE}"/>
          </msink:context>
        </emma:interpretation>
      </emma:emma>
    </inkml:annotationXML>
    <inkml:trace contextRef="#ctx0" brushRef="#br0">79 139 237 0,'-10'-3'289'0,"10"3"-32"0,-17-2-19 0,17 2-15 0,-17-6 0 16,17 6-50-16,-11-2 12 0,11 2-56 15,-12-3 19-15,12 3-56 0,0 0 25 0,-12-5-65 16,12 5 31-16,0 0-55 0,0 0 36 0,0 0-42 0,0 0 41 15,0 0-49-15,11-6 40 0,-11 6-41 0,26-1 16 16,-4 1-21-16,5-1 40 0,4-1-46 0,8 0 38 16,7 0-40-16,6 0 38 0,11 1-46 0,7-1 41 15,4-2-42-15,8 3 41 0,15-3-48 0,6 2 43 16,7 1-41-16,5-1 33 0,1-1-32 0,4-1 35 16,2 3-38-16,2-3 42 0,-1 1-44 0,1-1 41 15,-2 2-43-15,-2-1 46 0,-3 0-46 0,-7 1 41 16,-2 0-46-16,-5-1 46 0,-9-1-42 0,-14 0 40 15,-5 1-37-15,-2 1 41 0,-7-2-43 0,-4 1 45 16,-12 1-44-16,-3-2 40 0,-11 1-41 0,-2 0 45 16,-4 2-40-16,-4-1 52 0,-6 0-38 0,1 1 43 15,-4-1-27-15,0 1 27 0,-3 1-40 0,0-2 32 16,-14 2-40-16,19-1 32 0,-19 1-35 0,20-2 30 16,-20 2-41-16,15 0 16 0,-15 0-74 0,16-2-8 15,-16 2-110-15,0 0-126 0,12-2-457 0,-12 2-298 16</inkml:trace>
  </inkml:traceGroup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0:27.0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8375D2-58DA-400D-AB18-B00CD6DF5916}" emma:medium="tactile" emma:mode="ink">
          <msink:context xmlns:msink="http://schemas.microsoft.com/ink/2010/main" type="inkDrawing" rotatedBoundingBox="616,5929 3753,4708 3873,5016 736,6237" semanticType="callout" shapeName="Other">
            <msink:sourceLink direction="with" ref="{7187EF0D-45E9-4F91-8BD3-FC586C67D7EC}"/>
            <msink:sourceLink direction="with" ref="{3FB6015E-DBE5-4C0F-8C16-25CCB896B824}"/>
            <msink:sourceLink direction="with" ref="{C8C22A19-06A0-4277-9BD7-AA5A8FA305C4}"/>
          </msink:context>
        </emma:interpretation>
      </emma:emma>
    </inkml:annotationXML>
    <inkml:trace contextRef="#ctx0" brushRef="#br0">-1 1121 420 0,'0'0'538'0,"14"-4"-104"16,-14 4-91-16,1-8-51 0,-1 8-13 0,0 0-43 16,5-9-33-16,-5 9-22 0,0 0-10 0,0 0-14 15,2-9-20-15,-2 9-11 0,0 0-14 0,0 0-18 0,0 0-20 16,0 0-9-16,0 0-14 0,0-7-22 0,0 7 7 15,0 0-3-15,0 0 40 0,0 0 44 16,10 3-9-16,-10-3-18 0,8 6-14 0,-8-6-12 16,11 11-7-16,-1-6-3 0,-4 2-1 0,4 1-4 0,-2 0 6 15,4 3 4-15,-2 2 18 0,2-2-20 0,-2 1 1 16,2-1-20-16,-1 4 6 0,0-4-8 0,0 3 11 16,-4-6-3-16,2 7 14 0,1-7-16 0,-1 4 4 15,-2-3-17-15,-1 1 0 0,5-3 12 0,-5 0 3 16,2 1 6-16,1-5 4 0,-1 3 17 0,6-3-4 15,-14-3 20-15,31-3-42 0,-8-3 20 0,12-6-39 16,5-7 23-16,10-3-37 0,3-5 24 0,15-9-35 16,7-7 29-16,6-6-38 0,18-11 29 0,10-4-40 15,6-1 44-15,7-3-38 0,5 3 33 0,3 0-33 16,0 1 29-16,0 1-38 0,2 5 41 0,-1 2 0 16,-3 5-17-16,-6 4 6 0,-20 11-7 0,-3 2 17 15,-6 2-21-15,-8 2 1 0,-3 3 0 0,-10 3 0 16,-18 6 3-16,-2 2 1 0,-13 3 5 0,-4 2 12 0,-7 1 26 15,-4 3 18-15,-2 0 8 0,-3 0 3 16,-3 3 1-16,-3-1-10 0,2 1-1 0,-3 0-5 16,-1 1-3-16,0-1-8 0,-11 4-9 0,14-6-5 15,-14 6-5-15,16-5-10 0,-16 5-2 0,11-4 0 0,-11 4-8 16,11-5-1-16,-11 5-8 0,7-4-9 0,-7 4-18 16,0 0-21-16,12-4-27 0,-12 4-29 15,0 0-38-15,10-5-42 0,-10 5-69 0,0 0-86 0,8-8-93 16,-8 8-36-16,0-13-47 0,0 4-108 0,-1-3-579 15,-4 0-811-15</inkml:trace>
  </inkml:traceGroup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40.59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8E4CB4F-41AC-4BC4-B504-6E4F4277447F}" emma:medium="tactile" emma:mode="ink">
          <msink:context xmlns:msink="http://schemas.microsoft.com/ink/2010/main" type="writingRegion" rotatedBoundingBox="459,8736 28026,8560 28090,18703 524,18879"/>
        </emma:interpretation>
      </emma:emma>
    </inkml:annotationXML>
    <inkml:traceGroup>
      <inkml:annotationXML>
        <emma:emma xmlns:emma="http://www.w3.org/2003/04/emma" version="1.0">
          <emma:interpretation id="{A9EA9D65-D870-47EE-8A3D-DCFECFEF45D8}" emma:medium="tactile" emma:mode="ink">
            <msink:context xmlns:msink="http://schemas.microsoft.com/ink/2010/main" type="paragraph" rotatedBoundingBox="459,8736 28026,8560 28034,9921 468,100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ADC748-EE2B-4D76-B32A-E81A36DDA132}" emma:medium="tactile" emma:mode="ink">
              <msink:context xmlns:msink="http://schemas.microsoft.com/ink/2010/main" type="line" rotatedBoundingBox="459,8736 28026,8560 28034,9921 468,10097"/>
            </emma:interpretation>
          </emma:emma>
        </inkml:annotationXML>
        <inkml:traceGroup>
          <inkml:annotationXML>
            <emma:emma xmlns:emma="http://www.w3.org/2003/04/emma" version="1.0">
              <emma:interpretation id="{867B7772-21A0-4C6D-AF94-79740B258A3E}" emma:medium="tactile" emma:mode="ink">
                <msink:context xmlns:msink="http://schemas.microsoft.com/ink/2010/main" type="inkWord" rotatedBoundingBox="460,8931 1346,8925 1352,9891 467,9897"/>
              </emma:interpretation>
              <emma:one-of disjunction-type="recognition" id="oneOf0">
                <emma:interpretation id="interp0" emma:lang="en-US" emma:confidence="0.5">
                  <emma:literal>a)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A)</emma:literal>
                </emma:interpretation>
                <emma:interpretation id="interp3" emma:lang="en-US" emma:confidence="0">
                  <emma:literal>a))</emma:literal>
                </emma:interpretation>
                <emma:interpretation id="interp4" emma:lang="en-US" emma:confidence="0">
                  <emma:literal>as</emma:literal>
                </emma:interpretation>
              </emma:one-of>
            </emma:emma>
          </inkml:annotationXML>
          <inkml:trace contextRef="#ctx0" brushRef="#br0">322 30 90 0,'0'0'390'0,"0"0"-96"16,0 0-55-16,0 0-22 0,0 0-33 0,0 0-13 15,0 0-39-15,0 0 20 0,0 0-46 0,0 0 17 16,0 0-42-16,0 0 24 0,0 0-29 0,0 0 17 16,0 0-11-16,0 0-22 0,0 0-1 0,0 0-4 15,0 0 8-15,-6-7 2 0,6 7 27 0,0 0-5 16,0 0 13-16,-6-5-3 0,6 5-1 0,0 0-13 15,-6-5 6-15,6 5-24 0,0 0-7 0,-13-5-20 0,13 5 15 16,-12-4-12-16,12 4 14 0,-15-3-21 0,15 3 19 16,-13-2-18-16,13 2 16 0,-17 2-23 15,17-2 23-15,-21 5-11 0,12-2 12 0,-2 0-16 0,-1 1 11 16,0 0-14-16,1 4 27 0,-2-2-16 0,1 2 14 16,-1 3-22-16,2-3 24 0,-1 5-20 0,0-2 14 15,1 2-22-15,0 1 19 0,2 0-25 0,0-1 14 16,1 2-28-16,-1-1 15 0,3-2-15 0,1 4 17 15,2-5-25-15,-2 3 22 0,1-3-24 0,3 2 19 16,0 1-27-16,-2-3 26 0,3-1-21 0,0 2 20 16,0-3-21-16,3 0 18 0,-2-1-22 0,-1-8 16 15,1 16-13-15,-1-16 20 0,5 13-19 0,-5-13 19 16,11 11-21-16,-11-11 19 0,11 5-21 0,-11-5 22 16,15 2-21-16,-15-2 15 0,19-3-15 0,-19 3 17 0,18-7-19 15,-9 0 13-15,1 1-14 0,1 1 24 16,-1-5-24-16,-1 1 19 0,2 1-25 0,-1-2 28 15,-2 2-23-15,2-4 22 0,-1 4-21 0,-1-2 19 16,-2-1-3-16,3 2-4 0,-2-2 3 0,-1 1-3 16,1 0 2-16,-2 0-8 0,0 3 5 0,0-4 1 15,0 4-2-15,-2-2-9 0,2 1 13 0,-1 1-4 16,-1-1 1-16,1 0-4 0,-4 8 5 0,5-11-9 0,-5 11-14 16,5-13 22-16,-5 13 2 0,3-10-2 0,-3 10-22 15,3-11 26-15,-3 11-22 0,3-7 16 0,-3 7-9 16,4-7 18-16,-4 7-19 0,0 0 21 15,1-12-21-15,-1 12 21 0,0 0-18 0,0 0 19 0,4-8-18 16,-4 8 21-16,0 0-3 0,0 0-23 0,0 0 25 16,1-8-1-16,-1 8-5 0,0 0 2 0,0 0-5 15,0 0 2-15,0 0-1 0,0 0-11 0,0 0 12 16,0 0-2-16,0 0 3 0,0 0-7 0,0 0 0 16,0 0 2-16,0-9-10 0,0 9 8 0,0 0 2 15,0 0-4-15,0 0 1 0,0 0 4 0,0 0-1 16,0 0-6-16,-4 13-5 0,4-13 22 0,-2 8 8 15,2-8 2-15,-5 10 1 0,3-3 0 0,-1-1-2 16,1 3-2-16,-2 0-2 0,3 2 6 0,-4 2 4 16,4-3-5-16,-3 3 7 0,2-2-7 0,-3 3-5 15,4 1 0-15,-3-3-16 0,3 3 11 0,-1-3-14 16,-1 2 5-16,3-3-4 0,-2 2 10 0,2-4-13 16,0 2 10-16,0-1-10 0,0-2 5 0,2 2-1 0,-2-10 8 15,3 15-14-15,0-7 9 0,-3-8-8 0,9 10 9 16,-2-6-10-16,-7-4 5 0,11 10-8 0,-11-10 1 15,14 4-21-15,-14-4 5 0,16 1-40 0,-16-1-17 16,21 0-75-16,-21 0-51 0,18-3-85 0,-18 3-52 16,19-5-46-16,-7-2-68 0,-1 1-103 0,0 2-380 15,-1-3-515-15</inkml:trace>
          <inkml:trace contextRef="#ctx0" brushRef="#br0" timeOffset="478.1348">530-143 379 0,'0'0'370'0,"0"0"-24"0,-3-9-54 16,3 9-34-16,-4-8-9 0,4 8-21 0,0 0-14 16,-2-9-19-16,2 9 5 0,0 0 4 0,-4-7-11 0,4 7-1 15,0 0-9-15,0 0-11 0,-2-8-13 0,2 8-15 16,0 0-11-16,0 0-17 0,0 0-3 0,-3-9-19 16,3 9-17-16,0 0-5 0,0 0 32 0,0 0 24 15,0 0 13-15,17 2-14 0,-17-2-1 0,16 5-10 16,-6 1-22-16,-2-2 31 0,5 2-12 0,2 1 33 15,1 4-30-15,-2 0 31 0,7 2-45 0,-2 1 36 16,-1 3-36-16,3 0 0 0,-2 4-6 0,3 2-8 16,0 1-13-16,-4 1-8 0,2-1-10 0,-1 4-3 15,-2 2 0-15,-3-3 49 0,-3 0-62 0,-4 1 31 16,2-1-46-16,-3 4 34 0,-5 0-49 0,-2-1 37 16,-3-1-46-16,-3 4 38 0,-3 1-47 0,-4 0 40 15,-2-3-46-15,-2 1 49 0,-9 3-58 0,2-2 23 16,-4-1-63-16,-3-1-30 0,1-3-53 0,2-7-56 15,-2 2-56-15,1-5-57 0,0 0-111 0,0-5-84 16,3 1-57-16,-1-4-117 0,3-6-642 0,-1 1-927 16</inkml:trace>
        </inkml:traceGroup>
        <inkml:traceGroup>
          <inkml:annotationXML>
            <emma:emma xmlns:emma="http://www.w3.org/2003/04/emma" version="1.0">
              <emma:interpretation id="{AB3189CA-D4B4-4169-A7BF-83E7DB98B250}" emma:medium="tactile" emma:mode="ink">
                <msink:context xmlns:msink="http://schemas.microsoft.com/ink/2010/main" type="inkWord" rotatedBoundingBox="1797,8865 2281,8862 2286,9549 1802,9553"/>
              </emma:interpretation>
              <emma:one-of disjunction-type="recognition" id="oneOf1">
                <emma:interpretation id="interp5" emma:lang="en-US" emma:confidence="0.5">
                  <emma:literal>P</emma:literal>
                </emma:interpretation>
                <emma:interpretation id="interp6" emma:lang="en-US" emma:confidence="0">
                  <emma:literal>p</emma:literal>
                </emma:interpretation>
                <emma:interpretation id="interp7" emma:lang="en-US" emma:confidence="0">
                  <emma:literal>PM</emma:literal>
                </emma:interpretation>
                <emma:interpretation id="interp8" emma:lang="en-US" emma:confidence="0">
                  <emma:literal>PA</emma:literal>
                </emma:interpretation>
                <emma:interpretation id="interp9" emma:lang="en-US" emma:confidence="0">
                  <emma:literal>Pm</emma:literal>
                </emma:interpretation>
              </emma:one-of>
            </emma:emma>
          </inkml:annotationXML>
          <inkml:trace contextRef="#ctx0" brushRef="#br0" timeOffset="1225.964">1391-131 12 0,'0'0'568'0,"0"0"-140"0,0 0-80 0,0 0-41 15,1-8-34-15,-1 8-13 0,0 0-13 0,0 0-22 16,0 0-11-16,0 0-13 0,0 0-22 0,0 0-18 0,0 0-27 16,0 0-11-16,0 0-20 0,0 0 14 15,0 0 25-15,0 0 29 0,0 0-27 0,0 12 6 16,0-12-25-16,-1 19 14 0,0-11-29 0,-2 6 12 15,2-1-11-15,-1 2-5 0,2 3-18 0,-4-5 1 0,4 8-5 16,-2 0 1-16,-2 0-15 0,3 1 0 0,-3 0-7 16,3 0-6-16,-3 1-9 0,4-2-8 15,-3 3-10-15,-1-2-2 0,0 0-8 0,3-1 22 0,1 0-33 16,-3-1 23-16,0 1-31 0,1-4-3 0,2 0 28 16,-4-3-27-16,4 2 22 0,0-5-30 0,-1 2 16 15,1-5-42-15,-1 3-10 0,1-11 20 0,0 15-51 16,0-15-22-16,0 13-71 0,0-13-63 0,0 0-108 15,0 0-38-15,0 0-15 0,0 0-64 0,0 0 35 16,2-12-27-16,0 5-492 0,0-2-516 0</inkml:trace>
          <inkml:trace contextRef="#ctx0" brushRef="#br0" timeOffset="1776.1063">1448 28 178 0,'0'0'428'0,"-7"-10"-109"0,7 10-36 0,-7-9-35 0,7 9-23 16,-7-10-22-16,7 10-47 0,-6-7-10 0,6 7-17 15,-6-7-18-15,6 7 0 0,-6-10-14 16,6 10 12-16,-5-7-20 0,5 7 10 0,-3-7-28 0,3 7 9 16,-5-13-5-16,5 13 6 0,-4-10 1 0,4 10-7 15,-1-14-7-15,1 14-11 0,0-11-12 0,1 3-6 16,-1 8-7-16,4-15-6 0,1 6-13 0,-2 1 5 15,2-1-3-15,1-1-7 0,1 2 2 0,1-1-3 16,-1 0 0-16,0 2-7 0,3-3 4 0,-2 3 0 16,2 1-6-16,1-3 6 0,-1 3 0 0,2 0-4 15,-1 0-1-15,1 0 2 0,1 1 0 0,-1-1 1 16,0 4-1-16,3-1 1 0,-2-2 0 0,0 5-7 16,1-1 7-16,-14 1 16 0,24 0 11 0,-24 0 6 15,28 1 11-15,-17 5-4 0,2-3-6 0,-1 2 9 16,-1 0-3-16,1 3 2 0,0-1-1 0,-2 0 9 15,0 5 2-15,-2-5-1 0,0 3-11 0,1 1-10 16,-3-1 5-16,1 1 2 0,-2 0 22 0,-1 1-28 16,1-2 21-16,-4 3-24 0,1-4 10 0,-1 3-8 0,-1-1 20 15,-1-3-21-15,-1 4 22 0,-1 0-21 16,0-2 19-16,-5 1-9 0,2 1-1 0,-1-4-5 16,-4 4-25-16,3-3 14 0,-4 1-21 0,-3-1 20 0,2 1-26 15,-3-1 21-15,-2-4-23 0,1 3 20 0,1 0-23 16,-3-3 21-16,3-2 1 0,-1 1-6 15,0 0 1-15,3 1-4 0,-3-2 0 0,1-2-6 16,3 2 2-16,-2-2-4 0,15-1-5 0,-23 2-34 0,23-2 20 16,-19 1-29-16,19-1-61 0,-16 2-31 0,16-2-70 15,-13 1-37-15,13-1-48 0,0 0-16 0,-16 1 8 16,16-1-67-16,0 0-20 0,0 0-450 0,0 0-385 16</inkml:trace>
        </inkml:traceGroup>
        <inkml:traceGroup>
          <inkml:annotationXML>
            <emma:emma xmlns:emma="http://www.w3.org/2003/04/emma" version="1.0">
              <emma:interpretation id="{97E6BF87-B593-4A43-A836-6689EEB34274}" emma:medium="tactile" emma:mode="ink">
                <msink:context xmlns:msink="http://schemas.microsoft.com/ink/2010/main" type="inkWord" rotatedBoundingBox="2606,9237 3009,9235 3010,9421 2608,9424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.</emma:literal>
                </emma:interpretation>
                <emma:interpretation id="interp1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2219.703">2232 126 285 0,'0'0'412'0,"-17"2"-111"15,17-2 21-15,0 0-58 0,-13 0 3 0,13 0-16 16,0 0-27-16,0 0-16 0,-15 1-19 0,15-1-10 16,0 0-20-16,0 0 4 0,-15 1-22 0,15-1 8 15,0 0-25-15,0 0 6 0,0 0-30 0,0 0 9 16,0 0-31-16,0 0 10 0,0 0-33 0,-15 0 17 15,15 0-31-15,0 0 11 0,0 0-26 0,0 0 12 16,0 0-24-16,15-2 11 0,-15 2-19 0,15 0 17 16,-15 0-23-16,22-2 18 0,-10 1-18 0,-12 1 17 15,29-3-28-15,-12 3 26 0,-2-2-21 0,2 1 19 16,0 1-21-16,-2 0 21 0,1-2-24 0,-1 2 17 16,-15 0-20-16,25 0 15 0,-25 0-22 0,22-2 7 15,-22 2-38-15,18 0-20 0,-18 0-62 0,0 0-9 16,22 0-46-16,-22 0-26 0,0 0-9 0,17 0-40 15,-17 0 22-15,0 0-59 0,0 0 27 0,9 4-142 16,-9-4-202-16,0 0-130 0</inkml:trace>
          <inkml:trace contextRef="#ctx0" brushRef="#br0" timeOffset="2568.4626">2219 262 418 0,'0'0'322'15,"-16"8"-50"-15,16-8-32 0,-13 5-31 0,13-5-28 16,-11 5-10-16,11-5-19 0,-12 6-18 0,12-6-13 16,-9 6-15-16,9-6-15 0,0 0-18 0,-9 4 5 15,9-4-5-15,0 0-2 0,0 0-4 0,-5 5 2 16,5-5-6-16,0 0-1 0,0 0-11 0,0 0-6 16,17 2-9-16,-17-2-8 0,14 0 6 0,-14 0-20 15,21-2 16-15,-8 1-15 0,-1 0 1 0,5-1-7 16,-1 1 12-16,2-1-19 0,0 0 5 0,3-2-9 15,-2 2 9-15,3 0-8 0,-4-2 7 0,0 3-11 16,-1-1 11-16,0 0-5 0,-1 0 6 0,-4 1-10 16,1 1 8-16,-13 0-9 0,22-3 11 0,-22 3-18 15,17-1 17-15,-17 1-9 0,16 0 11 0,-16 0-11 16,0 0 6-16,14-2-14 0,-14 2 12 0,0 0-5 16,0 0 6-16,0 0-21 0,0 0-29 0,14 3-30 0,-14-3-68 15,0 0-8-15,0 0-52 0,0 0-43 16,0 0-113-16,0 0-278 0,0 0-150 0</inkml:trace>
        </inkml:traceGroup>
        <inkml:traceGroup>
          <inkml:annotationXML>
            <emma:emma xmlns:emma="http://www.w3.org/2003/04/emma" version="1.0">
              <emma:interpretation id="{89A4215D-D8B1-4754-A4CB-0E02C4B034B9}" emma:medium="tactile" emma:mode="ink">
                <msink:context xmlns:msink="http://schemas.microsoft.com/ink/2010/main" type="inkWord" rotatedBoundingBox="3421,8971 5236,8959 5239,9553 3425,9565"/>
              </emma:interpretation>
              <emma:one-of disjunction-type="recognition" id="oneOf3">
                <emma:interpretation id="interp15" emma:lang="en-US" emma:confidence="0.5">
                  <emma:literal>1250</emma:literal>
                </emma:interpretation>
                <emma:interpretation id="interp16" emma:lang="en-US" emma:confidence="0.5">
                  <emma:literal>12 50</emma:literal>
                </emma:interpretation>
                <emma:interpretation id="interp17" emma:lang="en-US" emma:confidence="0.5">
                  <emma:literal>. 250</emma:literal>
                </emma:interpretation>
                <emma:interpretation id="interp18" emma:lang="en-US" emma:confidence="0">
                  <emma:literal>, 250</emma:literal>
                </emma:interpretation>
                <emma:interpretation id="interp19" emma:lang="en-US" emma:confidence="0">
                  <emma:literal>I 250</emma:literal>
                </emma:interpretation>
              </emma:one-of>
            </emma:emma>
          </inkml:annotationXML>
          <inkml:trace contextRef="#ctx0" brushRef="#br0" timeOffset="2979.9524">2959 42 183 0,'0'0'477'0,"4"-10"-115"15,-4 10-37-15,1-13-49 0,-1 13-41 0,3-9-22 16,-3 9-34-16,1-11 0 0,-1 11-27 0,0 0-25 16,0-10-14-16,0 10-12 0,0 0-21 0,1-7 11 15,-1 7-3-15,0 0-2 0,3-10 5 0,-3 10 6 16,0 0-16-16,0 0 11 0,0 0-13 0,0 0 46 16,0 0-5-16,0 0 18 0,0 0-26 0,0 0 21 15,2 10-24-15,-2-10 15 0,2 12-24 0,0-2 13 16,-2-1-4-16,2 1-10 0,-2 4-13 0,0-1-4 15,0 1-13-15,4 2-8 0,-4-1-25 0,0 2 7 16,-3 0-16-16,3 0 3 0,-1 0-8 0,1 1 9 0,0 1-13 16,0-1 6-16,0-1-11 0,0 0 5 0,0 0-12 15,-2 0 5-15,0-3-7 0,0 1 8 16,2 1-9-16,-1-3 4 0,1-1-8 0,-1-2 7 0,-2 1 0 16,2-2 0-16,1-9-6 0,0 16 4 0,0-16-8 15,-1 14 5-15,1-14-9 0,0 12-12 0,0-12-11 16,-3 9-19-16,3-9-64 0,0 0-43 0,-1 7-87 15,1-7-53-15,0 0-30 0,0 0-20 0,0 0-31 16,9-5-36-16,-9 5-102 0,8-11-337 0,-2 2-400 16</inkml:trace>
          <inkml:trace contextRef="#ctx0" brushRef="#br0" timeOffset="3566.1194">3279 88 49 0,'-4'-10'468'0,"4"10"-130"0,-2-9-25 16,2 9-79-16,-5-8 11 0,5 8-55 0,-2-11-6 0,2 11-54 15,-4-10 1-15,4 10-30 0,0-8 0 16,0 8-27-16,0-12-9 0,0 12-12 0,4-10-4 16,-4 10-5-16,2-15-7 0,-2 15 5 0,9-10-13 15,-2 4-13-15,-7 6 11 0,11-13-9 0,-3 9-4 0,2-3-1 16,-2 1-1-16,3 2-5 0,0 0-9 15,1 1 15-15,-2 0-6 0,2 0 3 0,-1 0-7 16,-11 3 8-16,24 0-8 0,-24 0 8 0,22 2-3 0,-22-2 15 16,19 4-3-16,-8 1 13 0,-1-3-12 0,-2 4 15 15,1 1 12-15,-2 2-13 0,-1-4-11 0,0 6 13 16,-1-2-6-16,-1-1 8 0,-1 4-13 0,-1-2 4 16,0 1-8-16,-4 1 13 0,2 0-6 0,-4-2 11 15,3 3-12-15,-3-2 12 0,-1 2-6 0,-3-2 18 16,-1 3-19-16,0-1 13 0,-1 1-18 0,-2-2 15 15,1 1-8-15,-1-1 21 0,0-1-20 0,1 2 13 16,-4-2-23-16,6-1 12 0,-1 0-30 0,0-3 20 16,-1 3-26-16,5-2 21 0,-2-2-21 0,2 1 17 15,-2-2-36-15,8-5 42 0,-9 9-18 0,9-9 16 16,-7 7-15-16,7-7 17 0,-4 8-23 0,4-8 19 16,0 0-21-16,7 6 18 0,-7-6-26 0,0 0 23 15,22 2-19-15,-22-2 18 0,22-2-21 0,-9 1 20 0,2-2-21 16,0 1 21-16,1 0-23 0,1-1 22 0,5-1-21 15,-2 1 17-15,2 0-17 0,-2 0 18 16,0 1-23-16,-1-2 24 0,1 2-19 0,-4-1 22 16,-1 0-25-16,1 0 24 0,-3 2-22 0,2 0 20 0,-15 1-22 15,19-3 19-15,-19 3-21 0,17-2 14 0,-17 2-19 16,15-2 7-16,-15 2-25 0,13-2-9 0,-13 2-41 16,0 0-7-16,16 0-30 0,-16 0-28 0,0 0-25 15,0 0-71-15,0 0-11 0,0 0-68 0,14-2-147 16,-14 2-247-16,0 0-226 0</inkml:trace>
          <inkml:trace contextRef="#ctx0" brushRef="#br0" timeOffset="4491.9046">4033-92 139 0,'0'0'523'0,"0"0"-144"0,-11 5-77 0,11-5-79 16,0 0-17-16,-7 4-19 0,7-4-45 0,0 0 3 16,-11 7-38-16,11-7-10 0,-5 7-17 0,5-7 0 15,-6 9-6-15,6-9-3 0,-5 8 10 0,5-8-7 16,-3 14 12-16,3-14-15 0,-4 10 8 0,4-10-6 15,-4 16 13-15,2-9-18 0,2 2 14 0,-2 0-15 0,2 1 19 16,0-1-26-16,-2-1 8 0,0 2-27 0,2 0 7 16,0-1-20-16,-1 2 11 0,1-4-33 15,-2 1 26-15,2-8-18 0,-2 16 11 0,2-16-24 0,0 17 17 16,0-17-17-16,-1 11 17 0,1-11-18 0,0 11 17 16,0-11-14-16,-1 9 35 0,1-9-8 0,0 0 20 15,0 11-15-15,0-11 13 0,0 0-24 0,0 0 13 16,0 0-24-16,0 0 9 0,0 0-25 0,0 0 26 15,11-5-22-15,-11 5 16 0,8-9-20 0,-8 9 18 16,10-10-20-16,-4 5 16 0,0 0-16 0,1-1 16 16,-1 1-17-16,3-3 12 0,-2 2-15 0,0 0 19 15,2 2-25-15,-1-4 25 0,0 3-18 0,1 1 18 16,-9 4-22-16,17-6 21 0,-17 6-17 0,17-7 15 16,-17 7-17-16,16-2 20 0,-16 2-20 0,19 2 20 15,-19-2-19-15,18 6 20 0,-8-3-14 0,0 1 15 16,-2 1-19-16,4 4 22 0,-2-3-15 0,-2 1 24 15,2 1-24-15,-3 2 27 0,2-2-18 0,-2 1 25 16,0 1-19-16,-2 2 26 0,2-3-21 0,-4 1 18 0,3 1-21 16,-4-1 21-16,0 2-26 0,0-5 18 0,-2 1-20 15,0 2 24-15,0-10-28 0,-2 19 23 16,0-11-23-16,0-1 16 0,-4 2-22 0,3-1 20 0,-5-3-24 16,1 4 13-16,-2-2-12 0,-1-1 19 0,1-2-24 15,-3 3 20-15,1-3-20 0,-5-1 21 0,4 0-32 16,0 0 31-16,-4-2-28 0,3-1 19 15,13 0-29-15,-23 0 2 0,7 0-63 0,5-3-30 0,-1 2-61 16,12 1-39-16,-22-5-42 0,14 0-71 0,-2 0-30 16,5-1-128-16,-2 0-378 0,7 6-419 0</inkml:trace>
          <inkml:trace contextRef="#ctx0" brushRef="#br0" timeOffset="3902.8625">4012-79 61 0,'0'0'475'16,"-2"-7"-117"-16,2 7-46 0,-6-7-50 0,6 7-39 15,0 0-28-15,-4-11-31 0,4 11-24 0,0 0-23 0,0 0-36 16,-1-10-6-16,1 10-16 0,5-5-9 0,-5 5-11 16,7-5-2-16,-7 5-11 0,14-4 0 15,-14 4 5-15,14-4-3 0,-14 4-7 0,21-6-1 16,-21 6-3-16,23-3-7 0,-10-1-7 0,-1 3 8 0,3-1-3 15,-2-1-1-15,0 3-1 0,2-1-2 0,-15 1-4 16,20-2-7-16,-20 2 11 0,21-1-2 0,-21 1 3 16,17-1-5-16,-17 1-1 0,13 0-2 0,-13 0-13 15,0 0-15-15,15-2-27 0,-15 2-37 0,0 0-72 16,0 0-79-16,0 0-167 0,0 0-162 0,0 0-89 16</inkml:trace>
          <inkml:trace contextRef="#ctx0" brushRef="#br0" timeOffset="5066.1441">4537-35 105 0,'0'0'439'0,"0"0"-98"0,0 0-39 16,-2-9-39-16,2 9-59 0,0 0 8 0,0 0-35 15,0 0-1-15,0-8-10 0,0 8-28 0,0 0-6 0,0 0-14 16,0 0 2-16,0 0-28 0,-5-7 12 0,5 7-10 15,0 0 14-15,0 0-16 0,0 0 15 16,-9 7-16-16,9-7 7 0,-7 5-11 0,7-5 22 0,-4 11-32 16,4-11 20-16,-6 11-21 0,2-2 10 0,4-2-21 15,-3 1 21-15,-1 5 1 0,4-2-22 0,-1 0 17 16,-1 2-15-16,0 1-5 0,2-1-25 0,0 0 25 16,0 2-19-16,-1-2 19 0,1 2-24 0,1 1 18 15,-1-3-28-15,0 2 12 0,0-4-26 0,2 5 17 16,0-6-12-16,-1 4 18 0,3-2-20 0,-2-4 18 15,-1 3-19-15,3-1 12 0,-2-1-9 0,4-1 13 16,-3-1-19-16,4-1 16 0,-7-6-6 0,12 11-6 16,-6-6-21-16,-6-5 12 0,16 6-8 0,-16-6 16 15,18 5-18-15,-18-5 16 0,18 0-19 0,-18 0 18 16,23-3-15-16,-23 3 11 0,21-3-15 0,-10 0 18 16,-2-1-7-16,2-3-3 0,0 3 5 0,0-1-17 15,-1-3 17-15,-2 2 0 0,4-1-4 0,-6 0 1 0,3-3-6 16,-2 2 6-16,-1-2-2 0,0 0 0 0,0 2 0 15,-1-5 0-15,-1 3 1 0,-2-3-8 16,0 2-9-16,0-2 19 0,-2 3 0 0,-2-4 0 16,0 3-8-16,1-3 6 0,-4 1-10 0,1 0 3 0,0 2 7 15,-1 0-5-15,-2 1-15 0,-2-3 19 0,3 3-24 16,-4-1 15-16,3 4-23 0,-3-4 8 0,2 4-49 16,-4 1-9-16,2 0-54 0,-2-1-33 0,1 4-71 15,-1 0-40-15,2 0-61 0,10 3-121 0,-24 0-88 16,24 0-418-16,-23 0-554 0</inkml:trace>
        </inkml:traceGroup>
        <inkml:traceGroup>
          <inkml:annotationXML>
            <emma:emma xmlns:emma="http://www.w3.org/2003/04/emma" version="1.0">
              <emma:interpretation id="{E84C86F1-03C7-4FFA-A307-D99D952943D7}" emma:medium="tactile" emma:mode="ink">
                <msink:context xmlns:msink="http://schemas.microsoft.com/ink/2010/main" type="inkWord" rotatedBoundingBox="6410,9281 6447,9280 6449,9451 6412,9452"/>
              </emma:interpretation>
              <emma:one-of disjunction-type="recognition" id="oneOf4">
                <emma:interpretation id="interp20" emma:lang="en-US" emma:confidence="0.5">
                  <emma:literal>,</emma:literal>
                </emma:interpretation>
                <emma:interpretation id="interp21" emma:lang="en-US" emma:confidence="0">
                  <emma:literal>l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719.6028">5976 160 334 0,'0'0'405'15,"0"0"-42"-15,0 0-84 0,0 0 6 0,0 0-51 16,0 0-9-16,0 0-1 0,0 0-38 0,0 0-1 16,0 0-23-16,0 0-15 0,0 0-30 15,0 0-19-15,0 0-17 0,0 0-6 0,0 0-15 0,0 0 2 16,0 0-11-16,0 0 6 0,8 5-23 0,-8-5 12 16,-1 11-21-16,1-11 9 0,-3 11-19 0,2-2 4 15,1-2-11-15,-2 3 8 0,-1 1-14 0,1 0 7 16,-3 2-23-16,4-5-8 0,-3 6-73 0,1-4-70 15,-1 3-50-15,3-3-88 0,-3 1-124 0,4-4-394 16,-2 3-354-16</inkml:trace>
        </inkml:traceGroup>
        <inkml:traceGroup>
          <inkml:annotationXML>
            <emma:emma xmlns:emma="http://www.w3.org/2003/04/emma" version="1.0">
              <emma:interpretation id="{851471CB-0E2B-4679-AFD5-5F03350F4ADE}" emma:medium="tactile" emma:mode="ink">
                <msink:context xmlns:msink="http://schemas.microsoft.com/ink/2010/main" type="inkWord" rotatedBoundingBox="6951,8887 7422,8884 7426,9490 6955,9493"/>
              </emma:interpretation>
              <emma:one-of disjunction-type="recognition" id="oneOf5">
                <emma:interpretation id="interp25" emma:lang="en-US" emma:confidence="0.5">
                  <emma:literal>R</emma:literal>
                </emma:interpretation>
                <emma:interpretation id="interp26" emma:lang="en-US" emma:confidence="0">
                  <emma:literal>K</emma:literal>
                </emma:interpretation>
                <emma:interpretation id="interp27" emma:lang="en-US" emma:confidence="0">
                  <emma:literal>B</emma:literal>
                </emma:interpretation>
                <emma:interpretation id="interp28" emma:lang="en-US" emma:confidence="0">
                  <emma:literal>P</emma:literal>
                </emma:interpretation>
                <emma:interpretation id="interp29" emma:lang="en-US" emma:confidence="0">
                  <emma:literal>RN</emma:literal>
                </emma:interpretation>
              </emma:one-of>
            </emma:emma>
          </inkml:annotationXML>
          <inkml:trace contextRef="#ctx0" brushRef="#br0" timeOffset="6041.893">6489-68 207 0,'2'-7'534'15,"-2"7"-140"-15,4-9-97 0,-4 9-59 0,5-11-42 16,-5 11-31-16,3-5-17 0,-3 5-12 0,0 0-6 0,5-7-19 16,-5 7-10-16,0 0 8 0,0 0 23 0,5 8-18 15,-5-8-2-15,5 13-24 0,-3-6 1 0,-1 4-1 16,3-1 16-16,-4 3-16 0,4 0 6 15,-2 3-23-15,-2-3-1 0,4 3-27 0,-4 3 10 0,1-2-25 16,-1 3 11-16,-1 2-26 0,-1-1 17 0,0 3-22 16,2-3 13-16,-2 0-22 0,-2 2 13 0,4 0-24 15,-2-2 8-15,0-2-35 0,2-3-40 0,0 1-54 16,2 0-41-16,-2-6-16 0,2 5-63 0,-1-6-2 16,3 0-32-16,-4-10-94 0,5 11-335 0,-5-11-222 15</inkml:trace>
          <inkml:trace contextRef="#ctx0" brushRef="#br0" timeOffset="6542.0071">6543 1 390 0,'0'-17'350'16,"-1"-1"-69"-16,1 1-27 0,1 3-51 0,-1-1-16 16,0 0-16-16,4 2-34 0,-3-3-28 0,4 2-11 0,-1 1-13 15,3 1-15-15,-2 2-7 0,3-1-6 0,-2 1-7 16,6 2 0-16,-1-1-4 0,1 3-3 15,2 0 13-15,0 2-25 0,2-1 2 0,1 4-5 16,-3-1-2-16,3 2 5 0,0 2-11 0,-1-1 9 0,3 5 2 16,-3-2 1-16,1 3 9 0,-1 4 8 0,-3-4 4 15,0 1 10-15,-4 2 5 0,-2-1 2 0,2 3-11 16,-5-3 6-16,2 2-24 0,-3 0 13 0,-1 0-18 16,-4-1 8-16,-3 1-20 0,1 1 9 0,0-2-30 15,-5 3 20-15,2-4-11 0,-2 3 9 0,-3-2-19 16,-1 3 13-16,0-5-15 0,-2 1 14 0,-1 0-19 15,2-3 17-15,-3 1-13 0,1-2 13 0,2-1-18 16,-1 0 15-16,2-3-13 0,-2 1 10 0,3-1-13 16,12-1 15-16,-20 3-13 0,20-3 14 0,-21 1-15 15,21-1 14-15,-16 3-17 0,16-3 14 0,0 0-8 16,-15 0 10-16,15 0-13 0,0 0 16 0,0 0-14 16,-5 7 12-16,5-7-12 0,8 6 17 0,-8-6-14 15,12 7 11-15,-3-3-12 0,-2 5 14 0,5-2-14 0,4 1 13 16,-3 2-14-16,3-2 21 0,1 5-12 0,0-3 12 15,2 4-23-15,2-3 20 0,-1 4-15 16,0-2 13-16,-3-1-15 0,-1-2 11 0,-1 3-14 16,1-2 11-16,-3-1-10 0,-2 0 11 0,1-1-19 0,0-1 16 15,-3-1-20-15,-2 0 5 0,0 0-31 0,2-3-26 16,-9-4-47-16,9 7-28 0,-9-7-37 0,10 8-52 16,-10-8-79-16,0 0-176 0,0 0-239 0,17-2-233 15</inkml:trace>
        </inkml:traceGroup>
        <inkml:traceGroup>
          <inkml:annotationXML>
            <emma:emma xmlns:emma="http://www.w3.org/2003/04/emma" version="1.0">
              <emma:interpretation id="{FC07BF24-9559-477B-9583-B5F81F3B935F}" emma:medium="tactile" emma:mode="ink">
                <msink:context xmlns:msink="http://schemas.microsoft.com/ink/2010/main" type="inkWord" rotatedBoundingBox="7817,9179 8076,9178 8077,9203 7818,9205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~</emma:literal>
                </emma:interpretation>
                <emma:interpretation id="interp3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6798.6744">7359 84 275 0,'0'0'563'0,"0"0"-133"0,-1-7-108 16,1 7-56-16,0 0-43 0,0 0-39 0,-4-8-14 15,4 8-33-15,0 0-22 0,0 0-19 0,0 0-11 16,5-6-22-16,-5 6-4 0,0 0-25 0,21-2 4 16,-21 2-12-16,19 0 6 0,-19 0-18 0,22 0 6 15,-9-1-14-15,4 1 9 0,-1 0-21 0,-2 0 17 0,3-2-11 16,0 2 3-16,-2 0-14 0,2 0-28 0,-17 0-44 16,26 2-104-16,-26-2-35 0,23 1-121 15,-23-1-387-15,17 0-235 0</inkml:trace>
        </inkml:traceGroup>
        <inkml:traceGroup>
          <inkml:annotationXML>
            <emma:emma xmlns:emma="http://www.w3.org/2003/04/emma" version="1.0">
              <emma:interpretation id="{530A1056-7F13-4716-8F7C-F9973FC2126C}" emma:medium="tactile" emma:mode="ink">
                <msink:context xmlns:msink="http://schemas.microsoft.com/ink/2010/main" type="inkWord" rotatedBoundingBox="7842,9086 10319,9070 10323,9727 7846,9743"/>
              </emma:interpretation>
              <emma:one-of disjunction-type="recognition" id="oneOf7">
                <emma:interpretation id="interp35" emma:lang="en-US" emma:confidence="0.5">
                  <emma:literal>-20%.</emma:literal>
                </emma:interpretation>
                <emma:interpretation id="interp36" emma:lang="en-US" emma:confidence="0">
                  <emma:literal>-2041.</emma:literal>
                </emma:interpretation>
                <emma:interpretation id="interp37" emma:lang="en-US" emma:confidence="0">
                  <emma:literal>-20%</emma:literal>
                </emma:interpretation>
                <emma:interpretation id="interp38" emma:lang="en-US" emma:confidence="0">
                  <emma:literal>-204.</emma:literal>
                </emma:interpretation>
                <emma:interpretation id="interp39" emma:lang="en-US" emma:confidence="0">
                  <emma:literal>-2011.</emma:literal>
                </emma:interpretation>
              </emma:one-of>
            </emma:emma>
          </inkml:annotationXML>
          <inkml:trace contextRef="#ctx0" brushRef="#br0" timeOffset="7015.982">7445 216 172 0,'-11'5'567'0,"11"-5"-171"0,-16 4-83 0,16-4-74 16,-12 4-1-16,12-4-39 0,-12 6-21 0,12-6-29 15,-8 3-35-15,8-3-7 0,0 0-25 0,-6 6-8 16,6-6-21-16,0 0 4 0,0 0-22 0,9 7 2 15,-9-7-18-15,16 2 5 0,-16-2-12 0,18 3 5 16,-3-3-15-16,-2 3 8 0,4-3-7 0,0 0 5 16,1 0-12-16,5-3 3 0,0 2-32 0,1-1-52 15,2 0-30-15,0-1-113 0,-2 0-28 0,7 0-125 16,-2-4-249-16,-1 3-141 0</inkml:trace>
          <inkml:trace contextRef="#ctx0" brushRef="#br0" timeOffset="7556.1456">8099 160 58 0,'0'0'475'0,"0"0"-132"0,9-6-103 0,-9 6 23 0,0 0-61 16,4-8-6-16,-4 8-15 0,0 0-5 15,-1-10-28-15,1 10-20 0,-4-8-22 0,4 8-12 0,-5-11-1 16,5 11-5-16,-5-11-5 0,5 11-20 0,-7-11-1 16,2 3-24-16,5 8 13 0,-2-13-15 0,-1 4 7 15,3 9-20-15,0-12 6 0,3 2-15 0,-1 3 8 16,-2 7-22-16,7-13 14 0,0 3-16 0,1 5 5 15,-1-6-3-15,4 6 0 0,0-1-5 0,-1 0 0 16,2-1 9-16,1 3-4 0,-2 1 0 0,1 1 3 16,1-1-3-16,1 2-5 0,-14 1-1 0,25 0 18 15,-14 1-10-15,1 0 9 0,-1 3-10 0,1-1 9 16,0 3-28-16,-2 1 30 0,-2 0-6 0,1 0 14 16,-4 5-8-16,0-4 10 0,-3 4-7 0,-1-1 4 15,-1 3-11-15,0-3 15 0,0 3-11 0,-7-3 12 16,2 5-7-16,0-2 12 0,-4 0-2 0,-1 3 8 15,-2-4-8-15,0 2 15 0,-3 1-6 0,3-3 11 16,-3 1-15-16,0 0 24 0,3-1-18 0,-4-2 12 0,-1 0-22 16,4-1 11-16,-1 3-20 0,1-5 11 15,1 3-19-15,1-3 13 0,0-1-24 0,4 3 22 16,-4-5-18-16,6 0 5 0,5-5-2 0,-12 11 23 0,12-11-16 16,-6 8 13-16,6-8-19 0,0 0-1 0,5 7-2 15,-5-7-2-15,13 5 0 0,-13-5 2 0,18 2-2 16,-18-2-3-16,27 2 2 0,-10-2-1 15,0-2-4-15,1 2 21 0,0-3-25 0,4 1 21 0,2 0-18 16,-1 1 19-16,0 0-21 0,0-1 18 0,-1-1-19 16,0 2 19-16,-2-1-20 0,-3 1 19 0,-1 0-19 15,3 0 13-15,-5-1-15 0,0 0 18 0,-14 2-27 16,21-3 22-16,-21 3-24 0,18-2 4 0,-18 2-65 16,13-3-35-16,-13 3-61 0,0 0-44 0,15-1-23 15,-15 1-59-15,0 0-77 0,0 0-453 0,11-5-374 16</inkml:trace>
          <inkml:trace contextRef="#ctx0" brushRef="#br0" timeOffset="8034.0499">8762 88 384 0,'0'0'424'0,"-3"-10"-60"0,3 10-81 16,-1-9-15-16,1 9-44 0,-1-8-28 15,1 8-24-15,0 0-37 0,-4-7-20 0,4 7-23 16,0 0 7-16,0 0-12 0,0 0-8 0,-14 0-8 0,14 0 15 16,-8 6 7-16,8-6 11 0,-8 5-11 0,8-5 7 15,-5 13-13-15,2-7 10 0,-1 1-22 0,-1 3 19 16,3-2-16-16,-1 3 4 0,-3-1-22 0,4 1 15 16,-2 2-33-16,2-2 36 0,-2 2-24 0,3 1 14 15,-2-1-34-15,2 2 14 0,1-3-26 0,0 4-5 16,0-2-1-16,0-1 17 0,1 2-24 0,3-4 14 15,-3 3-22-15,3-4 23 0,-1 4-31 0,1-5 29 16,2 3-19-16,-1-4 21 0,2-1-22 0,-2 2 22 16,4-4-23-16,-9-5 22 0,15 6-24 0,-15-6 19 15,20 2-22-15,-20-2 14 0,19-1-25 0,-19 1 29 16,22-5-19-16,-11 0 24 0,0 1-25 0,1-5 19 16,-3 2-20-16,1 1 19 0,2-6-26 0,-3 3 24 15,-1-5-16-15,1 3 16 0,-1-4-20 0,-3 2 20 0,-3-1-23 16,2 1 20-16,-3-1-17 0,-1 0 20 0,0 3-3 15,-1-4-5-15,-4 4 0 0,2-2 0 0,-2 4-7 16,-1-3 3-16,-3 5 1 0,1 0-7 16,-2-2-11-16,-1 4-17 0,0 1 14 0,-1 1-59 0,0 0 4 15,1 0-41-15,11 3-27 0,-22 1-48 0,22-1-22 16,-20 5-8-16,10-2-76 0,10-3-2 0,-17 8-68 16,17-8-458-16,-12 5-364 0</inkml:trace>
          <inkml:trace contextRef="#ctx0" brushRef="#br0" timeOffset="8458.0122">9587 44 38 0,'0'0'552'0,"11"-4"-163"0,-11 4-33 16,0 0-77-16,11-4-19 0,-11 4-33 0,0 0-30 16,11-4-26-16,-11 4-30 0,0 0-2 0,0 0-24 15,7-4 1-15,-7 4-6 0,0 0 17 0,0 0-5 0,0 0 10 16,0 0-16-16,-1 9 14 0,1-9-17 0,-6 7 8 16,6-7-15-16,-9 14 10 0,3-7-29 15,3 5 30-15,-5-2-32 0,1 1 34 0,0 3-23 0,-3 3 4 16,4 0-27-16,-6-2 16 0,5 5-15 0,-5 2 10 15,3-1-25-15,-3 0 7 0,1 3-28 0,-1-1 8 16,0-1-17-16,1-2 3 0,0 4-16 0,2-4 12 16,-1-2-20-16,0 1 7 0,2-1-7 0,-1-1 4 15,1 0-10-15,-1 0 10 0,2-1-15 0,1-3 14 16,-2 1-15-16,3-4 6 0,0 3-7 0,0-3 11 16,0 0-19-16,-1-3 12 0,5 0-27 0,-4 1-9 15,5-8-34-15,-5 11-2 0,5-11-69 0,-3 7-57 16,3-7-83-16,0 0-41 0,0 0-33 0,0 0-53 15,0 0-87-15,-9-6-458 0,9 6-536 0</inkml:trace>
          <inkml:trace contextRef="#ctx0" brushRef="#br0" timeOffset="8670.0442">9277 228 212 0,'0'0'476'0,"-5"-10"-70"15,5 10-89-15,-3-9-33 0,3 9-57 0,0 0-63 0,-4-9-6 16,4 9-27-16,0 0-37 0,-2-8-13 0,2 8-15 16,0 0-14-16,0 0-1 0,-4-9-19 0,4 9-15 15,0 0 1-15,0 0-11 0,0 0 7 0,0 0-11 16,0 0-19-16,0 0 14 0,0 0-8 0,0 0-88 16,16 0-45-16,-16 0-124 0,0 0-456 0,12 4-227 15</inkml:trace>
          <inkml:trace contextRef="#ctx0" brushRef="#br0" timeOffset="8850.207">9809 375 598 0,'0'0'477'0,"9"5"-107"16,-9-5-96-16,10 4-42 0,-10-4-57 0,0 0-26 15,13 2-39-15,-13-2-34 0,0 0-69 0,17 2-103 16,-17-2-239-16,0 0-306 0,0 0-154 0</inkml:trace>
        </inkml:traceGroup>
        <inkml:traceGroup>
          <inkml:annotationXML>
            <emma:emma xmlns:emma="http://www.w3.org/2003/04/emma" version="1.0">
              <emma:interpretation id="{F5AEEB30-B5E7-4229-B869-FB626E699386}" emma:medium="tactile" emma:mode="ink">
                <msink:context xmlns:msink="http://schemas.microsoft.com/ink/2010/main" type="inkWord" rotatedBoundingBox="11009,9448 11074,9447 11076,9624 11010,9624"/>
              </emma:interpretation>
              <emma:one-of disjunction-type="recognition" id="oneOf8">
                <emma:interpretation id="interp40" emma:lang="en-US" emma:confidence="0.5">
                  <emma:literal>,</emma:literal>
                </emma:interpretation>
                <emma:interpretation id="interp41" emma:lang="en-US" emma:confidence="0">
                  <emma:literal>.</emma:literal>
                </emma:interpretation>
                <emma:interpretation id="interp42" emma:lang="en-US" emma:confidence="0">
                  <emma:literal>'</emma:literal>
                </emma:interpretation>
                <emma:interpretation id="interp43" emma:lang="en-US" emma:confidence="0">
                  <emma:literal>)</emma:literal>
                </emma:interpretation>
                <emma:interpretation id="interp44" emma:lang="en-US" emma:confidence="0">
                  <emma:literal>/</emma:literal>
                </emma:interpretation>
              </emma:one-of>
            </emma:emma>
          </inkml:annotationXML>
          <inkml:trace contextRef="#ctx0" brushRef="#br0" timeOffset="42427.7008">10611 332 67 0,'0'0'495'16,"0"0"-117"-16,0 0-58 0,0 0-56 0,0 0-28 0,-7-5-36 16,7 5-6-16,0 0-25 0,0 0-33 15,0 0 7-15,0 0-20 0,0 0 0 0,0 0-20 16,0 0-10-16,0 0-20 0,0 0-12 0,0 0-15 0,0 0-5 15,0 0-15-15,0 0 2 0,0 0-14 0,0 0 18 16,0 0-10-16,-5 7 10 0,5-7-14 0,1 7 4 16,-1-7-8-16,3 10 4 0,-3-10-9 0,1 15-2 15,-2-8-1-15,1 4-3 0,-4-3 2 0,3 1-2 16,-3 2-11-16,-1 2-4 0,0-2-24 0,1-1-49 16,-2 1-35-16,1-1-35 0,0-1-55 0,0 0-67 15,0-3-63-15,5-6-385 0,-7 13-230 0</inkml:trace>
        </inkml:traceGroup>
        <inkml:traceGroup>
          <inkml:annotationXML>
            <emma:emma xmlns:emma="http://www.w3.org/2003/04/emma" version="1.0">
              <emma:interpretation id="{BE1DAFB5-F884-4572-A1FF-591DBB7DC896}" emma:medium="tactile" emma:mode="ink">
                <msink:context xmlns:msink="http://schemas.microsoft.com/ink/2010/main" type="inkWord" rotatedBoundingBox="11587,8968 12190,8964 12193,9411 11590,9415"/>
              </emma:interpretation>
              <emma:one-of disjunction-type="recognition" id="oneOf9">
                <emma:interpretation id="interp45" emma:lang="en-US" emma:confidence="0.5">
                  <emma:literal>T</emma:literal>
                </emma:interpretation>
                <emma:interpretation id="interp46" emma:lang="en-US" emma:confidence="0">
                  <emma:literal>7</emma:literal>
                </emma:interpretation>
                <emma:interpretation id="interp47" emma:lang="en-US" emma:confidence="0">
                  <emma:literal>J</emma:literal>
                </emma:interpretation>
                <emma:interpretation id="interp48" emma:lang="en-US" emma:confidence="0">
                  <emma:literal>Y</emma:literal>
                </emma:interpretation>
                <emma:interpretation id="interp4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42900.0462">11164-27 420 0,'0'0'347'0,"0"0"-54"15,-14-2-35-15,14 2-40 0,0 0-17 0,-11-2-52 16,11 2 12-16,0 0-36 0,0 0-6 0,0 0-19 16,-15-3-16-16,15 3-24 0,0 0 8 0,0 0-12 15,0 0-4-15,0 0-11 0,0 0-7 0,0 0-10 16,11-6 0-16,-1 1-6 0,3-1-6 0,5 2-4 16,3-1 3-16,3-3-1 0,4 1-2 0,1 2-2 15,5-2-2-15,5-3 0 0,-2 3-13 0,-3 1 4 16,-3-1 9-16,1 0 1 0,1 3-1 0,-7 0-1 15,-1 0-1-15,-4 0-6 0,1 1 9 0,-5 0-5 16,-2 1-4-16,0 1 3 0,-4-1-3 0,-11 2-5 0,24-3-12 16,-24 3-15-16,16-2-13 0,-16 2-4 15,0 0-16-15,17 0-30 0,-17 0-32 0,0 0-47 0,0 0-52 16,0 0-87-16,0 0-220 0,0 0-44 16</inkml:trace>
          <inkml:trace contextRef="#ctx0" brushRef="#br0" timeOffset="43229.5335">11503-100 207 0,'0'0'437'16,"0"0"-117"-16,0 0-63 0,0 0-37 0,0 0-30 16,-14 0-13-16,14 0-21 0,0 0-18 0,0 0-26 15,0 0-16-15,0 0-16 0,0 0-14 0,0 0 27 16,-9 5 7-16,9-5-3 0,0 0 3 0,0 11-23 15,0-11 3-15,0 9-1 0,0-9 0 0,4 15-5 16,-3-7 3-16,-1 0-13 0,4 2 9 0,-2-1-17 16,-1 4 12-16,-1-2-21 0,1 3 3 0,2 1-18 15,-3-1 6-15,0 2-13 0,0-3 8 0,0 4-19 16,0 0 14-16,0-2-17 0,0 1 10 0,-3-2-21 16,2 1 15-16,1-2-12 0,0 1 9 0,0-2-16 15,-3 0 15-15,3-1-13 0,-2-3 9 0,2 2-8 0,0-10 6 16,-2 16-14-16,2-16 9 0,0 11-16 15,0-11-10-15,0 11-62 0,0-11-50 0,0 0-48 16,0 9-96-16,0-9-37 0,0 0-132 0,0 0-311 16,0 0-278-16</inkml:trace>
        </inkml:traceGroup>
        <inkml:traceGroup>
          <inkml:annotationXML>
            <emma:emma xmlns:emma="http://www.w3.org/2003/04/emma" version="1.0">
              <emma:interpretation id="{EEE4DB08-E745-4C0F-B53F-DB98ACE0E9C8}" emma:medium="tactile" emma:mode="ink">
                <msink:context xmlns:msink="http://schemas.microsoft.com/ink/2010/main" type="inkWord" rotatedBoundingBox="12361,9164 12718,9162 12719,9326 12363,9329"/>
              </emma:interpretation>
              <emma:one-of disjunction-type="recognition" id="oneOf10">
                <emma:interpretation id="interp50" emma:lang="en-US" emma:confidence="0.5">
                  <emma:literal>=</emma:literal>
                </emma:interpretation>
                <emma:interpretation id="interp51" emma:lang="en-US" emma:confidence="0">
                  <emma:literal>c</emma:literal>
                </emma:interpretation>
                <emma:interpretation id="interp52" emma:lang="en-US" emma:confidence="0">
                  <emma:literal>_</emma:literal>
                </emma:interpretation>
                <emma:interpretation id="interp53" emma:lang="en-US" emma:confidence="0">
                  <emma:literal>-</emma:literal>
                </emma:interpretation>
                <emma:interpretation id="interp5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3578.0043">11993 77 250 0,'0'0'457'0,"0"0"-163"0,-15-3-14 0,15 3-110 16,0 0 19-16,-15-1-45 0,15 1 19 0,0 0-48 15,0 0 1-15,-17-2-44 0,17 2 8 0,0 0-35 16,0 0 16-16,0 0-23 0,0 0 23 0,-12 2-16 15,12-2 13-15,0 0-11 0,0 0-6 0,0 0 6 16,0 0-8-16,0 0-4 0,0 0-10 0,18 0-1 16,-18 0-5-16,15-2 1 0,-15 2-9 0,19-2 0 15,-6 0-7-15,1 0 8 0,0 1-20 0,1 0 14 0,-1-1-4 16,1 1 2-16,-2-2-4 0,3 2 0 0,-3-1-4 16,-2 1-1-16,2-2 1 0,-13 3-9 15,22-3-18-15,-22 3-56 0,17-3 9 0,-17 3-75 0,12-2 15 16,-12 2-30-16,0 0-43 0,17 0-47 0,-17 0-312 15,0 0-86-15</inkml:trace>
          <inkml:trace contextRef="#ctx0" brushRef="#br0" timeOffset="43896.0469">11973 167 344 0,'-9'5'330'0,"9"-5"-62"0,-14 5-23 16,14-5-27-16,-12 6-23 0,12-6-56 0,-11 4 20 15,11-4-54-15,-10 7 8 0,10-7-51 0,-7 4 17 16,7-4-39-16,0 0 23 0,-11 5-22 0,11-5 10 16,0 0-21-16,0 0 21 0,0 0-21 0,0 0 12 15,0 0-18-15,0 0 6 0,7 5-15 0,-7-5 8 16,17-1-20-16,-17 1 16 0,22-4-19 0,-9 2 13 0,2 1-14 16,-1-2 3-16,3 2-8 0,0-3 20 15,0-1-20-15,1 2 17 0,-1 0-16 0,1 0 15 16,-1 2-13-16,-1-2 12 0,0 1-17 0,-3 0 16 15,-1-1-16-15,-1-1 16 0,-11 4-14 0,21-3 8 0,-21 3-9 16,14-3 15-16,-14 3-19 0,16-1 19 0,-16 1-17 16,0 0 16-16,14-3-30 0,-14 3-5 0,0 0-59 15,0 0 3-15,14-1-88 0,-14 1-29 0,0 0-133 16,0 0-235-16,0 0-81 0</inkml:trace>
        </inkml:traceGroup>
        <inkml:traceGroup>
          <inkml:annotationXML>
            <emma:emma xmlns:emma="http://www.w3.org/2003/04/emma" version="1.0">
              <emma:interpretation id="{7C93236D-B31A-4173-8A95-4F5A09607722}" emma:medium="tactile" emma:mode="ink">
                <msink:context xmlns:msink="http://schemas.microsoft.com/ink/2010/main" type="inkWord" rotatedBoundingBox="13083,8999 14768,8988 14774,10006 13089,10016"/>
              </emma:interpretation>
              <emma:one-of disjunction-type="recognition" id="oneOf11">
                <emma:interpretation id="interp55" emma:lang="en-US" emma:confidence="0.5">
                  <emma:literal>syr.</emma:literal>
                </emma:interpretation>
                <emma:interpretation id="interp56" emma:lang="en-US" emma:confidence="0.5">
                  <emma:literal>By V.</emma:literal>
                </emma:interpretation>
                <emma:interpretation id="interp57" emma:lang="en-US" emma:confidence="0">
                  <emma:literal>-yr.</emma:literal>
                </emma:interpretation>
                <emma:interpretation id="interp58" emma:lang="en-US" emma:confidence="0">
                  <emma:literal>by V.</emma:literal>
                </emma:interpretation>
                <emma:interpretation id="interp59" emma:lang="en-US" emma:confidence="0">
                  <emma:literal>my V.</emma:literal>
                </emma:interpretation>
              </emma:one-of>
            </emma:emma>
          </inkml:annotationXML>
          <inkml:trace contextRef="#ctx0" brushRef="#br0" timeOffset="44658.0342">12620-28 470 0,'0'-10'393'0,"0"10"-83"0,0 0-64 15,0 0-45-15,0-9-21 0,0 9-23 0,0 0-23 16,0 0-24-16,0 0-21 0,0-11-19 0,0 11-13 15,0 0-11-15,0 0-8 0,5-4-8 0,-5 4-6 16,0 0 0-16,12-7-9 0,-12 7 1 0,11-2-7 0,-11 2 1 16,12-5-23-16,-12 5 23 0,21-3 1 15,-21 3-4-15,23-4 0 0,-10 3 1 0,0-2-4 16,4 0-4-16,0 1 6 0,-2-3-1 0,2 3 0 16,-3 1-2-16,3-3 0 0,-1 2-1 0,-3 0-7 15,2 0 6-15,-15 2 0 0,22-4-1 0,-22 4 1 0,18-5 3 16,-18 5-3-16,17-2-10 0,-17 2 17 15,13-2-12-15,-13 2 22 0,0 0-9 0,15-1 14 0,-15 1-7 16,0 0 0-16,0 0-4 0,15 0 9 0,-15 0-5 16,0 0-2-16,0 0-4 0,0 8 3 0,0-8-4 15,-3 8 2-15,3-8-4 0,-9 9 2 0,4-2 4 16,-3 2-13-16,2-2 10 0,-3 1-2 0,1 1 0 16,-1 1 0-16,0 1-2 0,0-2 1 0,-3 2 12 15,4-1-5-15,-3 2 3 0,2-3-6 0,-2 1 0 16,3 0-4-16,-2-1 1 0,4-1-11 0,-2 2 12 15,-1-5-6-15,4 4-2 0,-2-2 2 0,7-7 2 16,-8 8 1-16,8-8 8 0,-9 12 5 0,9-12 11 16,-7 7-3-16,7-7 13 0,0 0-14 0,-7 5 7 15,7-5-26-15,0 0 19 0,0 0-10 0,0 0 0 16,0 0-10-16,0 0 9 0,8-5-9 0,-8 5 3 16,11-4-10-16,-11 4 9 0,12-6-10 0,-12 6 7 15,16-7-11-15,-16 7 9 0,16-6-5 0,-16 6 11 0,17-3-11 16,-17 3 6-16,18-2-8 0,-18 2 10 0,17-2-14 15,-17 2 13-15,18 0-5 0,-18 0 4 16,18 3-5-16,-18-3 5 0,16 3-22 0,-16-3 27 0,14 7 0 16,-14-7 7-16,16 10-4 0,-16-10 9 0,11 8-5 15,-11-8 6-15,11 13-6 0,-11-13 14 0,6 11-8 16,-3-3 10-16,-3-8-7 0,4 13 10 0,-4-13-11 16,0 16 5-16,0-16-11 0,-6 11 13 0,6-11-13 15,-5 15 10-15,5-15-20 0,-11 11 17 0,5-5-17 16,0-1 8-16,0-2-12 0,-5 3 8 0,1-2-11 15,1 0 10-15,-3-2-13 0,0 1 12 0,1-1-17 16,-3 0 14-16,2-1-13 0,-2-1 10 0,14 0-17 16,-26 0 13-16,26 0-11 0,-23 0 5 0,23 0-31 15,-24 0-33-15,24 0-35 0,-22 0-18 0,22 0-38 16,-14-1-55-16,14 1-23 0,-13-6-80 0,13 6-95 16,-9-3-264-16,9 3-187 0</inkml:trace>
          <inkml:trace contextRef="#ctx0" brushRef="#br0" timeOffset="45443.759">13257 13 244 0,'0'0'478'0,"0"0"-143"0,0 0-13 15,0 0-63-15,1-9-18 0,-1 9-20 0,0 0-27 16,0 0-36-16,0 0-41 0,0 0-8 0,0 0-14 16,0 0 15-16,0 0-18 0,0 0 11 0,0 0-4 15,-1 8 10-15,1-8-5 0,-4 8 16 0,4-8-25 16,0 13 23-16,0-13-19 0,-3 14 3 0,1-4-31 16,2-2 10-16,0 4-25 0,0-4 4 0,-2 5-22 15,2-3 9-15,-1 1-25 0,2 0 9 0,-1 2-21 16,2-2 17-16,-2 2-21 0,2-2 15 0,-1 0-20 15,1 0 17-15,2-2-21 0,-3 2 20 0,3-4-22 16,-2 1 19-16,4-1-19 0,0-1 19 0,-6-6-21 16,12 8 20-16,-12-8-21 0,15 6 17 0,-15-6-16 15,18 2 15-15,-18-2-20 0,18-3 23 0,-6-3-22 0,-2 2 19 16,2-2-25-16,0-1 24 0,-2-2-17 0,0 1 19 16,2-4-20-16,-4 1 19 0,2-2-16 15,-2 4 16-15,-3-4-18 0,4 3 21 0,-2-2-21 16,-2 1-4-16,1 1 10 0,-1-1 19 0,-2 3-23 0,2-4 25 15,-1 5-20-15,-1-1 16 0,1 1-13 0,-3 0 23 16,-1 7-7-16,6-13 16 0,-6 13 6 0,4-11 19 16,-4 11-25-16,3-10 16 0,-3 10-28 0,4-7 16 15,-4 7-25-15,4-6 11 0,-4 6-16 0,0 0 21 16,0 0 17-16,0 0 44 0,0 0-2 0,7 5-1 16,-7-5-9-16,7 12-8 0,-3-5-3 0,-2 3 8 15,3 3-2-15,-1-2 5 0,1 5-9 0,-2 2-1 16,2-1 13-16,0 2-9 0,-1 1-31 0,-1 3-5 15,3 0 21-15,-3 1-28 0,0 6 21 0,-2-3-33 16,3 3 39-16,-4-1-50 0,0 1 27 0,1 1-32 16,2-2 27-16,-6 1-30 0,3 1 26 0,-1-3-29 15,1 0-3-15,0-2 6 0,-2-1 1 0,2-1 4 16,-2 0-2-16,1-1-6 0,1 0 7 0,0-2-1 0,0-2 4 16,0-2-1-16,0-2 0 0,0 1-2 15,-2-3-7-15,2 0 8 0,0-2-2 0,-1-2 3 16,1 1 0-16,0-1-12 0,0-9 15 0,-3 14-2 0,-2-8-3 15,5-6-1-15,-6 9 0 0,6-9 0 0,-13 6 1 16,13-6-7-16,-17 3 7 0,17-3 3 0,-22 0-6 16,10-1 2-16,-2-3-2 0,-1 2-3 0,-2 0-8 15,2-3 6-15,-4-1-4 0,1 2-6 0,1-3-4 16,-1 2-7-16,1-4-21 0,0 1-13 0,3 1-20 16,-1-2-32-16,3-1-49 0,0-1-36 0,2 2-70 15,2-2-40-15,2-1-44 0,2 0-66 0,3-3-31 16,1 2-149-16,0-3-323 0,5-3-494 0</inkml:trace>
          <inkml:trace contextRef="#ctx0" brushRef="#br0" timeOffset="46018.0249">13746 82 420 0,'0'0'342'0,"0"0"-1"0,1-9-82 15,-1 9-7-15,0 0-31 0,0-9-5 16,0 9-12-16,0 0-27 0,-1-10 11 0,1 10-5 0,0 0 12 16,-4-12-20-16,4 12 6 0,0 0-23 0,0-12 3 15,0 12-25-15,0-10 12 0,0 10-31 0,4-7 8 16,-4 7-38-16,1-7 4 0,-1 7-37 0,5-10 8 15,-5 10-35-15,5-5 15 0,-5 5-26 0,8-5 15 16,-8 5-24-16,14-2 17 0,-14 2-21 0,15-2 16 16,-15 2-19-16,16 3 21 0,-16-3-21 0,18 4 15 15,-18-4-12-15,19 6 14 0,-9-2-20 0,-1 5 23 16,-1-4 7-16,-2 1-1 0,3 3-1 0,-2-1 0 16,-2 0 1-16,0 4-10 0,-2-4 7 0,2 2-21 15,-4 0 20-15,2-3-21 0,-2 4 18 0,-1-2-19 16,0 2 0-16,-1-3 2 0,-3-1 16 0,4 2-18 15,-4-1 18-15,3-1-21 0,-2 2 21 0,1-2-21 16,-5-1 17-16,7-6-19 0,-5 11 21 0,5-11-17 0,-8 7 16 16,8-7-17-16,0 0 23 0,-10 4-18 15,10-4 18-15,0 0-21 0,-8-5 19 0,8 5-5 16,-3-11-9-16,3 11 6 0,3-15-3 0,-2 6 0 16,1-2-4-16,3 3 0 0,1-5-2 0,-1 2-20 0,4 0 21 15,1-2-17-15,0 2 18 0,2-2-16 0,-1 2 20 16,0 4-22-16,0-6 15 0,2 3-15 0,-1 0 17 15,2 0-21-15,-2 3 15 0,-1-3-22 0,-2 5 13 16,2-1-33-16,0 1 2 0,-2-2-43 0,-9 7 0 16,16-4-32-16,-16 4-8 0,15-3-39 0,-15 3-39 15,13 2-39-15,-13-2-52 0,15 5-19 0,-15-5-120 16,11 9-472-16,-11-9-471 0</inkml:trace>
          <inkml:trace contextRef="#ctx0" brushRef="#br0" timeOffset="46220.9093">14266 146 584 0,'0'0'593'0,"11"6"-117"0,-11-6-32 0,0 0-59 16,0 0-20-16,0 0-44 0,0 0-23 0,0 0-69 16,15 1-25-16,-15-1-67 0,0 0-4 0,0 0-44 15,0 0 0-15,0 0-38 0,0 0 7 0,0 0-32 0,0 0 5 16,0 0-27-16,0 0 7 0,0 0-52 0,14-1-62 15,-14 1-99-15,0 0-78 0,0 0-108 16,0 0-711-16,0 0-715 0</inkml:trace>
        </inkml:traceGroup>
        <inkml:traceGroup>
          <inkml:annotationXML>
            <emma:emma xmlns:emma="http://www.w3.org/2003/04/emma" version="1.0">
              <emma:interpretation id="{14AF86DA-1D0D-406C-B57A-F53480AC2A9C}" emma:medium="tactile" emma:mode="ink">
                <msink:context xmlns:msink="http://schemas.microsoft.com/ink/2010/main" type="inkWord" rotatedBoundingBox="16956,8818 17559,8814 17563,9443 16960,9447"/>
              </emma:interpretation>
              <emma:one-of disjunction-type="recognition" id="oneOf12">
                <emma:interpretation id="interp60" emma:lang="en-US" emma:confidence="0.5">
                  <emma:literal>b)</emma:literal>
                </emma:interpretation>
                <emma:interpretation id="interp61" emma:lang="en-US" emma:confidence="0.5">
                  <emma:literal>b )</emma:literal>
                </emma:interpretation>
                <emma:interpretation id="interp62" emma:lang="en-US" emma:confidence="0">
                  <emma:literal>b ,</emma:literal>
                </emma:interpretation>
                <emma:interpretation id="interp63" emma:lang="en-US" emma:confidence="0">
                  <emma:literal>b .</emma:literal>
                </emma:interpretation>
                <emma:interpretation id="interp64" emma:lang="en-US" emma:confidence="0">
                  <emma:literal>b ]</emma:literal>
                </emma:interpretation>
              </emma:one-of>
            </emma:emma>
          </inkml:annotationXML>
          <inkml:trace contextRef="#ctx0" brushRef="#br0" timeOffset="125173.8979">16555-184 346 0,'0'0'329'0,"-6"-9"-70"16,6 9 5-16,-5-7-44 0,5 7-25 0,-5-9-24 15,5 9-3-15,-5-8-5 0,5 8-14 0,0 0-15 16,-4-7-17-16,4 7-15 0,0 0-3 0,-4-9 1 16,4 9 3-16,0 0-7 0,0 0-3 0,-5-7-9 15,5 7-19-15,0 0-2 0,0 0 1 0,0 0 57 16,0 0 24-16,-7 8-2 0,7-8-11 0,-3 14-13 16,1-7-1-16,-2 4-28 0,3-2 17 0,1 4-34 15,-1 0 20-15,0 0-32 0,-2 0 8 0,3 2-26 16,-1-1 9-16,-1 1-28 0,2 0 9 0,0 2 1 15,-2-3-5-15,4 1-7 0,-2 3-5 0,0-6 2 16,0 5-27-16,0-4 17 0,3 1-15 0,-3 2 20 16,0-3-21-16,0 0 19 0,0 0-25 0,0 0 17 15,0-4-32-15,-1 2-1 0,1-3-59 0,0 2-20 16,0-10-51-16,0 14-25 0,0-14-46 0,0 13-20 16,0-13-13-16,-2 8-88 0,2-8-37 0,0 0-121 15,0 0-237-15,0 0-253 0</inkml:trace>
          <inkml:trace contextRef="#ctx0" brushRef="#br0" timeOffset="125674.0474">16536 37 361 0,'0'0'316'0,"0"0"-64"0,-3-5-20 16,3 5-28-16,0 0-26 0,-3-9-25 0,3 9-18 16,0 0-21-16,-4-10-8 0,4 10-13 0,0 0-46 15,-1-7 29-15,1 7-30 0,2-9 20 0,-2 9-21 16,0 0 22-16,6-9-12 0,-6 9 9 0,6-6-4 16,-6 6-7-16,7-9-7 0,-7 9-14 0,10-5 11 15,-10 5-11-15,12-4 10 0,-12 4-13 0,11-4-3 16,-11 4-1-16,17-5-3 0,-17 5 16 0,16 0-1 15,-16 0 17-15,16 1-17 0,-16-1 9 0,18 6-6 16,-18-6 12-16,19 4-7 0,-9 1 4 0,-2-1-16 16,2 1 9-16,-2 1-8 0,1-1 12 0,-1-1-1 15,-2 2 12-15,3 3-15 0,-2-3 10 0,-1 1-16 0,-1 2 16 16,-1-2-23-16,1-2 16 0,-2 5-13 0,-2-3 15 16,-1-7-25-16,5 13 17 0,-5-13-23 15,0 14 13-15,0-14-16 0,0 14 17 0,0-14-18 16,-6 13 14-16,3-6-18 0,-2 0 18 0,0 0-26 0,0-2 22 15,-2 0-20-15,1 2 16 0,-3-1-21 0,1-2 18 16,-1 3-17-16,1-1 17 0,-2-2-21 0,-2 0 19 16,4-1-20-16,-3 2 15 0,0 0-16 0,1-2 19 15,10-3-26-15,-19 3 23 0,19-3-23 0,-17 1 7 16,17-1-49-16,-17 0-31 0,17 0-78 0,-15-4-42 16,15 4-31-16,-12-8-94 0,7 1-30 0,5 7-136 15,-7-11-241-15,7 11-245 0</inkml:trace>
          <inkml:trace contextRef="#ctx0" brushRef="#br0" timeOffset="126141.1587">16878-237 63 0,'0'0'487'15,"-6"-11"-75"-15,6 11-49 0,-7-11-42 0,7 11-26 0,-6-9-38 16,6 9-12-16,-6-9-21 0,6 9-12 0,-3-10-11 16,3 10-13-16,-7-5-14 0,7 5-11 0,0 0-7 15,-5-6-14-15,5 6-5 0,0 0-11 16,-3-7-13-16,3 7-11 0,0 0-16 0,0 0-6 0,0 0 13 16,0 0 9-16,0 0 1 0,0 0-3 0,0 0 9 15,-2 9-10-15,2-9-9 0,5 9 26 0,1 1-21 16,3-1 9-16,2 0-24 0,0 3 22 0,1 0-42 15,2 1 31-15,2 0-41 0,1 2 21 0,0 1-34 16,-2-1-2-16,2 3 2 0,0-1-5 0,-2 1-8 16,-2-1 6-16,1 0-2 0,-2 1 0 0,-3 0 22 15,0-1-27-15,-1 1-5 0,-2 0 4 0,0 2-10 16,-1-3 2-16,-4 2-2 0,-1-3-1 0,-1 3-5 16,-2-1 4-16,-2-1-3 0,-4 0-4 0,-3 1 32 15,-1 2-38-15,-4-5 33 0,-1 1-41 0,0 1 35 16,-2-4-44-16,-2 1 26 0,1-3-51 0,-1 1 4 15,1-5-64-15,0 1-36 0,1-3-24 0,3 0-45 16,0-2-35-16,-1 0-75 0,1-2-43 0,4 0-32 16,-2-1-97-16,15 0-46 0,-24-1-540 0,24 1-695 15</inkml:trace>
        </inkml:traceGroup>
        <inkml:traceGroup>
          <inkml:annotationXML>
            <emma:emma xmlns:emma="http://www.w3.org/2003/04/emma" version="1.0">
              <emma:interpretation id="{04179899-FD94-471D-A03C-260AE5B1C646}" emma:medium="tactile" emma:mode="ink">
                <msink:context xmlns:msink="http://schemas.microsoft.com/ink/2010/main" type="inkWord" rotatedBoundingBox="18434,9289 18470,9289 18470,9296 18435,9296"/>
              </emma:interpretation>
              <emma:one-of disjunction-type="recognition" id="oneOf13">
                <emma:interpretation id="interp65" emma:lang="en-US" emma:confidence="0.5">
                  <emma:literal>.</emma:literal>
                </emma:interpretation>
                <emma:interpretation id="interp66" emma:lang="en-US" emma:confidence="0">
                  <emma:literal>-</emma:literal>
                </emma:interpretation>
                <emma:interpretation id="interp67" emma:lang="en-US" emma:confidence="0">
                  <emma:literal>r</emma:literal>
                </emma:interpretation>
                <emma:interpretation id="interp68" emma:lang="en-US" emma:confidence="0">
                  <emma:literal>v</emma:literal>
                </emma:interpretation>
                <emma:interpretation id="interp6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126388.5224">17971 176 608 0,'0'0'461'0,"0"0"-96"0,13-2-74 16,-13 2-75-16,0 0-47 0,0 0-21 0,15-1-56 15,-15 1-59-15,0 0-160 0,0 0-158 0,0 0-334 16,7-5-132-16</inkml:trace>
        </inkml:traceGroup>
        <inkml:traceGroup>
          <inkml:annotationXML>
            <emma:emma xmlns:emma="http://www.w3.org/2003/04/emma" version="1.0">
              <emma:interpretation id="{8F41F3DF-ED3C-41F0-BB8A-431362EA86CA}" emma:medium="tactile" emma:mode="ink">
                <msink:context xmlns:msink="http://schemas.microsoft.com/ink/2010/main" type="inkWord" rotatedBoundingBox="18403,8818 19456,8811 19460,9379 18406,9386"/>
              </emma:interpretation>
              <emma:one-of disjunction-type="recognition" id="oneOf14">
                <emma:interpretation id="interp70" emma:lang="en-US" emma:confidence="0.5">
                  <emma:literal>RE</emma:literal>
                </emma:interpretation>
                <emma:interpretation id="interp71" emma:lang="en-US" emma:confidence="0">
                  <emma:literal>Re</emma:literal>
                </emma:interpretation>
                <emma:interpretation id="interp72" emma:lang="en-US" emma:confidence="0">
                  <emma:literal>R</emma:literal>
                </emma:interpretation>
                <emma:interpretation id="interp73" emma:lang="en-US" emma:confidence="0">
                  <emma:literal>RED</emma:literal>
                </emma:interpretation>
                <emma:interpretation id="interp74" emma:lang="en-US" emma:confidence="0">
                  <emma:literal>Red</emma:literal>
                </emma:interpretation>
              </emma:one-of>
            </emma:emma>
          </inkml:annotationXML>
          <inkml:trace contextRef="#ctx0" brushRef="#br0" timeOffset="136623.648">17940-151 289 0,'0'0'311'0,"3"-7"-30"0,-3 7-37 0,4-9-2 16,-4 9-27-16,0 0-23 0,1-8-25 0,-1 8-9 16,0 0-15-16,4-9-17 0,-4 9-11 0,0 0-7 15,0 0 1-15,3-7-8 0,-3 7 2 0,0 0-10 16,0 0 6-16,0 0-7 0,0 0-12 0,0 0-9 0,0 0-9 15,0 0 27-15,0 0 32 0,0 0 10 0,0 7-5 16,0-7-2-16,3 15-16 0,-1-4 6 16,-1-1-31-16,2 4 2 0,-1-3-22 0,1 5 15 15,-1-4-25-15,0 3 10 0,0 0-21 0,1-1 7 0,-1 3-24 16,1-1 7-16,-2-2-17 0,3 3 14 0,-3 0-21 16,2-3 17-16,-2 3-22 0,1-1 12 15,-2-2-18-15,0 3 21 0,0-3-21 0,0 0 18 0,0 0-21 16,0-1 15-16,0 1-21 0,0-2 15 0,0-1-32 15,-3-2 8-15,3 2-51 0,-3-3-12 0,3-8-51 16,0 16-30-16,0-16-47 0,-1 11-37 0,1-11-36 16,0 0-64-16,-1 9-61 0,1-9-106 0,0 0-239 15,1-9-265-15</inkml:trace>
          <inkml:trace contextRef="#ctx0" brushRef="#br0" timeOffset="137227.8363">18044-92 293 0,'-4'-8'274'0,"4"8"-37"15,-2-16-33-15,1 8-15 0,-1 1-45 0,0-2 2 16,1 0-34-16,1 9 10 0,-3-16-35 0,3 16 20 16,0-15-49-16,3 4 32 0,-3 11-38 0,3-16 31 15,-1 8-10-15,1 1-15 0,1 0-7 0,1-4 3 16,-3 5-4-16,7-4-15 0,-2 3 6 0,1 2-2 15,1-1-4-15,-1-1-2 0,3 0-3 0,1 3-2 16,-1 1-4-16,5-2-3 0,-2 4-8 0,3-2 5 16,0 3-4-16,-2 0 1 0,0 1-6 0,0 2 3 0,3 1 0 15,-3-2 11-15,-1 4-8 0,1-3 2 16,-2 5 4-16,-1-1-2 0,0 0 4 0,-1 0 2 16,-2 3 4-16,-1-3 3 0,1 5-7 0,-2-3 7 15,-2 1 2-15,-3 1 0 0,3-3 3 0,-3 3 9 0,-2 0-8 16,-2 1 3-16,-3-3-15 0,3 3 1 15,-6-2-10-15,1 3 3 0,0-5-11 0,-5 3 6 16,0 1-9-16,1-1 3 0,-5-1-5 0,5-3 2 16,-5 1-5-16,3 1 6 0,0-3-6 0,0-2 5 15,-1 3-6-15,1-3 6 0,0-1-6 0,1 0 1 0,0-1-3 16,12-2 7-16,-19 2-8 0,19-2 13 0,-14 3-16 16,14-3 11-16,0 0-8 0,-21 0 7 15,21 0-9-15,0 0 9 0,-11-3-8 0,11 3 5 0,0 0-6 16,0 0 5-16,0 0-6 0,-13-2 8 0,13 2-5 15,0 0 6-15,0 0-8 0,0 0 10 0,0 0-11 16,0 0-3-16,13 3 9 0,-13-3 7 0,11 9-7 16,-11-9 8-16,16 7-7 0,-8-1 6 0,3 0-7 15,-2 1 7-15,3 0-6 0,0 1 6 0,1 1-6 16,-2-4 3-16,5 5-17 0,-3 1 21 0,2-2-8 16,0 2 5-16,1-1-6 0,-4 0 5 0,2 0-5 15,-2 1 5-15,0 0-7 0,-3-4 6 0,1 5-7 16,2-4 0-16,-3 0-5 0,-3 3 4 0,2-4-26 15,-3 2-36-15,4 0-21 0,-2-3-29 0,-2 1-62 16,-1 0-69-16,3-1-83 0,-7-6-450 0,10 11-300 16</inkml:trace>
          <inkml:trace contextRef="#ctx0" brushRef="#br0" timeOffset="137484.2855">18805 103 153 0,'-6'-14'513'0,"6"14"-114"0,-2-10-88 16,2 10-60-16,-5-11-14 0,5 11-37 15,-6-7 2-15,6 7-24 0,-3-6-40 0,3 6-14 16,0 0-34-16,-6-11-13 0,6 11-23 0,0 0-3 16,0 0-23-16,0 0 8 0,0 0-19 0,6-9 10 15,-6 9-22-15,0 0 17 0,16-1-16 0,-16 1 10 0,21-1-11 16,-21 1 9-16,25 0-17 0,-25 0 9 15,28 0-16-15,-14 0-4 0,2 0-40 0,-16 0-72 0,30 0-22 16,-15 1-63-16,-15-1-72 0,25 0-127 0,-25 0-186 16,22 1-108-16</inkml:trace>
          <inkml:trace contextRef="#ctx0" brushRef="#br0" timeOffset="137673.7271">18832 116 414 0,'-17'4'373'15,"1"-1"-85"-15,3 0-52 0,-1-2-29 0,14-1-21 16,-18 4-18-16,18-4-39 0,-17 2 11 0,17-2-39 16,-11 4-1-16,11-4-40 0,0 0 7 0,0 0-28 15,0 0 9-15,6 5-29 0,-6-5 13 0,20 2-15 16,-6-1 3-16,3-1-18 0,-2 0 11 0,5 0-20 16,2-1-15-16,1 1-64 0,1-2-88 0,2 0-114 15,-1-1-370-15,1 0-165 0</inkml:trace>
        </inkml:traceGroup>
        <inkml:traceGroup>
          <inkml:annotationXML>
            <emma:emma xmlns:emma="http://www.w3.org/2003/04/emma" version="1.0">
              <emma:interpretation id="{9E9675ED-EE3D-440B-8356-BA5B5143436E}" emma:medium="tactile" emma:mode="ink">
                <msink:context xmlns:msink="http://schemas.microsoft.com/ink/2010/main" type="inkWord" rotatedBoundingBox="19410,8875 20517,8868 20520,9400 19414,9407"/>
              </emma:interpretation>
              <emma:one-of disjunction-type="recognition" id="oneOf15">
                <emma:interpretation id="interp75" emma:lang="en-US" emma:confidence="0.5">
                  <emma:literal>Z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E</emma:literal>
                </emma:interpretation>
                <emma:interpretation id="interp78" emma:lang="en-US" emma:confidence="0">
                  <emma:literal>=</emma:literal>
                </emma:interpretation>
                <emma:interpretation id="interp79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137966.9302">19549-198 367 0,'-7'-5'399'0,"7"5"-66"15,-11-9-103-15,11 9-19 0,-12-5-62 0,12 5 26 16,-5-6-19-16,5 6-19 0,-7-5-23 0,7 5-24 16,0 0-18-16,0 0-14 0,0-10-11 0,0 10-13 15,0 0 0-15,17-1-4 0,-17 1-5 16,18-2-7-16,-18 2-1 0,24-4-2 0,-13 2-3 0,5 2-4 16,-2-2 5-16,2 1-7 0,0 1 1 0,0 0-5 15,-2 0-2-15,-14 0 0 0,27 0-2 16,-27 0 11-16,22 0-28 0,-22 0-46 0,18 0-56 0,-18 0-25 15,13 1-56-15,-13-1-87 0,0 0-315 0,12 2-115 16</inkml:trace>
          <inkml:trace contextRef="#ctx0" brushRef="#br0" timeOffset="138513.6539">19549-214 139 0,'-17'2'332'0,"17"-2"-115"15,0 0-32-15,-18 2-41 0,18-2-27 0,-12 3-22 16,12-3-7-16,0 0-12 0,-13 6 17 0,13-6-16 16,-9 6 8-16,9-6-23 0,-6 9 21 0,6-9-15 15,-7 11 22-15,7-11-18 0,-2 11-3 0,-1-2-8 16,3-9 8-16,-6 13-2 0,4-4-13 0,2-9-7 16,-4 15-6-16,4-6-7 0,-2-2-3 0,-1 3-7 15,2-1-5-15,0-1-25 0,-2 0 23 0,2 0-24 16,1 0 23-16,0-8-19 0,-3 16 12 0,3-16-15 15,-2 11 18-15,2-11-22 0,-2 13 24 0,2-13-18 0,-1 8 27 16,1-8-7-16,0 0 26 0,0 13 5 16,0-13 4-16,0 0 2 0,-4 7-6 0,4-7-4 15,0 0-21-15,0 0 9 0,0 0-20 0,0 0 9 16,0 0-10-16,0 0 4 0,7-6-8 0,-7 6 4 0,0 0-4 16,5-11-10-16,-5 11-3 0,5-8-13 15,-5 8 34-15,6-7-13 0,-6 7 5 0,9-12-3 16,-9 12-2-16,10-8 1 0,-10 8-19 0,14-11 27 15,-6 6-3-15,1 2-3 0,-2 0 4 0,4-1-4 0,-11 4-5 16,19-6 3-16,-9 5-8 0,-10 1 10 0,22 0-1 16,-22 0 2-16,24 1-2 0,-13 2-2 15,2-1-1-15,-1 2 0 0,-2-1 13 0,1 1 5 16,-2 3 3-16,1-1 3 0,-1-1 13 0,-2 2-7 0,-1 2 12 16,-1-3-13-16,0 2 15 0,-2 0-10 0,-3-8 4 15,3 14-10-15,-3-14 2 0,0 16-9 0,-3-10 1 16,-3 1-9-16,4 2-2 0,-4-2-3 15,-1 1 5-15,-2-1-8 0,-1-1 3 0,1-1-7 0,-3 1 2 16,1-3-6-16,-4 3 0 0,4-2-10 0,-4-3-7 16,1 3-44-16,1 0-30 0,-2-2-27 0,3 1-83 15,0 0-9-15,0-2-59 0,12-1-99 0,-22 3-313 16,22-3-192-16</inkml:trace>
          <inkml:trace contextRef="#ctx0" brushRef="#br0" timeOffset="138921.5813">19023 269 371 0,'-13'1'283'0,"13"-1"-57"15,-20 2-19-15,20-2-41 0,-15 2-46 16,15-2 11-16,-14 2 6 0,14-2-17 0,0 0-12 16,-11 4-9-16,11-4-21 0,0 0-8 0,0 0-10 15,0 0-13-15,14 5-11 0,-14-5-5 0,21 1-7 0,-5-1-4 16,1 0-5-16,1-1-3 0,8-1 1 0,0 2-5 16,1-2-7-16,7 1 6 0,0-1-2 15,3 0 4-15,1-2-11 0,4 2-12 0,5-1 20 16,-2-2-1-16,2 2-1 0,-1-2-1 0,0 1 7 0,3 0-1 15,-3 1 2-15,-3-2 1 0,1 0-8 0,-8 2 5 16,-1 1 0-16,0-2-1 0,-2 2-1 0,-9 1-2 16,3-3 2-16,-5 2-9 0,-2-1-15 0,-2 1 18 15,-3 2 6-15,-2-1-3 0,3 0-3 0,-16 1-4 16,19 0 4-16,-19 0-5 0,17 1-8 0,-17-1-35 16,0 0-48-16,13 5-70 0,-13-5-87 0,0 0-348 15,0 0-113-15</inkml:trace>
        </inkml:traceGroup>
        <inkml:traceGroup>
          <inkml:annotationXML>
            <emma:emma xmlns:emma="http://www.w3.org/2003/04/emma" version="1.0">
              <emma:interpretation id="{8D898679-F63E-47AA-B4FD-BD06E1238485}" emma:medium="tactile" emma:mode="ink">
                <msink:context xmlns:msink="http://schemas.microsoft.com/ink/2010/main" type="inkWord" rotatedBoundingBox="21152,8789 22658,8779 22661,9297 21156,9307"/>
              </emma:interpretation>
              <emma:one-of disjunction-type="recognition" id="oneOf16">
                <emma:interpretation id="interp80" emma:lang="en-US" emma:confidence="0.5">
                  <emma:literal>=</emma:literal>
                </emma:interpretation>
                <emma:interpretation id="interp81" emma:lang="en-US" emma:confidence="0.5">
                  <emma:literal>= +</emma:literal>
                </emma:interpretation>
                <emma:interpretation id="interp82" emma:lang="en-US" emma:confidence="0">
                  <emma:literal>;</emma:literal>
                </emma:interpretation>
                <emma:interpretation id="interp83" emma:lang="en-US" emma:confidence="0">
                  <emma:literal>= 2</emma:literal>
                </emma:interpretation>
                <emma:interpretation id="interp84" emma:lang="en-US" emma:confidence="0">
                  <emma:literal>= L</emma:literal>
                </emma:interpretation>
              </emma:one-of>
            </emma:emma>
          </inkml:annotationXML>
          <inkml:trace contextRef="#ctx0" brushRef="#br0" timeOffset="140753.5939">20723 171 209 0,'0'0'419'0,"-13"5"-114"16,13-5-64-16,-11 5-41 0,11-5-33 0,0 0-30 15,-7 4-24-15,7-4-22 0,0 0-16 0,0 0-15 16,18 1-15-16,-18-1-24 0,23-1 11 0,-7 0-30 16,2-1-53-16,4-1-65 0,-2 0-85 0,6 0-93 15,4-5-165-15,0 3 64 0</inkml:trace>
          <inkml:trace contextRef="#ctx0" brushRef="#br0" timeOffset="140582.8989">20790 53 461 0,'-16'-5'389'0,"5"-1"-76"16,3 4-35-16,8 2-23 0,-17-6-22 0,17 6-16 15,-13-7-18-15,13 7-49 0,-13-3-16 0,13 3-32 0,-6-6-4 16,6 6-32-16,0 0-7 0,0 0-17 0,0 0-2 16,5-7-17-16,-5 7-3 0,21-2-5 15,-21 2-3-15,26-2-6 0,-10 2-6 0,1 2-11 16,1-2-18-16,-1 1-50 0,0-1-70 0,1 1-93 15,-1 1-114-15,-3-2-357 0,-1 1-219 0</inkml:trace>
          <inkml:trace contextRef="#ctx0" brushRef="#br0" timeOffset="141379.8923">21495 160 165 0,'-13'-2'308'15,"-1"-1"-72"-15,14 3-19 0,-22-1-11 0,22 1-25 16,-18-2-24-16,18 2-24 0,-17-1-23 0,17 1-15 0,0 0-10 15,-17-2-5-15,17 2-12 0,0 0-4 16,0 0 1-16,0 0-13 0,0 0-8 0,0 0-3 16,0 0-13-16,20-2-2 0,-20 2-4 0,26-3-39 15,-8 3 33-15,4-3-19 0,-2 2 19 0,6-1-2 16,3 1-4-16,2 0-1 0,1-2-3 0,3 1 0 0,0 1-2 16,0-2 3-16,1 1-11 0,-2 0-10 15,3-1 17-15,-2-1 2 0,0 1 0 0,-4 0-2 16,3 0 2-16,-4 1-3 0,-4-2 5 0,-2 1-24 15,0 1 18-15,-5-2-19 0,0 2 24 0,-2 1 3 16,-3 0-7-16,-14 1 0 0,24-3-2 0,-24 3-1 0,18 0-11 16,-18 0-42-16,0 0-50 0,17 0-68 0,-17 0-124 15,0 0-268-15,0 0-80 0</inkml:trace>
          <inkml:trace contextRef="#ctx0" brushRef="#br0" timeOffset="141046.2596">21788-267 257 0,'0'-12'451'0,"0"12"-87"0,2-15-83 0,-2 15 4 16,0-14-76-16,0 14 22 0,2-11-26 0,-2 11-86 16,0-13 16-16,0 13-70 0,0 0 30 0,1-7-63 15,-1 7 34-15,0 0-49 0,0 0 30 0,0 0 0 16,1 7-50-16,-1-7 46 0,3 13-2 0,-3-13-8 15,2 16-8-15,-2-4-18 0,3 0 10 0,-2 2 0 16,1 1 4-16,-2-1 1 0,3 3-6 0,-3 0-5 16,3 0 2-16,-3 4-2 0,3-1 9 0,-3 1-18 15,1 0 14-15,-1 2-12 0,0-2 3 0,0 0-19 16,1 1-25-16,-1-5-47 0,0 5-39 0,0-5-43 16,0 0-54-16,0 2-52 0,2-6-148 0,0 3-174 15,-2-2-106-15</inkml:trace>
        </inkml:traceGroup>
        <inkml:traceGroup>
          <inkml:annotationXML>
            <emma:emma xmlns:emma="http://www.w3.org/2003/04/emma" version="1.0">
              <emma:interpretation id="{D00D47C7-AB3A-46C8-98D6-D171C0F2DF80}" emma:medium="tactile" emma:mode="ink">
                <msink:context xmlns:msink="http://schemas.microsoft.com/ink/2010/main" type="inkWord" rotatedBoundingBox="23581,8948 23978,8945 23979,9121 23582,9123"/>
              </emma:interpretation>
              <emma:one-of disjunction-type="recognition" id="oneOf17">
                <emma:interpretation id="interp85" emma:lang="en-US" emma:confidence="0.5">
                  <emma:literal>.</emma:literal>
                </emma:interpretation>
                <emma:interpretation id="interp86" emma:lang="en-US" emma:confidence="0">
                  <emma:literal>#</emma:literal>
                </emma:interpretation>
                <emma:interpretation id="interp87" emma:lang="en-US" emma:confidence="0">
                  <emma:literal>-</emma:literal>
                </emma:interpretation>
                <emma:interpretation id="interp88" emma:lang="en-US" emma:confidence="0">
                  <emma:literal>B</emma:literal>
                </emma:interpretation>
                <emma:interpretation id="interp89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144159.8378">23167-57 351 0,'-11'3'283'0,"0"0"-42"0,11-3-52 15,-16 5 3-15,16-5-42 0,-11 3-3 0,11-3-29 16,0 0-21-16,0 0-39 0,0 0 7 0,0 0-32 16,20-3 16-16,-20 3-31 0,28-4 12 0,-7 3-23 15,1-3 18-15,2 1-24 0,9-1 18 0,-2-2-23 16,5-1 17-16,-1 3-50 0,1 0-64 0,4-5-102 16,-1 2-340-16,-7 1-54 0</inkml:trace>
          <inkml:trace contextRef="#ctx0" brushRef="#br0" timeOffset="145783.6239">23323-127 71 0,'0'0'273'0,"0"0"-55"0,-9-6-11 15,9 6-24-15,0 0 8 0,-7-7-39 0,7 7 4 16,0 0-32-16,-10-7 14 0,10 7-43 0,0 0 25 16,-9-4-45-16,9 4 22 0,0 0-16 0,0 0-5 15,-17 0 6-15,17 0-12 0,-14 4-11 0,14-4-15 16,-13 7 3-16,8 0-4 0,-2-3-9 0,7-4 5 16,-12 11-8-16,12-11-2 0,-7 12-14 0,7-12 8 15,-6 12 1-15,6-12-2 0,-3 13-3 0,3-13-2 16,1 11-2-16,-1-11-8 0,4 12 1 0,-4-12 7 15,10 7-3-15,-10-7-1 0,10 7-2 0,-10-7-2 16,15 5 0-16,-15-5-3 0,0 0-3 0,20-4 6 16,-20 4-13-16,13-3 10 0,-13 3-2 0,12-5 1 15,-12 5 1-15,6-10-2 0,-6 10 0 0,6-11 3 16,-6 11-4-16,0-10 1 0,0 10-5 0,-6-14 9 16,1 7 2-16,-1 3 1 0,6 4 3 0,-12-11-4 15,6 6 4-15,6 5-8 0,-18-4-4 0,18 4 1 16,-21-2-3-16,21 2 6 0,-20 3 1 0,9 0 4 15,-1 0-2-15,2 1-3 0,-1 5 2 0,4-5 2 16,-2 3 0-16,2 0-5 0,-1 1 6 0,5-2-3 16,-3 2 9-16,6-8 0 0,-2 16 6 0,3-8-8 15,0 0 6-15,5-3-5 0,0 3 6 0,-1 0-15 16,6-5 11-16,-1 1-26 0,3-1 27 0,0-1-12 16,1 2 6-16,0-4-9 0,-14 0 0 0,29-2-1 15,-14-1-1-15,-1 0-5 0,2-1 6 0,-3-1-5 16,1-4 6-16,-1 3-4 0,-3-1 3 0,-2-2-2 15,-1 0-3-15,-2-1 5 0,-1 1-2 0,-4 1-6 16,0-2 6-16,-4 0-6 0,-1-1 6 0,-3 1-1 16,-4 3 1-16,1 0-2 0,-4 2-1 0,2 0-6 15,-1 2-4-15,0 3-13 0,-3-1-20 0,3 2-24 16,-2 1-31-16,3 1-54 0,-1 2-74 0,5 0-68 16,0 1-425-16,1-1-227 0</inkml:trace>
          <inkml:trace contextRef="#ctx0" brushRef="#br0" timeOffset="143960.6921">23249-147 54 0,'-10'-3'376'15,"10"3"-83"-15,0 0-15 0,-15-4-41 0,15 4 0 16,0 0-61-16,-10-5 25 0,10 5-56 0,0 0 16 16,-10-3-24-16,10 3-23 0,0 0-16 0,0 0-16 15,0 0-18-15,0 0 0 0,0 0-8 0,0 0-11 16,0 0-46-16,5-6 40 0,-5 6-47 0,15-1 39 16,-15 1-43-16,20-2 42 0,-20 2-44 0,23-1 35 15,-9-1-2-15,-14 2-5 0,26 0-5 0,-26 0-5 16,26 0-32-16,-26 0-56 0,23 0-72 0,-23 0-72 15,20 0-126-15,-20 0-309 0,20 0-173 0</inkml:trace>
        </inkml:traceGroup>
        <inkml:traceGroup>
          <inkml:annotationXML>
            <emma:emma xmlns:emma="http://www.w3.org/2003/04/emma" version="1.0">
              <emma:interpretation id="{7CE779B1-C0B0-4CCC-9D0D-F52D7B0B0375}" emma:medium="tactile" emma:mode="ink">
                <msink:context xmlns:msink="http://schemas.microsoft.com/ink/2010/main" type="inkWord" rotatedBoundingBox="24525,8688 25698,8680 25701,9183 24528,9190"/>
              </emma:interpretation>
              <emma:one-of disjunction-type="recognition" id="oneOf18">
                <emma:interpretation id="interp90" emma:lang="en-US" emma:confidence="0.5">
                  <emma:literal>CF</emma:literal>
                </emma:interpretation>
                <emma:interpretation id="interp91" emma:lang="en-US" emma:confidence="0">
                  <emma:literal>GF</emma:literal>
                </emma:interpretation>
                <emma:interpretation id="interp92" emma:lang="en-US" emma:confidence="0">
                  <emma:literal>CF.</emma:literal>
                </emma:interpretation>
                <emma:interpretation id="interp93" emma:lang="en-US" emma:confidence="0">
                  <emma:literal>CIF</emma:literal>
                </emma:interpretation>
                <emma:interpretation id="interp94" emma:lang="en-US" emma:confidence="0">
                  <emma:literal>(F</emma:literal>
                </emma:interpretation>
              </emma:one-of>
            </emma:emma>
          </inkml:annotationXML>
          <inkml:trace contextRef="#ctx0" brushRef="#br0" timeOffset="146354.6702">24412-362 201 0,'0'0'354'0,"9"-4"-82"0,-9 4-68 0,0 0 11 16,8-5-30-16,-8 5 22 0,0 0-60 0,11-4 16 15,-11 4-73-15,0 0 30 0,0 0-50 0,7-5 44 16,-7 5-47-16,0 0 41 0,0 0-56 0,0 0 45 16,5-3-53-16,-5 3 45 0,0 0-45 0,0 0 34 15,0-12-38-15,0 12 28 0,0 0-37 0,0-10 29 16,0 10-28-16,0 0 27 0,-2-10-26 0,2 10 25 15,-5-7-13-15,5 7 15 0,-7-7-28 0,7 7 15 16,-11-4-25-16,11 4 20 0,-15-2-25 0,15 2 28 16,-18 1-15-16,7 0 17 0,-2 3-21 0,-2-1 15 0,-3 5-5 15,1 0 19-15,1 0-8 0,-2 2 3 16,-4 2 15-16,2 3-2 0,-2 0-6 0,5 3-9 16,-2 0-4-16,1 3-2 0,1 1-1 0,0-1-1 15,2 1-4-15,3-1-7 0,0 3 12 0,2 0-20 16,3-5 10-16,2 1-20 0,-1 1 12 0,5-1-14 15,-1-2 13-15,4-3-20 0,-1 1 17 0,3 1-18 16,2-2 17-16,2-1-20 0,1-1 19 0,3-2-23 16,1-3 20-16,2 1-23 0,-2-4 21 0,4-2-19 15,1 0 22-15,-2-2-20 0,3-1 16 0,-2-1-18 16,0-1 11-16,-1 1-12 0,0-2 21 0,-2 2-22 16,0-2 17-16,-1 2-16 0,-1-3 19 0,-12 4-18 15,19-5 15-15,-19 5-20 0,16-4 16 0,-16 4-27 16,13-3 8-16,-13 3-41 0,12-1-17 0,-12 1-52 15,0 0-46-15,11-3-42 0,-11 3-24 0,0 0-41 16,12-3-60-16,-12 3-74 0,0 0-440 0,9-3-398 16</inkml:trace>
          <inkml:trace contextRef="#ctx0" brushRef="#br0" timeOffset="146700.4779">24717-148 80 0,'-2'-13'461'16,"2"13"-109"-16,-5-10-103 0,5 10-23 0,-6-7-39 16,6 7 10-16,-9-8-55 0,9 8 2 0,-8-5-53 15,8 5 24-15,0 0-59 0,-16-1 25 0,16 1-56 16,0 0 48-16,-11 6-21 0,11-6 11 0,-11 7-10 0,11-7-8 16,-6 5-3-16,6-5-7 0,-5 10-7 0,5-10 3 15,-7 9-14-15,7-9 1 0,0 7 6 16,0-7-6-16,0 0 4 0,0 13-13 0,0-13 7 15,0 0-5-15,1 9-6 0,-1-9 3 0,0 0 3 16,8 8-11-16,-8-8 10 0,0 0-4 0,0 0 3 16,8 5-1-16,-8-5-3 0,0 0 2 0,0 0-3 0,0 0-4 15,6-7 4-15,-6 7-12 0,0 0 4 0,-2-7 6 16,2 7 2-16,-5-8-4 0,5 8 2 16,-9-7-1-16,9 7-5 0,-9-8 2 0,9 8-11 15,-11-4-3-15,11 4-28 0,-10-5-30 0,10 5-76 16,0 0-24-16,-13-5-59 0,13 5-112 0,0 0-279 0,0 0-133 15</inkml:trace>
          <inkml:trace contextRef="#ctx0" brushRef="#br0" timeOffset="147318.0143">25040-339 305 0,'0'0'293'0,"0"0"-79"0,0 0-33 16,-12-3-32-16,12 3-12 0,0 0-35 0,0 0-2 16,0 0-6-16,0 0 39 0,-11 3-28 0,11-3 24 15,0 0-39-15,-5 7 39 0,5-7-40 0,-3 11 36 16,3-11-18-16,-4 11-47 0,4-11 34 0,0 16-50 15,-1-8 34-15,0 2-14 0,1-1-8 0,-3 2-9 16,3 0-7-16,0 3-11 0,0-2-6 0,0 4 6 16,-1-5-12-16,-1 3 4 0,0 0-4 0,0 0-3 15,2 1 2-15,-1-2-3 0,1 6-4 0,-1-8 7 16,-2 3 3-16,3-1-16 0,-1 1 5 0,0-7-7 16,-2 4 7-16,2-4-13 0,1 5 3 0,-1-5-20 15,1-7-30-15,-2 16-31 0,2-16-78 0,-2 9-32 16,2-9-110-16,0 0-455 0,0 0-270 0</inkml:trace>
          <inkml:trace contextRef="#ctx0" brushRef="#br0" timeOffset="147588.7957">25017-107 286 0,'0'0'322'0,"-5"-7"-83"16,5 7-12-16,0 0-44 0,-7-8-16 0,7 8-32 0,0 0-5 15,0 0-47-15,-2-7 6 0,2 7-42 16,0 0 13-16,0 0-29 0,2-6 21 0,-2 6-38 16,0 0 18-16,16-5-24 0,-16 5 23 0,13-5-29 15,-13 5 28-15,18-3-28 0,-18 3 32 0,20-3-28 16,-8 0 29-16,-12 3-38 0,25-5 30 0,-14 2-36 16,-11 3 15-16,21-2-8 0,-21 2 31 0,17-2-39 15,-17 2 29-15,14-3-33 0,-14 3 32 0,13-2-33 16,-13 2 30-16,0 0-43 0,16-1-4 0,-16 1-76 15,0 0-50-15,0 0-97 0,16-2-283 0,-16 2-48 16</inkml:trace>
          <inkml:trace contextRef="#ctx0" brushRef="#br0" timeOffset="147009.8284">25032-310 330 0,'0'0'367'0,"-5"-4"-59"0,5 4-55 16,0 0-5-16,-6-9-61 0,6 9 19 0,0 0-67 15,-4-9 22-15,4 9-68 0,0 0 14 16,-3-6-53-16,3 6 31 0,0 0-57 0,0-13 35 16,0 13-52-16,7-11 38 0,-2 7-47 0,0-4 37 15,1 2-49-15,2 0 40 0,3 0-40 0,-4-1 33 16,5 2-38-16,-2 0 44 0,2-1-44 0,0 2 38 15,-1 0-41-15,1 1 42 0,0 1-39 0,-12 2 35 16,22-3-46-16,-22 3 46 0,18 2-45 0,-18-2 41 16,18 3-43-16,-18-3 6 0,17 6-76 0,-17-6-39 15,9 9-84-15,-9-9-125 0,7 7-262 0,-7-7-120 16</inkml:trace>
        </inkml:traceGroup>
        <inkml:traceGroup>
          <inkml:annotationXML>
            <emma:emma xmlns:emma="http://www.w3.org/2003/04/emma" version="1.0">
              <emma:interpretation id="{29CA36A7-E6EA-4016-A4B5-41E54EE5EDEC}" emma:medium="tactile" emma:mode="ink">
                <msink:context xmlns:msink="http://schemas.microsoft.com/ink/2010/main" type="inkWord" rotatedBoundingBox="26030,8842 26202,8841 26202,8996 26031,8997"/>
              </emma:interpretation>
              <emma:one-of disjunction-type="recognition" id="oneOf19">
                <emma:interpretation id="interp95" emma:lang="en-US" emma:confidence="0.5">
                  <emma:literal>=</emma:literal>
                </emma:interpretation>
                <emma:interpretation id="interp96" emma:lang="en-US" emma:confidence="0">
                  <emma:literal>_</emma:literal>
                </emma:interpretation>
                <emma:interpretation id="interp97" emma:lang="en-US" emma:confidence="0">
                  <emma:literal>I</emma:literal>
                </emma:interpretation>
                <emma:interpretation id="interp98" emma:lang="en-US" emma:confidence="0">
                  <emma:literal>IT</emma:literal>
                </emma:interpretation>
                <emma:interpretation id="interp9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147847.6715">25586-258 148 0,'0'0'438'0,"0"0"-100"0,0 0-93 0,0 0-32 16,0 0-63-16,4-5 2 0,-4 5-54 0,0 0 8 16,0 0-52-16,0 0 6 0,13-4-23 0,-13 4 22 15,0 0-38-15,18-2 22 0,-18 2-32 0,16-1 19 16,-16 1-27-16,19-3 23 0,-19 3-57 0,22-2 50 15,-22 2-54-15,22-1-36 0,-22 1-70 0,20-3-101 16,-20 3-299-16,18-1-48 0</inkml:trace>
          <inkml:trace contextRef="#ctx0" brushRef="#br0" timeOffset="148038.0008">25576-127 501 0,'-9'4'380'0,"9"-4"-109"16,0 0-37-16,0 0-76 0,0 0-3 0,0 0-54 16,0 0 5-16,0 0-68 0,11-3 39 0,-11 3-49 15,17-1 13-15,-17 1-17 0,21-3 18 0,-21 3-36 16,23-1 26-16,-7-3-39 0,-3 2-42 0,2 1-85 16,1-1-93-16,-2-2-327 0,-1 1-68 0</inkml:trace>
        </inkml:traceGroup>
        <inkml:traceGroup>
          <inkml:annotationXML>
            <emma:emma xmlns:emma="http://www.w3.org/2003/04/emma" version="1.0">
              <emma:interpretation id="{E8C81948-1950-4B21-BF67-21450A6EBEC5}" emma:medium="tactile" emma:mode="ink">
                <msink:context xmlns:msink="http://schemas.microsoft.com/ink/2010/main" type="inkWord" rotatedBoundingBox="26344,8571 28026,8560 28033,9785 26352,9796"/>
              </emma:interpretation>
              <emma:one-of disjunction-type="recognition" id="oneOf20">
                <emma:interpretation id="interp100" emma:lang="en-US" emma:confidence="0.5">
                  <emma:literal>20</emma:literal>
                </emma:interpretation>
                <emma:interpretation id="interp101" emma:lang="en-US" emma:confidence="0">
                  <emma:literal>204</emma:literal>
                </emma:interpretation>
                <emma:interpretation id="interp102" emma:lang="en-US" emma:confidence="0">
                  <emma:literal>210</emma:literal>
                </emma:interpretation>
                <emma:interpretation id="interp103" emma:lang="en-US" emma:confidence="0">
                  <emma:literal>20'</emma:literal>
                </emma:interpretation>
                <emma:interpretation id="interp104" emma:lang="en-US" emma:confidence="0">
                  <emma:literal>201</emma:literal>
                </emma:interpretation>
              </emma:one-of>
            </emma:emma>
          </inkml:annotationXML>
          <inkml:trace contextRef="#ctx0" brushRef="#br0" timeOffset="150809.7101">27524 358 137 0,'0'0'540'0,"0"0"-190"16,11 3-38-16,-11-3-84 0,0 0 27 0,0 0-72 16,13 2 22-16,-13-2-79 0,0 0 5 0,0 0-62 15,0 0 29-15,0 0-61 0,13 1 38 0,-13-1-63 16,0 0 43-16,0 0-61 0,0 0 42 0,0 0-47 16,0 0 47-16,0 0-53 0,0 0 20 0,0 0-101 15,0 0-56-15,0 0-91 0,7-3-504 0,-7 3-258 16</inkml:trace>
          <inkml:trace contextRef="#ctx0" brushRef="#br0" timeOffset="149345.9043">25955 38 296 0,'-17'2'316'16,"6"-1"-82"-16,11-1-50 0,-19 1-29 0,19-1-26 15,-12 3-18-15,12-3-14 0,-12 3-12 0,12-3-12 16,0 0-8-16,0 0-6 0,0 0-8 0,0 0 4 16,0 0 0-16,5 7-5 0,-5-7-8 0,18 0 0 15,-18 0-7-15,29-4-6 0,-11 1-3 0,4 3-8 16,2-4 0-16,6 0-31 0,5 2 30 0,-1-2-30 15,10-1 29-15,-2 0-34 0,5-2 34 0,-2 3-26 16,6-2 28-16,-5-1-30 0,1 3 28 0,0-2-25 16,-1 2 33-16,-1-4-22 0,2 3 50 0,-4-1-42 15,-2 2 43-15,1-2-44 0,-7 1 40 0,-2 2-44 16,-3-1 35-16,-2 1-47 0,-4 2 41 0,-1-2-43 16,-2-2 36-16,-4 4-41 0,-3-1 41 0,0 0-39 15,-1 0 25-15,-13 2-35 0,19-1 45 0,-19 1-40 16,17-3 34-16,-17 3-44 0,0 0 26 0,16-1-53 15,-16 1-15-15,0 0-53 0,0 0-33 0,0 0-56 16,0 0-384-16,-11 5-107 0</inkml:trace>
          <inkml:trace contextRef="#ctx0" brushRef="#br0" timeOffset="149955.6858">26211 277 24 0,'0'0'429'0,"0"0"-126"0,0 0-29 0,-15-1-61 16,15 1-19-16,0 0-48 0,-4-7 9 0,4 7-50 15,5-7 17-15,-5 7-18 0,5-8-16 0,-5 8-3 16,12-6-10-16,-12 6-13 0,12-7-5 0,-12 7-5 15,15-6-9-15,-5 3-6 0,-10 3-1 0,16-3-11 16,-16 3-1-16,21-1-10 0,-21 1 15 0,18 2-3 16,-18-2 3-16,20 6-1 0,-10 1-1 0,-4-2-43 15,3 1 51-15,-2 3-45 0,-1 0 46 0,-1 2-45 16,-1 0 41-16,-1 2-38 0,-1 1 47 0,-2-1-49 16,0 0 49-16,-2 4-51 0,-1-3 48 0,-2 4-50 15,-2-2 54-15,-2 1-44 0,-1-1 41 0,1 1-42 16,-5 0 45-16,1-1-42 0,-4 1 35 0,0 0-3 15,-1-1-7-15,1-3-46 0,-1 2 23 0,3-3-9 16,-1-1 23-16,-1-3 10 0,-4 3-8 0,7-4-2 16,-5 1-1-16,5 1 0 0,-2-4-4 0,3-3 2 15,-1 2-12-15,14-4 4 0,-23 0-4 0,23 0 3 16,-19-2-1-16,19 2-2 0,-18-6 1 0,12 1-2 16,-1-2 0-16,1 1-3 0,3-1 2 0,-2-3-8 15,5 10 9-15,-1-13-5 0,1 6 4 0,0 7 3 16,4-15-36-16,-2 6 38 0,4 0-35 0,-1 4 41 15,1-2-41-15,1 1 45 0,-7 6-45 0,14-8 50 16,-5 5-34-16,-9 3 30 0,17-4-39 0,-17 4 40 16,23-2-39-16,-11 4 40 0,3-1-37 0,-2 2 36 15,3 1-37-15,-1-1 36 0,-1 2-1 0,3 3-6 16,1-1-32-16,-2-1 40 0,1 3-37 0,0 0 37 16,-3-2-35-16,1 3 38 0,-2-1-42 0,3 0 38 15,-3 0-55-15,-2-1 37 0,1-1-81 0,0 2 12 16,-2-3-84-16,-2-1-13 0,2 2-60 0,-1 0-98 15,0-4-332-15,-9-3-170 0</inkml:trace>
          <inkml:trace contextRef="#ctx0" brushRef="#br0" timeOffset="150523.7537">26726 358 440 0,'0'-9'373'0,"0"9"-80"16,0-14-18-16,0 14-81 0,2-13 6 0,-2 13-75 16,2-11 23-16,-2 11-27 0,0-9-31 0,0 9-15 15,0 0-15-15,0-9-13 0,0 9-1 0,0 0 1 16,0 0-2-16,0 0 13 0,0-10-4 0,0 10 9 16,0 0-10-16,0 0-9 0,-5 10-43 0,5-10 57 15,-4 8-39-15,4-8 43 0,-2 10-30 0,2-10 30 16,-4 15-27-16,4-4 27 0,0-2-30 0,0 2 24 15,0 1-25-15,-2 1 25 0,1-1-29 0,1 3 19 16,0-1-33-16,0 1 27 0,0-2-24 0,0 1 17 16,0 2-26-16,0-3 22 0,1-1-27 0,1 3 22 15,-2-4-22-15,1 3 20 0,2-4-21 0,-1 3 14 16,-2-4-15-16,4 0 25 0,-3 0-20 0,3-1 18 16,1-1-13-16,1 0 20 0,-6-7-22 0,11 10 16 15,-11-10-22-15,15 7 21 0,-15-7-23 0,18 2 18 16,-18-2-20-16,20-2 18 0,-20 2-23 0,22-7 20 15,-13 3-20-15,3 0 19 0,0-2-19 0,-2-2 21 16,2 1-22-16,-1-1 14 0,-2-1-13 0,-1-1 20 16,1-1-21-16,0 1 16 0,-4-4-15 0,2 5 22 15,-2-2-18-15,-1-1 20 0,-1-4-2 0,-1 6-6 16,-1-4 1-16,-1 0 4 0,-1 1-5 0,-1 0 0 16,-1 0-7-16,-1-1 5 0,2 3-2 0,-4-3-1 15,0 4 1-15,1-3-1 0,-2 3-7 0,-2-1 6 16,4 3-1-16,-3-2 4 0,-1 3-9 0,3 0-1 15,-5 1 5-15,5 1-2 0,-3-1-2 0,9 6-1 16,-17-6-5-16,17 6-5 0,-17-4-5 0,17 4-8 16,-17-1-17-16,17 1-34 0,-15 0-31 0,15 0-27 15,-17 1-21-15,17-1-24 0,-12 0-55 0,12 0-22 16,-11 4-80-16,11-4-406 0,0 0-252 0</inkml:trace>
          <inkml:trace contextRef="#ctx0" brushRef="#br0" timeOffset="148947.8339">26675-453 79 0,'0'-10'470'0,"-2"-1"-129"0,1 4-20 16,-2-2-91-16,3 9 6 0,-1-15-67 0,0 6 28 16,1 9-78-16,-3-11 23 0,3 11-70 0,-1-13 19 15,1 13-53-15,0-9 32 0,0 9-45 0,0 0 49 16,0 0-34-16,0-8 52 0,0 8-23 0,0 0 36 15,0 0-18-15,0 13 19 0,0-5-23 0,1 1 17 16,2 2-29-16,-3 4 8 0,0-1-30 0,0 1 10 16,1 4-26-16,-1-1 7 0,1 0-22 0,-1 3 13 15,0-1-21-15,0 3 16 0,0-2-21 0,0-1 15 16,3 3-2-16,-3-3-9 0,0 0 1 0,0-4-2 16,0 1-5-16,0 1-10 0,0-1-9 0,0-4-41 15,-3 2-47-15,3-4-37 0,0 0-32 0,0-2-45 16,-1 1-64-16,1-10-72 0,-4 12-436 0,4-12-312 15</inkml:trace>
          <inkml:trace contextRef="#ctx0" brushRef="#br0" timeOffset="148627.8815">26241-321 390 0,'0'0'329'0,"0"0"-41"0,0-12-52 16,0 12-20-16,0 0-52 0,0-11 4 0,0 11-54 15,0 0 11-15,-1-10-57 0,1 10 24 0,0 0-49 16,0-12 50-16,0 12-65 0,0-12 67 0,0 12-54 16,0-11 33-16,0 11-48 0,1-15 27 0,-1 15-42 15,0-14 36-15,0 6-40 0,0 8 35 0,3-14-38 16,-1 4 26-16,-2 10-30 0,5-11 37 0,-2 4-47 16,1 0 43-16,1-2-51 0,2 2 46 0,0 0-45 15,0 2 46-15,2-1-49 0,1 0 34 0,-10 6-29 16,16-7 39-16,-16 7-43 0,19-3 42 0,-19 3-44 15,18-2 45-15,-18 2-45 0,18 2 34 0,-18-2-34 16,17 5 35-16,-17-5-31 0,13 12 36 0,-8-5-37 16,0 2 42-16,-1-1-43 0,-1 2 47 0,-2 3-56 15,-1-2 53-15,0 2-46 0,-1-2 43 0,-2 5-41 16,-2-3 37-16,-1 3-36 0,-2-3 45 0,0 3-42 16,-2-2 42-16,-2 3-46 0,-1-2 46 0,-1 0-56 15,0 1 55-15,-4-3-42 0,1 4 47 0,-4-4-47 16,4 0 47-16,3-2-37 0,-3 1 33 0,2-4-3 15,0 2-4-15,1-1-9 0,3-4 3 0,2 4-7 16,-2-4-13-16,2 0 12 0,3 0 9 0,6-5 1 16,-12 9-6-16,12-9 1 0,-8 5-4 0,8-5-2 15,0 0-6-15,0 0 6 0,0 0-46 0,8 6 50 16,-8-6-10-16,17 0 7 0,-17 0-39 0,21 0 47 16,-7-2-47-16,1 2 47 0,3-1-43 0,1 0 45 15,1-2-43-15,1 1 42 0,1 0-39 0,1-2 37 16,1 1-39-16,-2 1 49 0,1-2-47 0,-1 1 47 15,-5 0-50-15,-1 2 23 0,1-1-26 0,-2 0 49 16,-4 0-55-16,-11 2 27 0,24-5-70 0,-24 5 14 16,16-4-70-16,-16 4-30 0,15-5-53 0,-15 5-105 15,9-4-279-15,-9 4-114 0</inkml:trace>
        </inkml:traceGroup>
      </inkml:traceGroup>
    </inkml:traceGroup>
    <inkml:traceGroup>
      <inkml:annotationXML>
        <emma:emma xmlns:emma="http://www.w3.org/2003/04/emma" version="1.0">
          <emma:interpretation id="{52C07CE8-49EA-4430-9957-BEBF6B37D579}" emma:medium="tactile" emma:mode="ink">
            <msink:context xmlns:msink="http://schemas.microsoft.com/ink/2010/main" type="paragraph" rotatedBoundingBox="1973,9979 8552,10245 8482,11961 1903,116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E3B5F8-4064-4E96-85BE-222F50D200FA}" emma:medium="tactile" emma:mode="ink">
              <msink:context xmlns:msink="http://schemas.microsoft.com/ink/2010/main" type="line" rotatedBoundingBox="1973,9979 8552,10245 8482,11961 1903,11695"/>
            </emma:interpretation>
          </emma:emma>
        </inkml:annotationXML>
        <inkml:traceGroup>
          <inkml:annotationXML>
            <emma:emma xmlns:emma="http://www.w3.org/2003/04/emma" version="1.0">
              <emma:interpretation id="{C88A4B6A-7934-4C02-97C2-156EFFD1D1B2}" emma:medium="tactile" emma:mode="ink">
                <msink:context xmlns:msink="http://schemas.microsoft.com/ink/2010/main" type="inkWord" rotatedBoundingBox="1956,10402 3406,10460 3383,11027 1933,10968"/>
              </emma:interpretation>
              <emma:one-of disjunction-type="recognition" id="oneOf21">
                <emma:interpretation id="interp105" emma:lang="en-US" emma:confidence="0.5">
                  <emma:literal>CF</emma:literal>
                </emma:interpretation>
                <emma:interpretation id="interp106" emma:lang="en-US" emma:confidence="0">
                  <emma:literal>CE</emma:literal>
                </emma:interpretation>
                <emma:interpretation id="interp107" emma:lang="en-US" emma:confidence="0">
                  <emma:literal>CFE</emma:literal>
                </emma:interpretation>
                <emma:interpretation id="interp108" emma:lang="en-US" emma:confidence="0">
                  <emma:literal>CF.</emma:literal>
                </emma:interpretation>
                <emma:interpretation id="interp109" emma:lang="en-US" emma:confidence="0">
                  <emma:literal>CAF</emma:literal>
                </emma:interpretation>
              </emma:one-of>
            </emma:emma>
          </inkml:annotationXML>
          <inkml:trace contextRef="#ctx0" brushRef="#br0" timeOffset="61490.0364">1831 1377 391 0,'0'0'312'0,"0"0"-78"15,0 0-9-15,0 0-43 0,0 0 1 0,7-5-43 16,-7 5 21-16,0 0-51 0,0 0 26 0,0 0-24 16,0 0-4-16,0 0-18 0,0 0-10 0,0 0-5 15,0 0 4-15,0 0-7 0,0 0 14 0,-2-7 0 16,2 7-2-16,0 0-12 0,-8-7-4 0,8 7 4 0,-10-3 3 15,10 3 1-15,-13-2 3 0,13 2-2 16,-17-2 2-16,17 2-4 0,-22 0-4 0,22 0-3 16,-23 4-3-16,11-1 6 0,-3-1-3 0,2 4-2 0,-4 0-2 15,0 1 6-15,0 2-3 0,3 0-9 0,-2 3 3 16,0-1-5-16,1 2-4 0,0 3 1 16,-1-1-4-16,2 3 2 0,2 0-10 0,1-1 0 15,0 2-5-15,4-2-6 0,-2 0-7 0,2 2-4 0,2-1-3 16,4-1-5-16,-3-2 1 0,2 1-1 0,2-1 15 15,2 0-20-15,2-2 17 0,-3-1-21 0,4 3 11 16,-1-4-11-16,0 2 16 0,4-4-20 0,-4 2 16 16,3-1-19-16,0-1 19 0,1-2-16 0,1-1 15 15,-2-1-16-15,2 2 18 0,-1-2-19 0,-8-5 18 16,18 4-20-16,-18-4 18 0,21 3-20 0,-21-3 21 16,19 0-23-16,-19 0 19 0,17 0-19 0,-17 0 2 15,18-2 4-15,-18 2-1 0,16 0-1 0,-16 0-2 16,13-1-7-16,-13 1-12 0,0 0-19 0,14-1-22 15,-14 1-37-15,0 0-46 0,0 0-47 0,14 0-48 16,-14 0-24-16,0 0-21 0,0 0-11 0,0 0-40 16,12-5-79-16,-12 5-365 0,0 0-307 0</inkml:trace>
          <inkml:trace contextRef="#ctx0" brushRef="#br0" timeOffset="62063.9542">2238 1497 4 0,'0'0'549'0,"0"0"-193"0,-2-9-21 0,2 9-64 16,-5-6-19-16,5 6-31 0,-6-7-30 0,6 7-30 0,-5-7-28 16,5 7-12-16,-1-14-21 0,1 14-12 0,0-10-7 15,0 10-15-15,5-14-16 0,-2 6-3 0,2 0 3 16,1-1 2-16,-1 0-3 0,6 1-5 0,-3-1-3 15,2 1-13-15,2-1 1 0,-1 0 0 0,2 1-6 16,1 1-5-16,-2 2-4 0,1 1-2 0,0-1-9 16,1 2 1-16,-1 2 4 0,3-1-4 0,-16 2 0 15,23 3 0-15,-11-1 0 0,-1 2-1 0,-3 2-5 16,2-3 1-16,-3 5-3 0,-1 1-7 0,-1-4-11 16,1 5-37-16,-5-1-29 0,1-1-31 0,-2 0-31 15,-3 0-30-15,1 1-45 0,-2 1-30 0,-2-2-74 16,1 0-302-16,0 0-141 0</inkml:trace>
          <inkml:trace contextRef="#ctx0" brushRef="#br0" timeOffset="62354.0828">2291 1464 139 0,'0'0'452'0,"0"0"-132"0,-9-4-27 16,9 4-95-16,0 0 14 0,-9-6-25 0,9 6-14 0,0 0-6 15,0 0-1-15,-9 6-41 0,9-6 18 0,-9 8-7 16,9-8-3-16,-5 8 0 0,0 0-11 15,2-1 7-15,-1 1 0 0,-1 2-8 0,3-2 5 16,-2 3-2-16,-3 0-3 0,3 2-20 0,2 0 2 0,-3 0-11 16,1 0-14-16,1 1-8 0,-2-1-10 0,1 3-11 15,1 0-10-15,0-2-6 0,0 3-5 0,-2-3 9 16,1 0-23-16,3 3 18 0,-5-2-25 0,5-2 15 16,-3 1-21-16,3-1 21 0,0 0-22 0,-2-2 18 15,2 0-25-15,1-2 21 0,-2-2-29 0,0 3 11 16,2-10-34-16,-1 12 2 0,1-12-41 0,0 13-27 15,0-13-73-15,0 8-52 0,0-8-41 0,0 0-64 16,0 0 21-16,0 0-36 0,0 0-507 0,0 0-403 16</inkml:trace>
          <inkml:trace contextRef="#ctx0" brushRef="#br0" timeOffset="61740.9658">1978 1615 197 0,'0'0'482'0,"0"0"-63"0,-6-8-64 0,6 8-52 15,0 0-41-15,0 0-30 0,-11-5-41 0,11 5-23 16,0 0-28-16,0 0-25 0,0 0-21 0,-7-4-21 16,7 4-7-16,0 0-9 0,0 0-9 0,0 0-9 15,0 0-6-15,0 0-4 0,0 0-12 0,-9-4 1 16,9 4-2-16,0 0-4 0,0 0-4 0,0 0-2 15,0 0-3-15,0 0-13 0,0 0-5 0,0 0-57 16,0 0-42-16,0 0-59 0,0 0-61 0,0 0-20 16,0 0-113-16,-6-7-311 0,6 7-187 0</inkml:trace>
          <inkml:trace contextRef="#ctx0" brushRef="#br0" timeOffset="62665.9989">2216 1697 382 0,'0'0'430'0,"0"0"-85"0,0 0-57 0,-7-5-53 16,7 5-25-16,0 0-26 0,0 0-20 0,-7-5-30 0,7 5-24 15,0 0-28-15,0 0-2 0,0 0-12 0,0 0-3 16,0 0-1-16,0 0-7 0,0 0 10 0,0 0-16 16,0 0 10-16,0 0-3 0,8-5-10 0,-8 5-7 15,0 0-10-15,18-1 1 0,-18 1-7 0,19-2-2 16,-19 2-3-16,17-3-4 0,-17 3-3 0,23-2-8 15,-10 1 4-15,-1-1-2 0,-12 2-3 0,22-1 2 16,-22 1 1-16,19-2-5 0,-19 2-10 0,17-4 6 16,-17 4 7-16,17-1-3 0,-17 1 2 0,12-2-3 15,-12 2-3-15,0 0-7 0,0 0-7 0,20 0-21 16,-20 0-39-16,0 0-32 0,0 0-33 0,12-3-52 16,-12 3-77-16,0 0-146 0,0 0-267 0,0 0-191 15</inkml:trace>
          <inkml:trace contextRef="#ctx0" brushRef="#br0" timeOffset="63183.9126">2691 1692 492 0,'-14'5'441'15,"5"1"-64"-15,-2-3-63 0,4 3-45 0,7-6-12 16,-15 6-13-16,15-6-19 0,-11 7-27 0,11-7-19 15,-7 4-21-15,7-4-11 0,0 0-2 0,-5 5-13 0,5-5-17 16,0 0-16-16,16 4-16 0,-16-4-15 0,18 0-15 16,-18 0-7-16,27-2-7 0,-13 0-8 15,3 1-11-15,0-2 2 0,5 2-5 0,-3-2-5 16,2 2-1-16,-3-3-5 0,-1 1-5 0,0 2-10 0,0-4-5 16,-5 3-39-16,4 1-70 0,-16 1-64 0,19-4-40 15,-19 4-93-15,19-3-146 0,-19 3-415 0,10-4-439 16</inkml:trace>
          <inkml:trace contextRef="#ctx0" brushRef="#br0" timeOffset="62945.9221">2753 1577 305 0,'0'0'421'0,"0"0"-128"0,0 0-35 16,0 0-81-16,0 0-4 0,0 0-55 0,0 0 12 16,0 0-60-16,0 0 26 0,0 0-48 0,0 0 26 15,0 0-42-15,0 0 32 0,0 0-12 0,0 0-14 16,12 3-8-16,-12-3-5 0,0 0-3 0,18-3-4 16,-18 3-3-16,17-1-2 0,-17 1-11 0,17-4 2 15,-17 4-27-15,18-2-68 0,-18 2-51 0,18-1-66 16,-18 1-101-16,15-4-224 0,-15 4-38 0</inkml:trace>
        </inkml:traceGroup>
        <inkml:traceGroup>
          <inkml:annotationXML>
            <emma:emma xmlns:emma="http://www.w3.org/2003/04/emma" version="1.0">
              <emma:interpretation id="{CDF50F8C-857F-44E0-A1A8-1DB0B37CCA89}" emma:medium="tactile" emma:mode="ink">
                <msink:context xmlns:msink="http://schemas.microsoft.com/ink/2010/main" type="inkWord" rotatedBoundingBox="3968,10091 6846,10208 6777,11892 3900,11776">
                  <msink:destinationLink direction="with" ref="{7C609333-07A6-4509-A93E-08DDAE7FED76}"/>
                </msink:context>
              </emma:interpretation>
              <emma:one-of disjunction-type="recognition" id="oneOf22">
                <emma:interpretation id="interp110" emma:lang="en-US" emma:confidence="0.5">
                  <emma:literal>Yo's</emma:literal>
                </emma:interpretation>
                <emma:interpretation id="interp111" emma:lang="en-US" emma:confidence="0">
                  <emma:literal>Yo-so</emma:literal>
                </emma:interpretation>
                <emma:interpretation id="interp112" emma:lang="en-US" emma:confidence="0">
                  <emma:literal>Yo's'</emma:literal>
                </emma:interpretation>
                <emma:interpretation id="interp113" emma:lang="en-US" emma:confidence="0">
                  <emma:literal>Yo's:</emma:literal>
                </emma:interpretation>
                <emma:interpretation id="interp114" emma:lang="en-US" emma:confidence="0">
                  <emma:literal>Yo's*</emma:literal>
                </emma:interpretation>
              </emma:one-of>
            </emma:emma>
          </inkml:annotationXML>
          <inkml:trace contextRef="#ctx0" brushRef="#br0" timeOffset="65775.7861">4000 2053 490 0,'-11'-6'417'0,"11"6"-37"15,-8-6-60-15,8 6-46 0,0 0 3 0,-12-4-20 0,12 4-14 16,0 0-20-16,-7-4-15 0,7 4-45 0,0 0-16 16,0 0-45-16,0 0-5 0,-9-4-32 0,9 4 18 15,0 0 31-15,0 0 32 0,0 0-20 16,-6 8 23-16,6-8-42 0,0 14 2 0,-1-7-29 0,0 3 15 16,1 0-23-16,-4 1 8 0,4 3-21 0,-1-1 17 15,-2 3-29-15,2 1 7 0,1-1-29 0,-3 1 15 16,-1 3-16-16,3 0 6 0,-3 1-24 0,2 1 17 15,-2-4-21-15,2 5 13 0,-2-7-16 0,3 4 12 16,0-3-19-16,-2 0 11 0,3-4-32 0,-1 3-16 16,0-5-51-16,1 2-33 0,0-5-25 0,0 4-28 15,0-12-34-15,2 13-54 0,-2-13-27 0,5 9-46 16,-5-9-64-16,0 0-132 0,17-1-260 0,-6-5-324 16</inkml:trace>
          <inkml:trace contextRef="#ctx0" brushRef="#br0" timeOffset="66631.9813">4207 2158 394 0,'0'0'432'0,"6"-9"-36"15,-6 9-100-15,5-9-41 0,-5 9-33 0,4-8-20 16,-4 8-25-16,0 0-38 0,2-6 7 0,-2 6-11 16,0 0 2-16,0 0-27 0,0 0-8 0,-2 12-16 0,2-12 1 15,-4 13-4-15,4-4 10 0,-3 2-16 0,-1-1-1 16,3 3-8-16,-2-2-4 0,2 3-9 15,0-1-1-15,0 3-9 0,-3-1-5 0,4-1-8 0,-2 3-6 16,2-2-5-16,-2 0-7 0,2 0 1 0,0 1-3 16,0-2-1-16,2 0-3 0,-2-1 0 0,2-1-1 15,-1-2-7-15,3 2 8 0,-3-4-6 0,3 1 5 16,-3-2 1-16,6 0-2 0,-7-7-2 0,11 10 0 16,-11-10 0-16,16 4-6 0,-16-4 3 0,18 0 0 15,-18 0-2-15,23-5-2 0,-11-1 2 0,0-1-4 16,-1 1-10-16,2-5 26 0,2 2-21 0,-4-4 17 15,0 3-22-15,-2-4 21 0,0 2-13 0,-3-2 11 16,-1 1-15-16,0 0 15 0,-3 0-15 0,-1-2 16 16,-1-1-17-16,-1 3 19 0,1 0-25 0,-5-1 26 15,-1 1-17-15,0 0 16 0,1 2-21 0,-6 0 20 16,2-1-16-16,-1 3 19 0,0 1-17 0,-2 0 14 16,0 2-17-16,-1-1 16 0,0 1-14 0,1 3 17 15,0-1-18-15,-1 0 16 0,13 4-16 0,-17-5 17 0,17 5-22 16,-13-5 19-16,13 5-17 0,-11-3 18 15,11 3-17-15,0 0 18 0,-12-1-16 0,12 1 14 16,0 0-14-16,0 0 15 0,8-4-14 0,-8 4 14 0,16-2-14 16,-16 2 15-16,22-5-13 0,-9 3 14 0,4-2-20 15,-1 2 24-15,-2 0-18 0,3 0 15 0,2-1-17 16,-3 2 20-16,3-2-19 0,-1 2 21 0,0-3-22 16,1 2 17-16,-3-2-16 0,2 3 13 0,-1-1-14 15,0-1 17-15,0 3-20 0,-4-1 21 0,-13 1-17 16,23 0 16-16,-23 0-17 0,22 0 17 0,-22 0-11 15,17 4 21-15,-17-4-15 0,12 7 20 0,-12-7-17 16,10 13 17-16,-10-13-14 0,5 13 13 0,-4-5-17 16,1-1 19-16,-2 3-16 0,0-2 1 0,2 3 21 15,-2 0-6-15,0-3 20 0,0 5-15 0,0-5 18 16,0 5-26-16,0-3 13 0,0 0-23 0,2 3 21 16,-2-3-26-16,1 1 27 0,0-3-23 0,3 2 18 15,-3-1-24-15,3 1 23 0,1-3-29 0,-2-2 1 16,2 1 8-16,2 1-1 0,-7-7 1 0,16 8-2 15,-16-8-2-15,17 3 1 0,-17-3-6 0,24-1 4 16,-10-1 22-16,-1-2-28 0,0 0 19 0,3-5-18 16,0 4 21-16,-2-5-30 0,0 1 29 0,1 0-23 0,-1-6 19 15,-1 4-24-15,-1-4 24 0,-2 1-24 0,-2-2 20 16,1-3-21-16,-7 1 21 0,2 2-22 0,-3-2 16 16,-2 1-19-16,-4-1 21 0,-5 1-22 15,2 1 22-15,-6 1-24 0,-3 0 22 0,-1 0-19 0,-4 4 21 16,1-1-23-16,0 4 25 0,-2-1-23 0,4 4 15 15,-3 2-27-15,0 0 8 0,2 0-37 0,1 0-12 16,3 3-43-16,-1 0-31 0,2 0-39 0,2 0-29 16,-1 3-24-16,14-3-65 0,-18 3 10 0,18-3-37 15,-13 2-119-15,13-2-232 0,0 0-188 0</inkml:trace>
          <inkml:trace contextRef="#ctx0" brushRef="#br0" timeOffset="67874.1045">5248 1854 344 0,'0'0'353'0,"11"5"-49"15,-11-5-28-15,0 0-49 0,0 11-19 16,0-11-19-16,-10 10-37 0,2-1 8 0,1-2-32 16,-8 3-10-16,-2 1-2 0,-2 3-6 0,-8 3 4 0,-4 1-13 15,-8 6 1-15,-5 0-26 0,-3 2 15 0,-4 2-8 16,-10 7-3-16,-6-2-11 0,-5 4 4 0,-1-2-9 16,-2 3-5-16,-4-1-3 0,0 0-12 15,2 0 2-15,1-2-7 0,2 0-6 0,3-2-5 0,5-2-3 16,17-4-6-16,0-3-8 0,6-1 15 0,6-6-18 15,7 0 11-15,5-1-23 0,3-5 11 0,6 0-29 16,-1-2-1-16,5-1-30 0,2-3-21 0,3 2-81 16,7-7-85-16,-8 2-54 0,8-2-136 0,0 0-410 15,7-7-382-15</inkml:trace>
          <inkml:trace contextRef="#ctx0" brushRef="#br0" timeOffset="67508.1117">4770 1079 351 0,'2'-8'348'0,"1"3"-54"0,-3 5-32 0,7-14-36 15,-7 14-17-15,5-8-34 0,-5 8-16 0,5-11-38 16,-5 11 9-16,0 0-33 0,5-10 10 0,-5 10-1 16,0 0 14-16,0 0 1 0,0 0-12 0,-6 8-4 0,1-2-23 15,-2 1 3-15,-2 3-11 0,-2 2 0 0,-1 0-14 16,0 3-1-16,-4 2-13 0,-3 3-3 16,-3 4-14-16,-3 0-3 0,-8 6-10 0,-2 1 3 0,-1 2-4 15,-4-1-3-15,-5 2-9 0,-7 5 5 0,5-6 0 16,2 1-5-16,-2-5 1 0,3 2-1 15,3-2 0-15,2 0-6 0,4-4 3 0,6-1-3 16,0-2 0-16,5-3-9 0,3-2-34 0,4-1-42 0,4-4-39 16,1 0-14-16,5 0-21 0,-1-3-38 0,5-1-64 15,1 1-73-15,2-9-403 0,5 10-245 0</inkml:trace>
          <inkml:trace contextRef="#ctx0" brushRef="#br0" timeOffset="65419.703">3636 1870 550 0,'-29'3'382'0,"6"0"-72"0,1 1-78 0,4-1-43 0,1 1-21 16,1-1-8-16,3-2-43 0,13-1 5 16,-19 2-25-16,19-2-6 0,0 0-27 0,-12 3 3 15,12-3-21-15,0 0 4 0,0 0-15 0,25 0-3 0,-7-2-12 16,-1 2 2-16,6-1-9 0,6-1 0 0,3 0-4 16,3-2 0-16,1 1 0 0,11-1 4 15,-2 1 2-15,2-2-3 0,3 2 2 0,1-2 3 16,-2 1 4-16,8-3 1 0,0-1 2 0,-7 3-4 0,-2 1-3 15,2-1 2-15,-2-1-3 0,-2 4-1 0,0-3-5 16,-2 1-1-16,-1-3-3 0,-10 5-4 0,2-2-4 16,-6 2 8-16,-2-1-1 0,-6 1-1 0,1-1-3 15,-5 2 1-15,-1-3-8 0,-4 2 0 0,4 1 1 16,-16 1-9-16,16 0-10 0,-16 0-19 0,0 0-40 16,13 1-61-16,-13-1-83 0,0 0-111 0,-10 7-355 15,10-7-198-15</inkml:trace>
          <inkml:trace contextRef="#ctx0" brushRef="#br0" timeOffset="64580.0924">3801 1413 139 0,'0'0'358'0,"0"0"-89"16,0 0-27-16,0 0-39 0,0 0-3 15,-9 4-45-15,9-4 11 0,0 0-18 0,0 0-13 0,0 0-16 16,0 0-15-16,-14 0-5 0,14 0-12 0,0 0-21 16,0 0 7-16,-12-3-7 0,12 3-3 0,0 0-9 15,-10-4 5-15,10 4-6 0,0 0-4 0,-10-7-2 16,10 7-1-16,-6-6-8 0,6 6-7 0,-1-8-7 15,1 8 2-15,-1-10 0 0,1 10-6 0,2-11 2 16,-2 11-2-16,6-11-11 0,-3 4 1 0,3 1 2 16,0-2-1-16,2 3-5 0,-2-2 3 0,3 3 3 15,-1-2-10-15,3 1-4 0,-1 0 4 0,2 1-6 16,-12 4 8-16,19-4 0 0,-19 4 0 0,21-2-23 16,-21 2 22-16,19 3 1 0,-7 0 1 0,-2 1 1 0,-2 2-2 15,2 1 3-15,-3 0-2 0,2 3 8 16,-4 0 1-16,-1 1 7 0,0 2 3 0,-3 0 2 15,1-1 2-15,-5 1 2 0,3 3 3 0,-6 0 0 16,-1 0 1-16,-2 0 3 0,0 0 1 0,-2 0-2 16,0-1 4-16,-4 0 2 0,2-1-9 0,2 2 5 0,-2-4-4 15,-3 1-2-15,5 1-10 0,-2-4 5 16,1 3-4-16,2-4-9 0,2-2 4 0,-1 0-4 0,2 1-1 16,2-2-6-16,5-6 2 0,-11 9 4 0,11-9-7 15,-7 9 5-15,7-9-1 0,0 0-1 0,1 8-6 16,-1-8 6-16,0 0-2 0,22 0-8 0,-6-2 5 15,-2 2 0-15,3-3-3 0,6 0-3 0,-1-2 6 16,2 2-2-16,-1 0-16 0,4-2 21 0,-4 3-4 16,2-4 1-16,-2 3-4 0,-1 0 1 0,-2-1 1 15,-4 1-1-15,0 0 1 0,-1 1-1 0,-2 2-1 16,0-3-4-16,-13 3 4 0,17-3-6 0,-17 3-4 16,17-3-8-16,-17 3-8 0,12-3-12 0,-12 3-43 15,0 0-28-15,0 0-34 0,0 0-20 0,10-3-15 16,-10 3-34-16,0 0-51 0,0 0-36 0,0 0-110 15,1-9-275-15,-1 9-193 0</inkml:trace>
          <inkml:trace contextRef="#ctx0" brushRef="#br0" timeOffset="65024.0467">4354 1414 146 0,'1'-8'498'0,"-1"8"-118"0,4-10-55 0,-4 10-62 0,0-14-24 16,0 14-37-16,0-10-14 0,0 10-21 0,0-10-11 15,0 10-19-15,-3-9-17 0,3 9-26 16,0 0-17-16,-1-11-15 0,1 11-10 0,0 0-5 0,0 0 4 16,0 0 22-16,0 0 0 0,0 0 1 0,0 0-5 15,-10 6 4-15,10-6 4 0,-7 12-3 0,6-4 5 16,-3 1 1-16,1 0-7 0,0 2 2 0,-1 2-3 16,2-1-11-16,0 2-3 0,-2-1-1 0,4 0-8 15,-1 0-8-15,1 1-2 0,-3-1-4 0,6 2-2 16,-3-3-4-16,1 0-2 0,0 0-4 0,4 0-4 15,-3-3 3-15,2 2-3 0,2-2 2 0,0-1 0 16,4-1-3-16,-4-1 1 0,6-3-7 0,-2 3 22 16,2-4-25-16,1 0 17 0,-13-2-22 0,29-2-5 15,-12 1 3-15,0-4 1 0,0 1-2 0,1-1 0 16,0-2 1-16,-2-1 1 0,0-1-5 0,-3 0 4 16,2 0 1-16,-4-3-2 0,-3 0 2 0,0-1-1 15,-3 0-2-15,0 0 1 0,-4 0-3 0,-1-2 5 16,-1 2 16-16,-2 0-22 0,-2 1 19 0,-1-1-22 0,-3 3 17 15,-2-1-25-15,2 4 28 0,-5 0-27 16,1 0 17-16,-2 3-23 0,0 0-6 0,0 1-13 16,1 3-23-16,-2-2-25 0,3 4-28 0,-2-1-36 0,3 3-53 15,-1-1-29-15,1 3-17 0,2 1-46 0,0-1-73 16,2 2-137-16,2 0-281 0,-4 0-304 0</inkml:trace>
          <inkml:trace contextRef="#ctx0" brushRef="#br0" timeOffset="66932.9405">5208 1628 116 0,'-12'-4'626'0,"12"4"-154"0,-8-6-88 0,8 6-50 15,0 0-34-15,-9-3-40 0,9 3-32 0,0 0-23 16,-8-5-24-16,8 5-30 0,0 0-35 0,0 0-19 16,2-8-19-16,-2 8-19 0,13-6-9 0,-3 4-10 15,2-3-8-15,1 2-12 0,2 0 0 0,2 0-12 16,-2-1-8-16,5-2-9 0,-3 5-35 0,-2-3-57 16,1 1-39-16,-1 0-29 0,-2 0-33 0,1 0-53 15,-14 3-36-15,20-3-59 0,-20 3-353 0,0 0-209 16</inkml:trace>
          <inkml:trace contextRef="#ctx0" brushRef="#br0" timeOffset="67097.9501">5205 1692 245 0,'-9'5'376'0,"9"-5"-96"16,-12 8 5-16,12-8-35 0,-6 5-23 0,6-5-14 16,0 0-31-16,0 0-30 0,0 0-30 0,10 4-28 15,-10-4-20-15,17-5-18 0,-5 2-30 0,2 0 18 16,0 0-8-16,0-2-12 0,2 0-3 0,-3 0-38 15,4-1 26-15,-1 1-48 0,-3-1-72 0,3-1-106 0,-4-1-169 16,-1 1-225-16,-4-2-123 0</inkml:trace>
          <inkml:trace contextRef="#ctx0" brushRef="#br0" timeOffset="68950.07">5690 1754 290 0,'-17'0'329'15,"1"-1"-55"-15,16 1-7 0,-25 0-36 0,25 0-22 16,-23-2-10-16,23 2-25 0,-21 0-23 0,21 0-27 16,-14-1-19-16,14 1-22 0,-16 0-16 0,16 0-6 15,0 0-5-15,0 0-6 0,0 0-8 0,0 0-5 16,0 0-7-16,0 0-3 0,16-5-7 0,-3 4-4 15,5-2-3-15,4 0-1 0,1-1-12 0,9 3 10 16,0-3-5-16,2 1 1 0,4 0-1 0,-1-2-1 16,2 4-3-16,3-6-6 0,2 3 9 0,-2 1 0 15,-8 0-1-15,2 0 1 0,-2-1-1 0,0 1-4 16,-5 0-5-16,-2 1 9 0,-2-1-4 0,-3 3 7 16,-4-1-5-16,-1-1 4 0,0 1-17 0,-2-1 11 15,-15 2-1-15,24-2-16 0,-24 2-13 0,18-1-14 0,-18 1-32 16,11 3-72-16,-11-3-96 0,0 0-498 15,7 6-251-15</inkml:trace>
          <inkml:trace contextRef="#ctx0" brushRef="#br0" timeOffset="69681.6671">5943 1987 212 0,'-11'5'360'16,"6"-1"-71"-16,-1 3-73 0,6-7 24 0,-12 10-73 15,5-6 18-15,2 4-46 0,0-2 10 0,2 0-49 16,-2-1 16-16,1 6-27 0,-1-6 4 0,5-5-30 16,-5 13 0-16,5-13-14 0,-3 14 9 0,3-14-13 15,-3 14 1-15,3-14-4 0,-6 10-7 0,6-10-6 16,-1 10-4-16,1-10 3 0,-1 8-2 0,1-8 18 16,-4 7-12-16,4-7 24 0,0 0-8 0,-1 9 22 15,1-9-4-15,0 0 11 0,0 0-3 0,0 0 15 16,-2 8-22-16,2-8-6 0,0 0-19 0,0 0 0 15,8-2-16-15,-8 2 4 0,8-9-17 0,-8 9 1 16,14-7-2-16,-14 7 4 0,17-8-13 0,-9 5 10 16,3-3-12-16,1 0 7 0,0 4-11 0,2-1 11 15,-2 0-10-15,2 2 11 0,-1-2-13 0,2 3 21 16,2-3-3-16,-1 6 26 0,0-3-7 0,-1 3 22 0,1-2-8 16,3 3 16-16,-3 0-8 0,1 4 29 15,-1-1-23-15,-2 0 30 0,1 4-29 0,-2-3 18 16,-1 3-23-16,-3 0 23 0,-2-2-22 0,-1 3 0 0,1-2 3 15,-4 4 17-15,-1-4-31 0,-2 3 13 0,-2-4-30 16,-3 4 14-16,0-3-22 0,-1 2 11 0,-6-1-22 16,0 0 16-16,-3-1-21 0,-2 2 14 15,-2-3-22-15,-2-2 19 0,-1 1-21 0,1-2 15 0,-1-2-21 16,0-1 16-16,-2 0-32 0,2-2-3 0,3 1-49 16,1-4-31-16,-1 1-88 0,3-2-67 0,0-1-82 15,0-3-145-15,4-4-119 0,2-2-341 0,4 0-535 16</inkml:trace>
          <inkml:trace contextRef="#ctx0" brushRef="#br0" timeOffset="69208.7634">5948 1934 399 0,'0'0'473'0,"-20"0"-101"0,20 0-106 16,0 0-8-16,0 0-49 0,-13-5-29 0,13 5-47 16,0 0-21-16,0 0-28 0,0 0-9 0,4-8-21 15,-4 8-2-15,14-4-17 0,-3 1 2 0,4 0-12 16,0-1-14-16,1 1-3 0,5-3 11 0,-1 4-11 16,3-1 5-16,-2 0-14 0,-2 0 8 0,3-1-4 15,-5 1 1-15,1 1-10 0,-3 0 5 0,0 1-30 16,-1-1-22-16,-14 2-37 0,19-3-49 0,-19 3-53 0,17-1-71 15,-17 1-388-15,12-2-158 0</inkml:trace>
          <inkml:trace contextRef="#ctx0" brushRef="#br0" timeOffset="68642.8616">6084 1321 60 0,'0'0'395'0,"-4"-9"-45"0,4 9-40 16,-5-5-39-16,5 5-29 0,-6-10-22 0,6 10-19 15,-5-10-3-15,5 10-21 0,-5-7 12 0,5 7-1 16,-3-8 4-16,3 8-19 0,0 0-3 0,-5-9-34 16,5 9-2-16,0 0-27 0,-4-7-1 0,4 7-29 15,0 0 0-15,0 0-14 0,0 0 51 0,0 0-15 16,-10 8-11-16,10-8 10 0,-3 16-31 0,0-9-10 16,1 3-10-16,1 3-6 0,-3 0-8 0,3-2-5 15,-3 5 1-15,3 0-7 0,-1-1-4 0,-2 1 0 16,3 3-5-16,-1 1-4 0,0-2-1 0,0 1 1 15,-1 1-2-15,2-1-3 0,-3-1 14 0,3 0-27 16,-3-1 7-16,2-1-54 0,1-1-12 0,0 0-57 0,-3 0-37 16,4-1-57-16,-4-1-27 0,3 0-20 15,1-1-29-15,-3-2-37 0,1 0-28 0,0-2-87 16,1 0-276-16,-3-1-229 0</inkml:trace>
        </inkml:traceGroup>
        <inkml:traceGroup>
          <inkml:annotationXML>
            <emma:emma xmlns:emma="http://www.w3.org/2003/04/emma" version="1.0">
              <emma:interpretation id="{C092624F-9D6B-4EB4-A985-43984E17ED5B}" emma:medium="tactile" emma:mode="ink">
                <msink:context xmlns:msink="http://schemas.microsoft.com/ink/2010/main" type="inkWord" rotatedBoundingBox="7257,10677 7618,10691 7612,10855 7250,10840"/>
              </emma:interpretation>
              <emma:one-of disjunction-type="recognition" id="oneOf23">
                <emma:interpretation id="interp115" emma:lang="en-US" emma:confidence="0.5">
                  <emma:literal>=</emma:literal>
                </emma:interpretation>
                <emma:interpretation id="interp116" emma:lang="en-US" emma:confidence="0">
                  <emma:literal>f</emma:literal>
                </emma:interpretation>
                <emma:interpretation id="interp117" emma:lang="en-US" emma:confidence="0">
                  <emma:literal>&amp;</emma:literal>
                </emma:interpretation>
                <emma:interpretation id="interp118" emma:lang="en-US" emma:confidence="0">
                  <emma:literal>J</emma:literal>
                </emma:interpretation>
                <emma:interpretation id="interp1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69996.0462">6869 1637 327 0,'-16'-3'517'0,"6"-2"-115"0,10 5-94 0,-15-4-50 16,15 4-37-16,-15-5-26 0,15 5-10 0,-13-4-17 15,13 4-22-15,-9-5-26 0,9 5-28 0,0 0-25 16,0 0-14-16,3-7-4 0,-3 7-10 0,8-4-2 15,-8 4-15-15,18-6-3 0,-4 3-13 0,-1 1-2 16,4 0-2-16,0 0-18 0,1-2-46 0,5 1-49 16,-1 1-89-16,3-2-132 0,-2 1-465 0,-2-1-321 15</inkml:trace>
          <inkml:trace contextRef="#ctx0" brushRef="#br0" timeOffset="70187.4947">6866 1687 91 0,'-13'6'584'0,"2"-2"-168"0,11-4-88 16,-17 6-76-16,17-6-40 0,-13 6-33 0,13-6-27 15,-10 3-23-15,10-3-29 0,0 0-20 0,-7 6-16 16,7-6-11-16,0 0-4 0,18 3-14 0,-18-3-9 16,29-1-7-16,-11 1-7 0,8-3-8 0,5-2-36 0,2 2-41 15,2-3-60-15,5-2-84 0,1 0-138 0,3-1-266 16,-3-1-132-16</inkml:trace>
        </inkml:traceGroup>
        <inkml:traceGroup>
          <inkml:annotationXML>
            <emma:emma xmlns:emma="http://www.w3.org/2003/04/emma" version="1.0">
              <emma:interpretation id="{CD7047C1-A7EB-4AE6-AE9B-58402351DA1B}" emma:medium="tactile" emma:mode="ink">
                <msink:context xmlns:msink="http://schemas.microsoft.com/ink/2010/main" type="inkWord" rotatedBoundingBox="7810,10215 8552,10245 8495,11650 7753,11620"/>
              </emma:interpretation>
              <emma:one-of disjunction-type="recognition" id="oneOf24">
                <emma:interpretation id="interp120" emma:lang="en-US" emma:confidence="0.5">
                  <emma:literal>{</emma:literal>
                </emma:interpretation>
                <emma:interpretation id="interp121" emma:lang="en-US" emma:confidence="0">
                  <emma:literal>&amp;</emma:literal>
                </emma:interpretation>
                <emma:interpretation id="interp122" emma:lang="en-US" emma:confidence="0">
                  <emma:literal>€</emma:literal>
                </emma:interpretation>
                <emma:interpretation id="interp123" emma:lang="en-US" emma:confidence="0">
                  <emma:literal>%</emma:literal>
                </emma:interpretation>
                <emma:interpretation id="interp12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70619.9026">7970 1176 102 0,'0'0'429'16,"-6"-14"-105"-16,6 14-32 0,-8-12-72 0,3 7 10 15,5 5-54-15,-11-10 15 0,11 10-40 0,-11-9 2 16,11 9-33-16,-13-5-11 0,13 5-7 0,-16-4-2 16,16 4 6-16,-17 0-10 0,17 0 9 0,-19 8-4 15,7-4 3-15,1 2-14 0,-1 0 3 0,-2 5-15 0,-1-1 12 16,0 2-14-16,2 3 3 0,1 0-11 16,-3 2 0-16,2 4 5 0,-3 0 5 0,5 1-14 15,-1 3-8-15,2-1-14 0,1 0-4 0,0 0-4 16,2 0-9-16,2-2 6 0,0-1-4 0,4 0-3 15,-1 0 0-15,2-3-5 0,3 2-2 0,-2-3 13 16,4 2-23-16,3-3 22 0,0-3-25 0,0 3 18 16,2-6-22-16,2 1 20 0,2-2-26 0,-1-2 24 0,0-2-21 15,0 0 0-15,2-4-2 0,-2 2 4 0,-13-3 1 16,27-3-1-16,-11 2 0 0,-5-4 0 0,-3 0 0 16,4 0-2-16,-7 0-2 0,1-3-4 15,-4-1-2-15,0 2-3 0,-6-2-2 0,3-1-2 0,-5 1-5 16,-3-2 3-16,1 2-12 0,-4 1-5 0,1-1-23 15,-1 4-17-15,-4 0-21 0,5 0-26 0,-3 2-32 16,-1 1-12-16,15 2-7 0,-28 1-20 0,16 2-22 16,-2-2-49-16,2 5-67 0,1-2-445 0,-1 1-299 15</inkml:trace>
          <inkml:trace contextRef="#ctx0" brushRef="#br0" timeOffset="70972.3533">7366 1866 483 0,'0'0'364'0,"-18"1"-51"15,18-1-60-15,-13 2-41 0,13-2-27 0,0 0-18 16,-20-2-21-16,20 2-20 0,0 0-39 0,0 0 5 0,0 0-31 15,0 0-1-15,0 0-19 0,16-1 1 0,-3 0-12 16,2-2 11-16,3 2-28 0,3-2 8 0,0-1-12 16,5 1 6-16,-2 0-4 0,9-2-10 15,-2 0-2-15,2 2 11 0,1-3-16 0,0 2 17 0,-3 1-4 16,4-1-2-16,-3-1 2 0,2 0 10 0,-5 2 0 16,2-1-4-16,-5 1 1 0,0 0-3 0,-4 0-11 15,1 0 1-15,-1 0 8 0,-3-2-4 0,-1 5-1 16,-4-4-1-16,-1 2-2 0,-13 2-17 0,22-1-21 15,-22 1-36-15,17-1-26 0,-17 1-61 0,0 0-97 16,14 2-460-16,-14-2-224 0</inkml:trace>
          <inkml:trace contextRef="#ctx0" brushRef="#br0" timeOffset="71264.7334">7601 2063 318 0,'-11'5'447'16,"11"-5"-74"-16,0 0-97 0,-11 5-23 0,11-5-52 0,0 0-10 16,0 0-38-16,0 0-17 0,0 0-33 0,0 0-26 15,0 0-10-15,0 0-3 0,17 2-19 0,-17-2-2 16,16-4-13-16,-16 4-1 0,22-3-8 0,-11 0 3 15,3 2-10-15,-2-2 0 0,2 0 0 0,-1 2-6 16,0-1-3-16,-1 0-1 0,-1-2-2 0,1 2 1 16,-12 2-6-16,20-6 0 0,-20 6-10 0,14-4-34 15,-14 4-100-15,11-3-36 0,-11 3-132 0,9-4-384 16,-9 4-205-16</inkml:trace>
          <inkml:trace contextRef="#ctx0" brushRef="#br0" timeOffset="71779.5877">7525 2114 363 0,'0'0'343'0,"-10"11"-48"0,10-11-35 0,-6 8-41 16,6-8-24-16,-6 13-25 0,6-13-20 0,-5 12-7 0,3-3-14 15,1-1-20-15,1-8-7 0,-2 18-13 0,2-12-12 16,0-6 18-16,0 19-15 0,0-19-6 0,-2 17-2 15,1-7 1-15,1-10-5 0,-3 16-9 16,3-16-2-16,-1 15-1 0,1-15-6 0,-1 14-7 0,1-14-15 16,0 14 5-16,0-14-10 0,-4 10 1 0,4-10-1 15,0 0 11-15,0 14 10 0,0-14 4 0,0 0 13 16,0 9 8-16,0-9-12 0,0 0-4 0,0 0 4 16,0 0-26-16,0 0 7 0,0 0-20 0,9-6 9 15,-9 6-22-15,6-10 19 0,-6 10-20 0,6-8 15 16,-6 8-17-16,7-13 14 0,-1 7-13 0,-6 6 19 15,11-11-16-15,-4 5 19 0,-2 1-25 0,1-1 15 16,3 1-18-16,-1-3 21 0,2 4-20 0,-3 1 16 16,3-1-17-16,1-1 14 0,-2 2-20 0,-9 3 22 15,20-4-21-15,-20 4 28 0,21 0-4 0,-7 4 32 16,-1-3-14-16,-1 5 23 0,1-2-19 0,1 1 15 16,-2 3-17-16,-1 0 24 0,1-1-22 0,-4 2 22 15,2-1-19-15,-1 3 24 0,-5 2-26 0,4-5 26 0,-6 5-29 16,2-3 18-16,-2 4-25 0,-2-5 17 15,-2 5-26-15,-2-4 10 0,-2 4-15 0,-1-4 14 16,-3 3-24-16,-2-4 16 0,0 4-19 0,-4-4 17 16,-1 1-24-16,-1-2 17 0,0 0-27 0,-4 0 5 0,-1-3-73 15,1-2-31-15,-4 1-88 0,-3-2-65 0,-2-1-52 16,-1-2-54-16,-6-2-72 0,-3 0-148 0,0-5-280 16,-5-4-426-16</inkml:trace>
        </inkml:traceGroup>
      </inkml:traceGroup>
    </inkml:traceGroup>
    <inkml:traceGroup>
      <inkml:annotationXML>
        <emma:emma xmlns:emma="http://www.w3.org/2003/04/emma" version="1.0">
          <emma:interpretation id="{EF5C5DAD-5B15-4955-ABD8-37E3697C05B6}" emma:medium="tactile" emma:mode="ink">
            <msink:context xmlns:msink="http://schemas.microsoft.com/ink/2010/main" type="paragraph" rotatedBoundingBox="4375,12987 4894,13117 4809,13456 4290,1332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076026E-CF4E-440F-AF44-B62BCC985AB3}" emma:medium="tactile" emma:mode="ink">
              <msink:context xmlns:msink="http://schemas.microsoft.com/ink/2010/main" type="line" rotatedBoundingBox="4375,12987 4894,13117 4809,13456 4290,13325"/>
            </emma:interpretation>
          </emma:emma>
        </inkml:annotationXML>
        <inkml:traceGroup>
          <inkml:annotationXML>
            <emma:emma xmlns:emma="http://www.w3.org/2003/04/emma" version="1.0">
              <emma:interpretation id="{250DCC8B-169E-4BDF-9F24-9691CCDFAAE0}" emma:medium="tactile" emma:mode="ink">
                <msink:context xmlns:msink="http://schemas.microsoft.com/ink/2010/main" type="inkWord" rotatedBoundingBox="4375,12987 4894,13117 4809,13456 4290,13325"/>
              </emma:interpretation>
              <emma:one-of disjunction-type="recognition" id="oneOf25">
                <emma:interpretation id="interp125" emma:lang="en-US" emma:confidence="0.5">
                  <emma:literal>10</emma:literal>
                </emma:interpretation>
                <emma:interpretation id="interp126" emma:lang="en-US" emma:confidence="0.5">
                  <emma:literal>\ o</emma:literal>
                </emma:interpretation>
                <emma:interpretation id="interp127" emma:lang="en-US" emma:confidence="0">
                  <emma:literal>\ °</emma:literal>
                </emma:interpretation>
                <emma:interpretation id="interp128" emma:lang="en-US" emma:confidence="0">
                  <emma:literal>\ D</emma:literal>
                </emma:interpretation>
                <emma:interpretation id="interp129" emma:lang="en-US" emma:confidence="0">
                  <emma:literal>. o</emma:literal>
                </emma:interpretation>
              </emma:one-of>
            </emma:emma>
          </inkml:annotationXML>
          <inkml:trace contextRef="#ctx0" brushRef="#br0" timeOffset="93708.0709">3922 3928 250 0,'-4'-8'471'0,"4"8"-81"0,0-13-51 0,0 13-46 16,-2-11-35-16,2 11-33 0,-2-8-32 15,2 8-30-15,-2-9-26 0,2 9-27 0,0 0-19 0,-1-10-16 16,1 10-15-16,0 0 24 0,0 0 33 0,0 0-5 15,0 0-17-15,0 10 4 0,0-10 11 0,1 15-24 16,1-5 2-16,2 1-27 0,-4 2-9 0,4 0-6 16,-3 1-6-16,0-3-11 0,3 5 0 0,-3-3-3 15,-1 2-5-15,4 1-6 0,-1-3-1 0,-3 3-1 16,1-1-8-16,2 0 5 0,-2 0-2 0,-1-2-4 16,4 1-1-16,-3-1-2 0,0 0 0 0,-1 1-12 15,4-4-8-15,-2 1-32 0,-2-3-39 0,3 1-60 16,0-2-44-16,0 1-50 0,-3-8-40 0,2 14-23 15,-2-14-50-15,9 8-440 0,-9-8-322 0</inkml:trace>
          <inkml:trace contextRef="#ctx0" brushRef="#br0" timeOffset="94183.9773">4200 3984 27 0,'0'0'362'0,"4"-10"-74"0,-4 10-37 15,2-8-33-15,-2 8-30 0,1-7-28 0,-1 7-23 16,0 0-19-16,4-9-20 0,-4 9-13 0,0 0-4 16,2-8-19-16,-2 8-3 0,0 0 0 0,0 0 7 15,0 0 5-15,0 0-14 0,0 0 19 0,0 0-13 16,0 0 5-16,0 0 0 0,-2 13-3 0,2-13-7 16,-4 11 1-16,3-4-18 0,0 0 20 0,0 3-6 15,-2-2 5-15,2 2 0 0,-1 4-11 0,2-4-1 16,-3 4-4-16,3-2-5 0,0-2-3 0,-2 3 2 15,2-2-1-15,0 0-10 0,0 1 5 0,2-1-2 16,-2 0-4-16,3-2 3 0,-1-1-1 0,2 5-3 16,-2-6-6-16,3 2 2 0,-1-1 1 0,0-3-7 15,4 1 4-15,-4 1-3 0,-4-7-1 0,15 7-8 16,-15-7 5-16,16 4-1 0,-16-4-2 0,18 0-1 16,-18 0 0-16,18-1-3 0,-8-3-3 0,-10 4 3 0,19-8-1 15,-9 2 3-15,-2 1-3 0,1 0-3 16,-2-1 4-16,0-2-10 0,-1 1 16 0,2-2 10 15,-4 1 6-15,0-1-2 0,2-1-4 0,-6 2-2 0,4-2 7 16,-4 0-11-16,0 0 10 0,-2-1-16 0,0 1 11 16,-4-3-17-16,1 3 12 0,-2-1-17 0,0 1 12 15,-3 0-18-15,-1-1 17 0,-1 4-14 16,1-1 13-16,-1 0-20 0,-1 4 18 0,-3 0-19 0,3 1 4 16,-2 1-31-16,1 2-50 0,-3 2-74 0,0 2-49 15,-1 0-76-15,1 2-96 0,0 2-513 0,1 2-462 16</inkml:trace>
        </inkml:traceGroup>
      </inkml:traceGroup>
    </inkml:traceGroup>
    <inkml:traceGroup>
      <inkml:annotationXML>
        <emma:emma xmlns:emma="http://www.w3.org/2003/04/emma" version="1.0">
          <emma:interpretation id="{DFCEEF17-0A81-42D0-9D4F-FF3453811B2D}" emma:medium="tactile" emma:mode="ink">
            <msink:context xmlns:msink="http://schemas.microsoft.com/ink/2010/main" type="paragraph" rotatedBoundingBox="1655,13493 10252,13422 10258,14168 1661,1423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D869A6-55E6-4944-AE78-30F1114E43E9}" emma:medium="tactile" emma:mode="ink">
              <msink:context xmlns:msink="http://schemas.microsoft.com/ink/2010/main" type="inkBullet" rotatedBoundingBox="1656,13595 2135,13591 2140,14191 1661,14195"/>
            </emma:interpretation>
            <emma:one-of disjunction-type="recognition" id="oneOf26">
              <emma:interpretation id="interp130" emma:lang="en-US" emma:confidence="1">
                <emma:literal>A</emma:literal>
              </emma:interpretation>
              <emma:interpretation id="interp131" emma:lang="en-US" emma:confidence="0">
                <emma:literal>a</emma:literal>
              </emma:interpretation>
              <emma:interpretation id="interp132" emma:lang="en-US" emma:confidence="0">
                <emma:literal>D</emma:literal>
              </emma:interpretation>
              <emma:interpretation id="interp133" emma:lang="en-US" emma:confidence="0">
                <emma:literal>f</emma:literal>
              </emma:interpretation>
              <emma:interpretation id="interp134" emma:lang="en-US" emma:confidence="0">
                <emma:literal>F</emma:literal>
              </emma:interpretation>
            </emma:one-of>
          </emma:emma>
        </inkml:annotationXML>
        <inkml:trace contextRef="#ctx0" brushRef="#br0" timeOffset="78391.9366">1304 4634 267 0,'5'-9'366'0,"-5"9"-62"16,5-8-50-16,-5 8-7 0,3-7-77 0,-3 7 28 16,0 0-59-16,4-11 26 0,-4 11-20 0,0 0-27 15,3-6-15-15,-3 6-18 0,0 0 0 0,0 0-11 16,0 0-5-16,0 0-3 0,0 0 30 0,0 0 20 15,0 0 5-15,0 0 5 0,3 8 8 0,-3-8-3 16,-1 15-9-16,-3-6 8 0,3 4-5 0,-3-1-17 0,1 3-2 16,-2 0 14-16,0 4-32 0,0-3 11 15,-2 4-28-15,2-1 13 0,-1 1-36 0,-1 0 12 16,2-1-24-16,-1 1 12 0,1-1-24 0,-3 1-3 16,4-1-3-16,-4-1-7 0,4-2 1 0,-1 1-1 0,1-3-4 15,-1-1-1-15,2 0-4 0,0-3 3 0,1-2 0 16,-2 2 1-16,3-3 4 0,1-7 4 0,-5 14 14 15,5-14 9-15,0 10 5 0,0-10-1 0,0 0-7 16,-5 10-8-16,5-10-4 0,0 0 11 0,0 0-24 16,4-11 12-16,-4 11-16 0,0-12 15 0,1 3-20 15,-1 1 14-15,1-4-15 0,3 0 10 0,-3-4-13 16,3 4 17-16,-2-5-19 0,3-2 13 0,0-1-14 16,0 0 13-16,0 1-19 0,2-2 7 0,-2 0 3 15,1 1-7-15,1-7 5 0,-1 8 4 0,5-5-2 16,-5 3-2-16,1 1 4 0,2 0-4 0,-2 4 1 15,0-1 2-15,2-1-2 0,-1 4 3 0,1-2-8 16,-1 1 6-16,-1 2 2 0,4-2 1 0,-5 7-2 16,4-4 0-16,0 3 0 0,-3 1 2 0,4 0-1 15,-4 2-1-15,4-2-1 0,0 2 0 0,0 2 2 16,-3 1 1-16,-8 3-2 0,21-3 1 0,-21 3 1 16,20 0-3-16,-20 0 0 0,22 3 3 0,-10 0-5 15,-2 1 2-15,2 2 9 0,-2 0-8 0,-1 2 1 0,1 0 0 16,1 2-1-16,-4-1-2 0,2 2 4 15,-2 0 1-15,3 2 1 0,-2 1-1 0,-3 1-1 16,2 1 5-16,-2-2-6 0,0 3 6 0,0-2-3 0,-3 0 17 16,1 2-14-16,-1-1 15 0,2-1-15 0,-3 5 16 15,0-2-12-15,-1 0 12 0,0 0-17 0,0-3 14 16,0 4-19-16,0-2 13 0,0-2-15 0,0 2 3 16,0 0 0-16,0-1 0 0,0-2 2 0,0 2-1 15,-1-3 0-15,1 0-1 0,0-2 1 0,0 0-1 16,0-2 0-16,0 2 0 0,0-3 1 0,0-8-3 15,1 14-6-15,-1-14-3 0,0 13-6 0,0-13-8 16,0 11-13-16,0-11-18 0,0 10-31 0,0-10-33 16,0 0-52-16,0 9-48 0,0-9-55 0,0 0-35 15,0 0-21-15,0 0-35 0,0 0-31 0,0 0-127 16,0 0-239-16,-11-6-277 0</inkml:trace>
        <inkml:trace contextRef="#ctx0" brushRef="#br0" timeOffset="78806.018">1311 4853 396 0,'0'0'313'16,"-12"-3"-62"-16,12 3-12 0,0 0-27 0,-17 0-11 15,17 0-27-15,0 0-8 0,-13-4-9 0,13 4-10 16,0 0-22-16,-11-2-13 0,11 2-14 0,0 0 4 16,0 0-7-16,0 0-4 0,-12-2 2 0,12 2-7 15,0 0-5-15,0 0-9 0,0 0-12 0,0 0-7 16,0 0-8-16,0 0-10 0,0 0-9 0,2-8-2 16,-2 8-4-16,15-1 10 0,-15 1-14 0,19-2-3 15,-19 2-3-15,27-3-8 0,-14 1 3 0,4 2 2 16,0-3-6-16,1-1 3 0,0 3-1 0,0-1 1 15,2-1-8-15,-5 1 7 0,5 1-2 0,-6-2-2 16,1 3-1-16,-2-2 4 0,-13 2 0 0,24-1-7 16,-24 1 5-16,18-2 4 0,-18 2 0 0,15-3-2 15,-15 3 0-15,16-1 0 0,-16 1-10 0,0 0 4 16,17-2-5-16,-17 2-6 0,0 0-23 0,0 0-37 0,14 0-32 16,-14 0-38-16,0 0-56 0,0 0-49 15,0 0-38-15,11 2-160 0,-11-2-178 0,0 0-138 16</inkml:trace>
      </inkml:traceGroup>
      <inkml:traceGroup>
        <inkml:annotationXML>
          <emma:emma xmlns:emma="http://www.w3.org/2003/04/emma" version="1.0">
            <emma:interpretation id="{5E6D7610-EB41-4937-A537-F2E7DD3595CD}" emma:medium="tactile" emma:mode="ink">
              <msink:context xmlns:msink="http://schemas.microsoft.com/ink/2010/main" type="line" rotatedBoundingBox="2661,13485 10252,13422 10258,14168 2667,14230"/>
            </emma:interpretation>
          </emma:emma>
        </inkml:annotationXML>
        <inkml:traceGroup>
          <inkml:annotationXML>
            <emma:emma xmlns:emma="http://www.w3.org/2003/04/emma" version="1.0">
              <emma:interpretation id="{DA635A22-49C0-46A5-B436-4FEBF12B976F}" emma:medium="tactile" emma:mode="ink">
                <msink:context xmlns:msink="http://schemas.microsoft.com/ink/2010/main" type="inkWord" rotatedBoundingBox="2664,13853 3056,13850 3058,14047 2666,14050">
                  <msink:destinationLink direction="with" ref="{A4292E84-1E86-430D-8C81-B33A2B98EF43}"/>
                </msink:context>
              </emma:interpretation>
              <emma:one-of disjunction-type="recognition" id="oneOf27">
                <emma:interpretation id="interp135" emma:lang="en-US" emma:confidence="0.5">
                  <emma:literal>=</emma:literal>
                </emma:interpretation>
                <emma:interpretation id="interp136" emma:lang="en-US" emma:confidence="0">
                  <emma:literal>_</emma:literal>
                </emma:interpretation>
                <emma:interpretation id="interp137" emma:lang="en-US" emma:confidence="0">
                  <emma:literal>-</emma:literal>
                </emma:interpretation>
                <emma:interpretation id="interp138" emma:lang="en-US" emma:confidence="0">
                  <emma:literal>c</emma:literal>
                </emma:interpretation>
                <emma:interpretation id="interp13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79472.1875">2243 4890 357 0,'0'0'400'0,"-11"8"-75"15,11-8-46-15,-11 3-37 0,11-3-22 0,-6 5-25 16,6-5-27-16,-6 6-17 0,6-6-24 0,0 0-16 15,-7 4-11-15,7-4 4 0,0 0 2 0,0 0 0 16,5 7-11-16,-5-7-5 0,0 0-13 0,14 4-9 16,-14-4 2-16,17 2-6 0,-17-2 5 0,21 0-19 0,-21 0 6 15,26-2-13-15,-9 0 8 0,-1 0-15 16,3 2 9-16,3-1-13 0,-2-1 4 0,1-2-16 16,1 2 6-16,-1 0-25 0,-3-1 22 0,-1 0-23 0,-1 2 18 15,-1-1-17-15,-2 0 12 0,-13 2-18 0,24-3 10 16,-24 3-22-16,18-2-6 0,-18 2-29 15,13-2-20-15,-13 2-68 0,0 0-61 0,17 2-63 16,-17-2-116-16,0 0-508 0,0 0-449 0</inkml:trace>
          <inkml:trace contextRef="#ctx0" brushRef="#br0" timeOffset="79176.5752">2233 4770 98 0,'0'0'557'0,"0"0"-158"0,0 0-74 16,-9-7-50-16,9 7-35 0,0 0-32 15,0 0-24-15,0 0-52 0,0 0-15 0,-15-1-12 16,15 1-20-16,0 0-14 0,0 0-10 0,0 0-7 16,0 0-4-16,0 0-8 0,0 0 15 0,0 0 3 15,0 0 6-15,0 0 3 0,0 0 0 0,0 0-2 16,0 0-3-16,0 0-7 0,0 0-4 0,15-3-3 15,-15 3-8-15,0 0-12 0,23 0 1 0,-23 0-6 0,20 0-7 16,-20 0-3-16,23-1 1 0,-11-1-3 0,3 0-7 16,-2 0 2-16,0 1 0 0,3 0-9 15,-5-1 5-15,5 1-4 0,-16 1-3 0,23-5-13 16,-23 5-7-16,22-1-53 0,-22 1-44 0,18-3-27 0,-18 3-32 16,17-3-28-16,-17 3-50 0,13-1-18 0,-13 1-47 15,12-4-377-15,-12 4-206 0</inkml:trace>
        </inkml:traceGroup>
        <inkml:traceGroup>
          <inkml:annotationXML>
            <emma:emma xmlns:emma="http://www.w3.org/2003/04/emma" version="1.0">
              <emma:interpretation id="{9E253DB3-F706-4B4E-A2C1-EC3B73086CC0}" emma:medium="tactile" emma:mode="ink">
                <msink:context xmlns:msink="http://schemas.microsoft.com/ink/2010/main" type="inkWord" rotatedBoundingBox="3311,13506 8723,13461 8729,14180 3317,14225">
                  <msink:destinationLink direction="with" ref="{A4292E84-1E86-430D-8C81-B33A2B98EF43}"/>
                </msink:context>
              </emma:interpretation>
              <emma:one-of disjunction-type="recognition" id="oneOf28">
                <emma:interpretation id="interp140" emma:lang="en-US" emma:confidence="0.5">
                  <emma:literal>122 5076x6</emma:literal>
                </emma:interpretation>
                <emma:interpretation id="interp141" emma:lang="en-US" emma:confidence="0">
                  <emma:literal>125060×6</emma:literal>
                </emma:interpretation>
                <emma:interpretation id="interp142" emma:lang="en-US" emma:confidence="0">
                  <emma:literal>122 5076x66</emma:literal>
                </emma:interpretation>
                <emma:interpretation id="interp143" emma:lang="en-US" emma:confidence="0">
                  <emma:literal>122 5066x6</emma:literal>
                </emma:interpretation>
                <emma:interpretation id="interp144" emma:lang="en-US" emma:confidence="0">
                  <emma:literal>172 5076x6</emma:literal>
                </emma:interpretation>
              </emma:one-of>
            </emma:emma>
          </inkml:annotationXML>
          <inkml:trace contextRef="#ctx0" brushRef="#br0" timeOffset="82209.9271">5240 4662 186 0,'0'0'545'0,"8"-7"-142"0,-8 7-18 0,10-8-52 15,-10 8-42-15,7-4-22 0,-7 4-25 0,6-5-30 16,-6 5-20-16,0 0-5 0,14-2-11 0,-14 2-13 15,13 2-15-15,-13-2-20 0,14 3-14 0,-3 1-10 16,-2 0-12-16,-1 3-5 0,3-1-8 0,1 2-16 0,-2 1 9 16,3 1-25-16,-1 1 9 0,-2 0-27 0,3 2 12 15,-1-2-27-15,-1 5 17 0,1-4-28 16,0 3 22-16,-1-1-23 0,0 1 20 0,0-1-25 16,0-1 17-16,0 3-30 0,0-3 10 0,-4-1-30 0,4 1-27 15,-5-3-64-15,1 1-27 0,-1 0-56 0,2-2-34 16,-2 0-5-16,0-1-12 0,-6-8-28 0,7 10-48 15,-7-10-82-15,12 6-351 0,-12-6-284 0</inkml:trace>
          <inkml:trace contextRef="#ctx0" brushRef="#br0" timeOffset="82415.9446">5638 4711 146 0,'-1'-8'500'15,"-3"-4"-100"-15,3 5-50 0,1 7-50 0,-5-14-35 16,5 14-37-16,-1-10-42 0,1 10-26 0,-6-6 8 15,6 6 1-15,0 0-5 0,-15 0-16 0,15 0-13 16,-11 10-9-16,4-4-4 0,0 4-16 0,-2 1 5 16,1 2-24-16,-2 1 4 0,-2 3-30 0,-2 0 7 15,-1 3-27-15,-2 2 8 0,-1-1-30 0,-4 3 14 16,0 1-31-16,1 1-16 0,-1-2-68 0,0 0-106 16,0 0-70-16,0-2-142 0,3-2-627 0,2-2-638 15</inkml:trace>
          <inkml:trace contextRef="#ctx0" brushRef="#br0" timeOffset="83568.0607">5712 5071 388 0,'0'0'461'0,"-15"1"-80"0,15-1-74 16,-12 3-45-16,12-3-34 0,0 0-26 0,-13 1-25 16,13-1-21-16,0 0-12 0,0 0-18 0,0 0-4 15,0 0-17-15,0 0-12 0,0 0-16 0,13 2-13 16,-13-2-11-16,27 1-11 0,-9 0-8 0,6-1-7 15,3 0-8-15,3 0-1 0,4-1-3 0,8 1-4 16,4-1-2-16,5-1 0 0,1 1-4 0,-1-1-1 16,1 1 3-16,0-2-1 0,0 1 0 0,-1 0-8 15,0 0 6-15,-3 1-3 0,-2-2 2 0,-6 2-2 16,-6-1 2-16,1 2-2 0,-8-1-7 0,-2 1 4 16,-3 0-5-16,-4-1-12 0,-3 1-20 0,-15 0-21 15,24 0-31-15,-24 0-33 0,0 0-68 0,13 4-91 16,-13-4-124-16,0 0-337 0,-8 4-250 0</inkml:trace>
          <inkml:trace contextRef="#ctx0" brushRef="#br0" timeOffset="83221.6471">6186 4414 279 0,'0'0'385'0,"0"0"-61"15,15-1-72-15,-15 1-29 0,0 0-55 0,8-5 11 16,-8 5-30-16,0 0-7 0,5-8-15 0,-5 8-7 16,5-6-11-16,-5 6-11 0,0 0-2 0,2-10 5 15,-2 10-2-15,0 0 6 0,0-10-2 0,0 10-13 16,-3-8-1-16,3 8-10 0,-9-6-5 0,9 6 9 15,-12-2-1-15,12 2-4 0,-14 0-11 0,14 0 8 16,-21 2-7-16,10 1-7 0,-2 3 10 0,1 1 6 16,-3 0-5-16,-2 3-5 0,3 1 2 0,-2 2-1 15,-1 1-2-15,1 6 0 0,1-3 9 0,0 6 5 16,2-4-11-16,-1 4 8 0,2-1-21 0,4 1 11 0,-2 1-25 16,5-3 13-16,2 1-22 0,-1-2 12 15,4 1-22-15,0-3 14 0,1 2 7 0,5-2-8 16,-1-1-17-16,4 0 12 0,-1-1-15 0,3-3 8 0,1 1-9 15,1-4 8-15,2 0-16 0,1-2 13 0,-2-3 1 16,2-2-6-16,-2 0 1 0,1-2-12 0,4-1 4 16,-5-1-2-16,0-2-2 0,2-2-12 15,-4 1 17-15,0-2-18 0,-2 0 12 0,1-2-10 0,-5 1 9 16,1-5-12-16,-6 7 12 0,3-7-23 0,-4 3 16 16,-4 0-18-16,3-4 4 0,-6 5-18 0,1-2-13 15,-3 3-23-15,1 0-27 0,-2-2-20 0,-2 4-26 16,0 2-19-16,-1 1-26 0,-1 0-36 0,0 0-39 15,0 4-1-15,1 2-18 0,0-3-44 0,-3 3-60 16,5 2-462-16,-1 0-395 0</inkml:trace>
          <inkml:trace contextRef="#ctx0" brushRef="#br0" timeOffset="84439.6589">6839 4754 477 0,'-5'-11'415'15,"1"3"-62"-15,4 8-78 0,-5-12-42 0,5 12-46 16,-3-12-18-16,3 12-20 0,-2-8-28 0,2 8-12 0,0 0-14 15,5-9 9-15,-5 9 3 0,0 0 2 0,26 1-8 16,-13 3 2-16,1 0-16 0,7 1-12 16,1 0-6-16,2 3-4 0,3 1-8 0,-2 0-13 15,3 3-3-15,0-4-1 0,0 7-24 0,-2-3 15 0,-3 0-11 16,1 0 3-16,-2 4-19 0,0-5 7 0,-4 4-8 16,-2 0-8-16,1-3-11 0,-4-1-53 0,-1-2-58 15,-2 1-46-15,-2-1-61 0,2-2-82 0,-3 1-95 16,-7-8-334-16,11 7-251 0</inkml:trace>
          <inkml:trace contextRef="#ctx0" brushRef="#br0" timeOffset="84680.6982">7315 4652 113 0,'-4'-9'517'0,"-1"4"-99"0,5 5-112 16,-10-11-15-16,3 6-47 0,7 5-39 0,-13-3-13 15,13 3-28-15,-15 0-15 0,15 0-12 0,-18 4-14 0,7 4-21 16,1-1-1-16,-2 2-2 0,-2 6-17 0,3-2-9 16,-5 3-17-16,1 4-2 0,2-1-19 15,0 1 7-15,-3 1-15 0,1 2-3 0,2-1-9 16,0-1-11-16,1 3 5 0,0-2-7 0,1 1-10 0,0 0-26 16,6-5-63-16,-1 1-54 0,1-1-70 0,3-5-105 15,1 0-164-15,1-4-227 0,3 0-222 0</inkml:trace>
          <inkml:trace contextRef="#ctx0" brushRef="#br0" timeOffset="85486.9727">7518 4959 322 0,'0'0'428'0,"-19"1"-65"16,19-1-42-16,-18 2-36 0,18-2-38 0,-14 1-18 16,14-1-33-16,-16 1-38 0,16-1-32 15,0 0-25-15,-13 2-13 0,13-2-16 0,0 0-13 0,0 0-9 16,-10 3-2-16,10-3-7 0,0 0-2 0,6 4-2 15,-6-4-7-15,17 4-3 0,-17-4-3 0,27 0-3 16,-9 0 8-16,1-2-12 0,4 0 7 0,0 0-2 16,6 0 16-16,3-1-4 0,-1-1 9 0,4-1-4 15,0-1 18-15,5 1-8 0,0-2 14 0,0 0-17 16,0-2 10-16,-1 4-18 0,-5-2 12 0,1-1-24 16,-4 3 10-16,-2-1-21 0,3 1 10 0,-9 0-18 15,-2 0 11-15,1 2-15 0,-6 1 7 0,-3-2-15 16,3 2 17-16,-5 0-20 0,1-1 1 0,-12 3-42 15,21-3 7-15,-21 3-17 0,0 0-19 0,19 1-64 16,-19-1-62-16,0 0-49 0,7 9-97 0,-7-9-142 16,0 0-264-16,-5 11-267 0</inkml:trace>
          <inkml:trace contextRef="#ctx0" brushRef="#br0" timeOffset="85121.8821">7947 4506 153 0,'11'-15'412'0,"1"2"-72"0,-3 2-71 0,-1-3-17 15,-2 4-61-15,-1-2 15 0,1 3-62 0,0-2 37 16,-2 5-30-16,1-2-18 0,-2 0-17 0,-3 8-16 16,5-9-11-16,-5 9-9 0,1-10-7 0,-1 10 10 0,0 0 6 15,-6-4 6-15,6 4 2 0,-13 4 4 16,2 0 9-16,0 2-2 0,-1 0-2 0,-1 2 15 16,-2 3 6-16,-2 3 0 0,-1-1-2 0,0 6-6 0,-3-2-6 15,3 3-18-15,-5 2-11 0,3 2-11 0,3-3 3 16,0 1-25-16,5 0 10 0,-3-1-27 15,5 2 14-15,2-4-22 0,3 1 16 0,2 1-26 16,0-6 17-16,1 1-3 0,2 0-20 0,2-1 17 0,3 0-20 16,1 0 17-16,1-3-21 0,2 0 18 0,0-3-20 15,1-2 11-15,3 2-13 0,1-3 18 0,-1-3-18 16,0-3 15-16,3 2-18 0,-3-4 16 0,1 2-14 16,-1-3 15-16,-2-1-19 0,0-2 15 0,-3-1-18 15,1 0 13-15,-3-3-20 0,-5 1 3 0,3 0-15 16,-4-3-3-16,-4 1-13 0,-1-1-14 0,-1 1-18 15,1 0-22-15,-7 2-39 0,2 0-17 0,-2-1-22 16,0 5-26-16,-1 0-35 0,2 1-10 0,-5 0-8 16,3 3-35-16,13 1-54 0,-24 0-85 0,24 0-332 15,-26 6-273-15</inkml:trace>
          <inkml:trace contextRef="#ctx0" brushRef="#br0" timeOffset="80061.8833">2868 4627 15 0,'3'-13'493'0,"-3"13"-85"0,4-11-87 0,-4 11-13 15,1-8-41-15,-1 8-21 0,1-9-20 0,-1 9-21 16,0 0-16-16,4-8-6 0,-4 8-19 0,0 0-24 16,0 0-14-16,0 0 12 0,0 0 39 0,0 0 5 15,0 0-1-15,5 7-3 0,-3 0-2 0,-1 0-18 16,2 6-17-16,-2-2-16 0,0 4-13 0,-1-1-6 0,0 1-25 15,0 4 2-15,0-2-27 0,0 1 8 16,0 2-12-16,0 1-20 0,-2 0 0 0,-2 3-12 16,4-2 6-16,-4 1-15 0,1-1 9 0,-1 0-13 15,3 0-2-15,-4-2-3 0,4-1 7 0,-5 1-8 0,5-4-5 16,-1-1-11-16,0-4-16 0,1 2-24 0,0 0-25 16,-2-3-21-16,3-2-23 0,0-8-50 15,-1 15-80-15,1-15-80 0,0 0-60 0,1 8-91 0,-1-8-581 16,0 0-682-16</inkml:trace>
          <inkml:trace contextRef="#ctx0" brushRef="#br0" timeOffset="80598.1034">3206 4807 531 0,'0'0'401'0,"4"-9"-55"0,-4 9-58 16,4-11-38-16,-4 11-32 0,2-7-32 0,-2 7-27 15,0-15-18-15,0 15-12 0,6-13-13 0,-6 13-25 16,3-14-5-16,-3 14-15 0,3-14-14 0,2 7-8 16,-1 0-12-16,3 0-5 0,-1-3-14 0,1 3-6 15,2-3 5-15,-2 3-5 0,5 0-1 0,-2-1-2 16,2 1-2-16,0 1-6 0,-1 3 3 0,1-2 1 0,-2 2 0 16,-10 3 0-16,21-4-5 0,-21 4 3 0,22 4-2 15,-12-1 1-15,1 2 16 0,-4 0 0 0,4 2 6 16,-5 3 1-16,1-1 5 0,-2 4-1 15,0-2 5-15,-4 4 15 0,-1-2-7 0,0 1 12 0,-1 3-9 16,-4 1 9-16,0-1-13 0,-3 1 15 0,-2 0-17 16,2-1 6-16,-3 0-1 0,1 0 0 15,-2-1 2-15,1-3 2 0,-1 2 0 0,2-1-8 0,-2 0 3 16,4-5-5-16,-2 0-4 0,4-2-8 0,-1 4 0 16,1-5-4-16,1 1-7 0,-1-2 2 0,6-5-4 15,-10 11-1-15,10-11-4 0,-5 8 2 0,5-8-4 16,0 9-4-16,0-9 6 0,5 7-2 0,-5-7 0 15,16 5-2-15,-16-5 1 0,24 1-4 0,-8-1-2 16,2 0 3-16,1 0 2 0,4 0-2 0,3-1-2 16,0-1 2-16,1-1 0 0,4 2-7 0,2-2 6 15,-3 0 1-15,-2 2-1 0,-5-2-1 0,4-2-2 16,-5 5 3-16,-2-2-14 0,-2 2 11 0,-1-1-3 16,-3-1-3-16,-14 2 2 0,25 0-6 0,-25 0-2 15,16-3-6-15,-16 3-7 0,0 0-13 0,13-3-15 16,-13 3-34-16,0 0-21 0,0 0-29 0,0 0-29 15,0 0-15-15,0 0-16 0,0 0-32 0,-7-8-56 16,7 8-58-16,0 0-456 0,-9-5-328 0</inkml:trace>
          <inkml:trace contextRef="#ctx0" brushRef="#br0" timeOffset="80869.6658">4072 4630 6 0,'0'0'630'0,"0"-14"-184"16,0 14-98-16,0-10-31 0,0 10-51 0,0-11-38 15,0 11-33-15,0-9-37 0,0 9-35 0,5-11-19 16,-5 11-19-16,9-7-15 0,-9 7-14 0,17-7-10 16,-6 1-1-16,4 2-30 0,-1 0 13 0,-1 3-5 15,2-3-3-15,2 1-4 0,-1 0-8 0,-2 1 5 16,1 1-2-16,-2-2-5 0,-1 0-1 0,0 2-1 15,-12 1-5-15,18-3-9 0,-18 3 1 0,15-3-21 16,-15 3-38-16,13-4-39 0,-13 4-40 0,0 0-66 16,0 0-51-16,0 0-118 0,0 0-261 0,0 0-154 15</inkml:trace>
          <inkml:trace contextRef="#ctx0" brushRef="#br0" timeOffset="81395.8584">4088 4593 76 0,'0'0'478'16,"-11"8"-142"-16,2-3-20 0,9-5-88 0,-12 8 8 0,12-8-34 16,-10 9-18-16,3-2-17 0,7-7-22 0,-6 10-17 15,1-4-7-15,2 2-13 0,-1 0-3 0,4-8-9 16,-5 14-10-16,4-4-5 0,-3-3-13 0,4 3 0 16,-3-2-8-16,1-1-7 0,0 2-2 0,1-1-3 15,-2-1-7-15,2 2-10 0,1-9 1 0,0 12-4 16,0-12-8-16,-2 13 3 0,2-13 2 0,-3 11-11 15,3-11-8-15,-1 11 10 0,1-11-3 0,0 0 15 16,-2 9 2-16,2-9 23 0,0 0-9 0,0 0 17 16,0 11-25-16,0-11 6 0,0 0-16 0,0 0-12 15,8-5 0-15,-8 5-5 0,5-6-1 0,-5 6-1 16,11-8-6-16,-11 8 1 0,10-10-1 0,-10 10 1 16,12-8 1-16,-6 2-2 0,2 1 0 0,-2 0-6 15,3-1 7-15,-1 3-2 0,3-2 0 0,-11 5-3 16,18-8 2-16,-18 8 3 0,18-5-5 0,-18 5 6 15,22-3-3-15,-22 3 0 0,22 0-5 0,-9 3 6 0,-2 0 2 16,4 1-3-16,-1 1 5 0,-3 1 4 16,5-3 14-16,-3 8-14 0,2-3 20 0,-2 1-18 0,-1 2 14 15,0-2-11-15,1 3 16 0,-3 0-18 0,2 0 16 16,-3-2-15-16,-2 1 15 0,-1-1-22 0,0 3 23 16,-1-2-19-16,2-1 18 0,-6 0-22 15,2-1 3-15,-2 2 2 0,-1-2-3 0,-1-1 0 0,-3 0-3 16,2 0 2-16,-3 3-6 0,-1-5 3 0,-5 1-2 15,4-2-1-15,-5 2 2 0,0-3-3 0,-3 1-3 16,2-2 1-16,-3-3-7 0,3 0-9 0,-2 0-6 16,1 0-32-16,-1 0-46 0,1-3-40 0,-1 1-45 15,3-4-28-15,2 1-24 0,2-3-2 0,2 3-55 16,-2-2-62-16,6-3-448 0,1 1-336 0</inkml:trace>
          <inkml:trace contextRef="#ctx0" brushRef="#br0" timeOffset="81882.1384">4722 4606 61 0,'7'-11'514'0,"-7"11"-93"0,1-7-96 16,-1 7-5-16,0 0-40 0,3-10-45 15,-3 10-16-15,0 0-39 0,0 0-29 0,0 0-29 16,0-8 4-16,0 8 6 0,0 0-6 0,0 0-11 0,-4 7 8 15,4-7-5-15,-5 10 1 0,5-10-2 0,-5 14 4 16,3-5 1-16,-2 1-9 0,2 3 4 0,-2-3 7 16,3 3-30-16,-5 1 17 0,5 2-26 0,-3-3 8 15,3 1-28-15,0 3 13 0,-3-2-26 0,4 2 16 16,-1-1-26-16,-2 0 5 0,0 3-22 0,3-4 5 16,0 1-12-16,2-2 15 0,-1 2-22 0,2-3 14 15,-2-1-22-15,4 1 18 0,-2-2-18 0,2 1 17 16,0-1-19-16,0-2 16 0,2-1-16 0,-1 0 12 15,3-4-13-15,-1 3 16 0,-8-7-18 0,18 5 14 16,-18-5-12-16,22 0 10 0,-8-1-18 0,-1-3 12 16,0-1-7-16,0-1 12 0,1 1-14 0,0-4 18 15,1-1-4-15,-2 1-19 0,-2-2 13 0,0-1-10 16,-4-2 16-16,2 0-16 0,-7-1 14 0,2-2-15 0,-2 2 9 16,-2-2-10-16,0 1-3 0,-2-5-3 15,-4 1-1-15,1 2 2 0,-1-2-2 0,-5 2 1 16,4-1-3-16,-4 3-4 0,0-1-8 0,-1 2-12 15,0 3-18-15,-2 0-12 0,1 3-21 0,2 0-17 0,-1 3-12 16,0 3-22-16,1-1-19 0,11 4-43 0,-22-1-30 16,22 1 0-16,-22 3-40 0,22-3-20 0,-18 8-66 15,18-8-135-15,-12 9-240 0,5-2-243 0</inkml:trace>
        </inkml:traceGroup>
        <inkml:traceGroup>
          <inkml:annotationXML>
            <emma:emma xmlns:emma="http://www.w3.org/2003/04/emma" version="1.0">
              <emma:interpretation id="{4971CBB0-74B9-4DC6-BFD4-203EE885ABCB}" emma:medium="tactile" emma:mode="ink">
                <msink:context xmlns:msink="http://schemas.microsoft.com/ink/2010/main" type="inkWord" rotatedBoundingBox="9002,13665 9294,13662 9297,14008 9005,14011"/>
              </emma:interpretation>
              <emma:one-of disjunction-type="recognition" id="oneOf29">
                <emma:interpretation id="interp145" emma:lang="en-US" emma:confidence="0.5">
                  <emma:literal>x</emma:literal>
                </emma:interpretation>
                <emma:interpretation id="interp146" emma:lang="en-US" emma:confidence="0">
                  <emma:literal>X</emma:literal>
                </emma:interpretation>
                <emma:interpretation id="interp147" emma:lang="en-US" emma:confidence="0">
                  <emma:literal>+</emma:literal>
                </emma:interpretation>
                <emma:interpretation id="interp148" emma:lang="en-US" emma:confidence="0">
                  <emma:literal>*</emma:literal>
                </emma:interpretation>
                <emma:interpretation id="interp14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86649.8421">8539 4547 503 0,'0'0'450'0,"0"0"-94"0,0 0-83 15,0 0-39-15,11-3-35 0,-11 3-22 0,0 0-54 16,0 0 18-16,0 0 1 0,10 3-9 0,-10-3-5 16,9 10-8-16,-3-4 4 0,5 2-14 0,-2-1-16 15,-1 3 6-15,3 0-5 0,1 2-3 0,1 0-12 16,1 2-8-16,-1-1 0 0,3 0-33 0,-3 4 10 15,-2-5-22-15,5 3 9 0,-5-2-24 0,1 3 15 16,0-3-17-16,-1 1 12 0,-3 0-23 0,2-1 10 16,-3 0-27-16,2-4-22 0,-5 2-59 0,4-2-29 15,-3 0-40-15,-3-2-39 0,-2-7 7 0,7 14-30 16,-7-14-77-16,5 9-113 0,-5-9-288 0,0 0-214 16</inkml:trace>
          <inkml:trace contextRef="#ctx0" brushRef="#br0" timeOffset="86901.7745">8810 4590 85 0,'-5'-13'497'0,"5"13"-94"16,-3-9-83-16,3 9-65 0,-4-7-44 0,4 7-37 16,0 0-19-16,-5-8-4 0,5 8-2 0,0 0-18 15,-7 6-12-15,7-6-8 0,-5 9-7 0,5-9-1 16,-6 15 6-16,1-6-9 0,-1 2-5 0,0 0-10 15,1 5-12-15,-6-3-14 0,4 2-12 0,-5-2-10 16,2 3 5-16,-2 1-17 0,0 0 4 0,-1 0-36 16,0 3 31-16,-1-3-13 0,1-2 0 0,2 0-25 15,-1 1-34-15,2-3-67 0,-2-1-33 0,6-1-59 16,-4-1-80-16,4 0-80 0,1-4-432 0,1 1-323 16</inkml:trace>
        </inkml:traceGroup>
        <inkml:traceGroup>
          <inkml:annotationXML>
            <emma:emma xmlns:emma="http://www.w3.org/2003/04/emma" version="1.0">
              <emma:interpretation id="{591C90AB-C886-473A-9E15-3B1EB1FA1658}" emma:medium="tactile" emma:mode="ink">
                <msink:context xmlns:msink="http://schemas.microsoft.com/ink/2010/main" type="inkWord" rotatedBoundingBox="9440,13429 10252,13422 10258,14143 9446,14149"/>
              </emma:interpretation>
              <emma:one-of disjunction-type="recognition" id="oneOf30">
                <emma:interpretation id="interp150" emma:lang="en-US" emma:confidence="0.5">
                  <emma:literal>E</emma:literal>
                </emma:interpretation>
                <emma:interpretation id="interp151" emma:lang="en-US" emma:confidence="0">
                  <emma:literal>C</emma:literal>
                </emma:interpretation>
                <emma:interpretation id="interp152" emma:lang="en-US" emma:confidence="0">
                  <emma:literal>€</emma:literal>
                </emma:interpretation>
                <emma:interpretation id="interp153" emma:lang="en-US" emma:confidence="0">
                  <emma:literal>£</emma:literal>
                </emma:interpretation>
                <emma:interpretation id="interp15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87446.5517">9489 4338 342 0,'0'0'428'0,"6"-8"-101"16,-6 8-10-16,6-8-60 0,-6 8-17 0,3-7-40 15,-3 7-29-15,0 0-30 0,2-5-31 0,-2 5-28 16,0 0-7-16,0 0-12 0,-11-6-5 0,11 6 2 16,-11 6-1-16,11-6-1 0,-18 4 2 0,6 0 9 15,0 3 10-15,1 2-3 0,-6-2 3 0,1 4 0 16,2-1 3-16,-1 2-2 0,-3 3 0 0,1 1-1 15,0 0-7-15,0 1-7 0,3 2-10 0,-2 0 10 16,3 1 0-16,-1 0-10 0,5 3-2 0,-1-7-9 16,3 4-7-16,1 0-4 0,-1 1-4 0,3-3 12 15,-1 2-30-15,5-4 22 0,-1 1-24 0,2-1 19 16,-1-1-23-16,5 1 24 0,-1-3-22 0,0-1 14 16,4 1-16-16,-2-2 17 0,2 0-19 0,1-3 15 15,0-3-21-15,2 3 21 0,2-2-22 0,1-4 19 16,-1 1-22-16,-13-3 20 0,24 0-22 0,-24 0 22 15,26-4-21-15,-14 1 20 0,-2 0-20 0,-1-3-2 16,0 1 3-16,-1-2-1 0,-3-2-1 0,-1 1-5 0,-1-1 8 16,-3-1-3-16,0 2-2 0,-3-1-2 15,-1-1 0-15,-1 2-1 0,-1-2-9 0,-2 3-1 16,-1 0-4-16,1-1-12 0,-2 4-10 0,-1 0-9 0,0 3-18 16,11 1-24-16,-24-2-32 0,24 2-29 0,-22 2-18 15,22-2-14-15,-20 3-17 0,9 1-40 0,1 0-73 16,-2 2-148-16,5-3-206 0,-2 2-188 0</inkml:trace>
          <inkml:trace contextRef="#ctx0" brushRef="#br0" timeOffset="87812.0014">9056 4957 357 0,'-10'3'419'0,"1"1"-69"0,9-4-60 15,-16 7-51-15,16-7-52 0,-16 6-17 0,10-1-26 16,6-5-18-16,-11 6-18 0,11-6-18 0,-6 7-13 16,6-7-16-16,0 0-1 0,1 13-7 0,-1-13-13 15,9 9-6-15,-9-9-7 0,18 5-11 0,-5-3 3 0,3 1 1 16,1-3-9-16,2 1 0 0,4-1-6 15,3-1 1-15,0-2-10 0,6 3 12 0,2-5-2 16,-3 3-5-16,4-1 7 0,-3-1-8 0,3 1 6 0,-1-4-24 16,-3 4 25-16,3 1-1 0,-5-3-1 0,4 2-6 15,-4-1 14-15,-4 1-10 0,2 0 1 0,-2 1 1 16,2-2-3-16,-4 4-2 0,-1 0-1 16,-2-2-5-16,-4 2 3 0,3 0-3 0,-19 0-33 0,25 0-25 15,-25 0-46-15,19 2-89 0,-19-2-130 0,7 4-373 16,-7-4-209-16</inkml:trace>
        </inkml:traceGroup>
      </inkml:traceGroup>
    </inkml:traceGroup>
    <inkml:traceGroup>
      <inkml:annotationXML>
        <emma:emma xmlns:emma="http://www.w3.org/2003/04/emma" version="1.0">
          <emma:interpretation id="{EEFB4481-9ECB-4376-B4BE-2403FDFECD33}" emma:medium="tactile" emma:mode="ink">
            <msink:context xmlns:msink="http://schemas.microsoft.com/ink/2010/main" type="paragraph" rotatedBoundingBox="6547,14194 10144,14326 10122,14944 6524,1481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3134ECF-9DE1-41C1-B215-71D97D241B9E}" emma:medium="tactile" emma:mode="ink">
              <msink:context xmlns:msink="http://schemas.microsoft.com/ink/2010/main" type="line" rotatedBoundingBox="6547,14194 10144,14326 10122,14944 6524,14812">
                <msink:destinationLink direction="with" ref="{DFE55812-0877-42FB-AF77-385340E40156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CEE4142A-C748-45CA-9001-7ACA9C6B7E74}" emma:medium="tactile" emma:mode="ink">
                <msink:context xmlns:msink="http://schemas.microsoft.com/ink/2010/main" type="inkWord" rotatedBoundingBox="6541,14373 7166,14396 7149,14835 6524,14812"/>
              </emma:interpretation>
              <emma:one-of disjunction-type="recognition" id="oneOf31">
                <emma:interpretation id="interp155" emma:lang="en-US" emma:confidence="0.5">
                  <emma:literal>5</emma:literal>
                </emma:interpretation>
                <emma:interpretation id="interp156" emma:lang="en-US" emma:confidence="0">
                  <emma:literal>f</emma:literal>
                </emma:interpretation>
                <emma:interpretation id="interp157" emma:lang="en-US" emma:confidence="0">
                  <emma:literal>t</emma:literal>
                </emma:interpretation>
                <emma:interpretation id="interp158" emma:lang="en-US" emma:confidence="0">
                  <emma:literal>8</emma:literal>
                </emma:interpretation>
                <emma:interpretation id="interp15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83945.9367">6323 5335 431 0,'0'0'422'0,"-13"3"-46"15,13-3-111-15,0 0 14 0,-14 2-39 0,14-2-84 16,0 0 24-16,-18 0-80 0,18 0 35 0,-17 0-54 0,17 0 33 16,-20 2-45-16,20-2 32 0,-27 4-49 0,14-4 29 15,-1 5-42-15,1-3 25 0,0 3-32 0,-1-1 30 16,1 0-29-16,1 0 17 0,1 1-23 0,3 3 25 16,-1-2-30-16,1 0 30 0,2 1-3 0,1 1 6 15,1-1-7-15,4 4 1 0,0-2-1 0,4 1-5 16,-2-1 1-16,5 2-1 0,3 1-4 0,0 0-3 15,3 0 2-15,-1 0-4 0,3 0-10 0,0 0 7 16,0-1-5-16,2-1-4 0,1 2-8 0,-2-1 3 16,-2 0-4-16,1-2-5 0,-2 0 1 0,2 2-2 15,-4-3 0-15,-3-1-4 0,4 1 4 0,-6-1-6 16,1-1-1-16,0 1-5 0,-7-7-4 0,7 10-11 16,-7-10-40-16,1 12-44 0,-1-12-53 0,-1 7-31 15,1-7-13-15,0 0-23 0,-12 6-33 0,12-6-33 16,0 0-31-16,-15-2-77 0,15 2-230 0,-15-9-139 15</inkml:trace>
          <inkml:trace contextRef="#ctx0" brushRef="#br0" timeOffset="84161.7921">6172 5504 201 0,'-3'-11'372'0,"-2"1"-83"0,3 2-43 16,-1-2-3-16,1 3-80 0,2 7 6 0,0-17-46 16,0 17 16-16,0-13-54 0,4 4 26 15,-4 9-45-15,8-12 40 0,-2 4-58 0,3 0 51 0,3 3-6 16,1-1-48-16,3-1 47 0,0 0-54 0,4 1 39 15,2 2-5-15,0-1-7 0,1 0-15 0,0-1-11 16,2 2-10-16,-2 0 0 0,3-1-11 0,-3 1 0 16,2 3-2-16,-3-2-3 0,1 0-2 0,-1 1-10 15,-2-1 4-15,-3 0-3 0,1 1-3 0,-3 1-6 16,-1-3-34-16,2 2-51 0,-3 1-66 0,1-5-108 16,-1 2-152-16,-1-1-276 0,-2-3-201 0</inkml:trace>
        </inkml:traceGroup>
        <inkml:traceGroup>
          <inkml:annotationXML>
            <emma:emma xmlns:emma="http://www.w3.org/2003/04/emma" version="1.0">
              <emma:interpretation id="{C1E67E2F-8A57-4219-B552-BDB2796814B7}" emma:medium="tactile" emma:mode="ink">
                <msink:context xmlns:msink="http://schemas.microsoft.com/ink/2010/main" type="inkWord" rotatedBoundingBox="8172,14254 8572,14269 8549,14868 8150,14854"/>
              </emma:interpretation>
              <emma:one-of disjunction-type="recognition" id="oneOf32">
                <emma:interpretation id="interp160" emma:lang="en-US" emma:confidence="0.5">
                  <emma:literal>5</emma:literal>
                </emma:interpretation>
                <emma:interpretation id="interp161" emma:lang="en-US" emma:confidence="0">
                  <emma:literal>s</emma:literal>
                </emma:interpretation>
                <emma:interpretation id="interp162" emma:lang="en-US" emma:confidence="0">
                  <emma:literal>E</emma:literal>
                </emma:interpretation>
                <emma:interpretation id="interp163" emma:lang="en-US" emma:confidence="0">
                  <emma:literal>G</emma:literal>
                </emma:interpretation>
                <emma:interpretation id="interp16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86263.9291">7808 5249 193 0,'0'0'525'0,"-11"4"-140"16,11-4-84-16,-7 6-50 0,7-6-26 15,-9 7-35-15,9-7-27 0,-6 8-19 0,6-8-25 16,-7 9-21-16,7-9-14 0,-2 12 1 0,2-12-2 0,-3 16-3 16,2-9-9-16,-1 2-2 0,2 0-14 0,-2 1-6 15,0 0-3-15,2-2-3 0,0 3-5 0,0-3-2 16,0 0-7-16,0 1-6 0,0 1-7 0,0-10-1 15,-1 14-1-15,1-14-1 0,0 14-4 0,0-14-2 16,0 10 2-16,0-10-3 0,0 10 10 0,0-10 15 16,0 0 10-16,0 11 6 0,0-11-7 0,0 0-9 15,0 0-7-15,0 0-8 0,0 0-1 0,13-2-1 16,-13 2-4-16,9-5-8 0,-9 5 6 0,8-8 0 16,-8 8-8-16,12-9 4 0,-12 9 0 0,11-10-1 15,-11 10-7-15,12-9 5 0,-12 9 2 0,13-9-7 16,-13 9 5-16,15-6 2 0,-15 6-3 0,13-4-4 15,-13 4 4-15,17-1 1 0,-17 1 0 0,17 0 8 16,-17 0 1-16,18 4 6 0,-8 0 4 0,2 1 13 0,0 2 1 16,-1-1-3-16,0 2 8 0,-1 0 2 0,-2 2 4 15,3 3 10-15,-2-4 6 0,-1 4-3 16,-1-2-20-16,-2 2 12 0,0-2-3 0,-4 3 3 16,3-1-1-16,-2 0-4 0,-2 0 6 0,-2 0-8 0,-2-2-1 15,-2 3-5-15,1-4-6 0,-2 3 14 0,-4-2-31 16,0 2 22-16,0-3-25 0,-2 2 16 15,-4-3-25-15,4-1 20 0,-4 0-26 0,2-2 21 0,-4 2-28 16,1-3 19-16,3-2-29 0,-3-1 0 0,1-2-64 16,0 0-31-16,3 0-75 0,-2-2-61 0,-1-3-27 15,2-1-43-15,1 0-92 0,1-4-138 0,-1-1-280 16,2-2-370-16</inkml:trace>
          <inkml:trace contextRef="#ctx0" brushRef="#br0" timeOffset="85748.7217">7815 5178 338 0,'0'0'484'0,"-12"3"-108"0,12-3-84 15,0 0-45-15,-12 2-26 0,12-2-27 0,0 0-29 16,0 0-41-16,0 0-20 0,0 0-20 0,0 0-16 16,11 5-11-16,-11-5-11 0,14 0-10 0,-14 0-9 15,25-1-8-15,-11-3 4 0,-1 3-5 0,6 1-6 16,-2-1 0-16,2-2-5 0,3 0-2 0,-2 0-5 15,1 2 5-15,-3-2 0 0,-2 0-2 0,-1-1-2 16,0 1 6-16,-2 2-12 0,-1 0-15 0,-12 1-31 16,19-5-55-16,-19 5-102 0,14-3-106 0,-14 3-409 15,0 0-229-15</inkml:trace>
        </inkml:traceGroup>
        <inkml:traceGroup>
          <inkml:annotationXML>
            <emma:emma xmlns:emma="http://www.w3.org/2003/04/emma" version="1.0">
              <emma:interpretation id="{86CBA85E-E020-4216-899E-174E04451DB5}" emma:medium="tactile" emma:mode="ink">
                <msink:context xmlns:msink="http://schemas.microsoft.com/ink/2010/main" type="inkWord" rotatedBoundingBox="9597,14398 10141,14418 10122,14928 9578,14908"/>
              </emma:interpretation>
              <emma:one-of disjunction-type="recognition" id="oneOf33">
                <emma:interpretation id="interp165" emma:lang="en-US" emma:confidence="0.5">
                  <emma:literal>5-</emma:literal>
                </emma:interpretation>
                <emma:interpretation id="interp166" emma:lang="en-US" emma:confidence="0">
                  <emma:literal>5.</emma:literal>
                </emma:interpretation>
                <emma:interpretation id="interp167" emma:lang="en-US" emma:confidence="0">
                  <emma:literal>5</emma:literal>
                </emma:interpretation>
                <emma:interpretation id="interp168" emma:lang="en-US" emma:confidence="0">
                  <emma:literal>5%</emma:literal>
                </emma:interpretation>
                <emma:interpretation id="interp169" emma:lang="en-US" emma:confidence="0">
                  <emma:literal>5*</emma:literal>
                </emma:interpretation>
              </emma:one-of>
            </emma:emma>
          </inkml:annotationXML>
          <inkml:trace contextRef="#ctx0" brushRef="#br0" timeOffset="88693.6564">9235 5346 259 0,'0'0'344'15,"-10"5"-30"-15,10-5-54 0,-8 8-16 0,8-8-70 16,-6 8 15-16,6-8-62 0,-7 13 25 0,5-6-54 0,2-7 39 16,-5 17-29-16,3-8-6 0,1-1-52 15,-3 3 48-15,3 0-49 0,-3 0 33 0,3 0 15 16,-5 0-8-16,6-1-15 0,-2 0-10 0,-2 1-7 15,3 0-2-15,-3-1-4 0,2-2-9 0,2 3-2 0,-1-3-9 16,-3 0-4-16,4 1-6 0,0-9-3 0,-4 12 0 16,4-12 0-16,0 14 5 0,0-14 5 15,-1 9 5-15,1-9 12 0,0 9-8 0,0-9 1 0,0 0-7 16,0 0-8-16,7 6 0 0,-7-6-4 0,0 0 0 16,14-4-11-16,-14 4 4 0,9-7-2 0,-9 7-6 15,12-9 3-15,-5 2-1 0,0 2-2 0,1-1-3 16,1 0 1-16,-3 0 1 0,2 0-5 0,1-1 3 15,-1 0 3-15,1 3-2 0,-2-3-4 0,1 2 2 16,1 3 1-16,-9 2-4 0,16-9 5 0,-16 9-2 16,15-5 4-16,-15 5-9 0,20-3 7 0,-20 3-2 15,18 0-9-15,-18 0 22 0,17 3 5 0,-17-3 4 16,18 5-4-16,-8 0 1 0,-2 0-1 0,2 1 6 16,-3 1 4-16,-1-1 3 0,3 3-1 0,-2-1-5 0,-2 0 8 15,-1 0 3-15,0 3 1 0,0-4 1 16,-2 4-2-16,1-2-1 0,-3 1 0 0,0 1-7 15,-3-2-6-15,3 2 9 0,-5-1-1 0,0 0-4 16,1 1 16-16,-5-2-22 0,2 0 14 0,0 0-28 0,-5-1 23 16,2 0-24-16,-5-1 19 0,2 2-27 15,0-4 21-15,-2 2-24 0,1-3 16 0,-2 0-16 16,-1 2 23-16,1-4-27 0,-1 1 20 0,3-1-23 0,-3 0 19 16,17-2-37-16,-30 0-7 0,16-2-67 0,1 0-45 15,0-1-80-15,1-1-25 0,1-1-15 0,-2 1-53 16,5-3-88-16,1 1-488 0,-2-1-464 0</inkml:trace>
          <inkml:trace contextRef="#ctx0" brushRef="#br0" timeOffset="88119.8686">9277 5311 425 0,'0'0'449'0,"-12"3"-59"16,12-3-128-16,0 0 3 0,0 0-43 0,0 0-33 15,-12 2-76-15,12-2 22 0,0 0-64 0,0 0 17 0,15 2-51 16,-15-2 36-16,18 1-57 0,-18-1 39 0,24 3-53 16,-24-3 26-16,33 0-31 0,-18 0 41 15,5-3-48-15,0 6 44 0,1-3-54 0,-3-3 51 0,0 2-49 16,2-1 39-16,-2 0 4 0,-4 0-7 0,3 1-3 15,-3-2-11-15,-2 1-11 0,-1-1-78 0,-11 3-82 16,19-4-92-16,-19 4-157 0,11-5-220 0,-11 5-148 16</inkml:trace>
          <inkml:trace contextRef="#ctx0" brushRef="#br0" timeOffset="88904.8075">9551 5599 111 0,'13'-1'690'15,"-13"1"-182"-15,21-2-67 0,-21 2-41 0,17-2-53 16,-17 2-23-16,14-4-23 0,-14 4-58 0,13-3-36 16,-13 3-44-16,13 0-31 0,-13 0-31 0,0 0-22 15,14-4-25-15,-14 4-39 0,0 0-82 0,0 0-97 16,11-4-69-16,-11 4-122 0,0 0-191 0,0 0-321 16,0 0-416-16</inkml:trace>
        </inkml:traceGroup>
      </inkml:traceGroup>
    </inkml:traceGroup>
    <inkml:traceGroup>
      <inkml:annotationXML>
        <emma:emma xmlns:emma="http://www.w3.org/2003/04/emma" version="1.0">
          <emma:interpretation id="{F108F71C-3E43-4440-9F82-A805F5E8B6E3}" emma:medium="tactile" emma:mode="ink">
            <msink:context xmlns:msink="http://schemas.microsoft.com/ink/2010/main" type="paragraph" rotatedBoundingBox="1569,15599 6219,15630 6215,16225 1565,161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93625E7-9570-41AE-AC5C-385A1818F306}" emma:medium="tactile" emma:mode="ink">
              <msink:context xmlns:msink="http://schemas.microsoft.com/ink/2010/main" type="line" rotatedBoundingBox="1569,15599 6219,15630 6215,16225 1565,16193"/>
            </emma:interpretation>
          </emma:emma>
        </inkml:annotationXML>
        <inkml:traceGroup>
          <inkml:annotationXML>
            <emma:emma xmlns:emma="http://www.w3.org/2003/04/emma" version="1.0">
              <emma:interpretation id="{8EDFF82E-4F81-48A5-BDB9-314559F92787}" emma:medium="tactile" emma:mode="ink">
                <msink:context xmlns:msink="http://schemas.microsoft.com/ink/2010/main" type="inkWord" rotatedBoundingBox="1569,15614 2060,15618 2056,16197 1565,16193"/>
              </emma:interpretation>
              <emma:one-of disjunction-type="recognition" id="oneOf34">
                <emma:interpretation id="interp170" emma:lang="en-US" emma:confidence="0.5">
                  <emma:literal>A</emma:literal>
                </emma:interpretation>
                <emma:interpretation id="interp171" emma:lang="en-US" emma:confidence="0">
                  <emma:literal>a</emma:literal>
                </emma:interpretation>
                <emma:interpretation id="interp172" emma:lang="en-US" emma:confidence="0">
                  <emma:literal>f</emma:literal>
                </emma:interpretation>
                <emma:interpretation id="interp173" emma:lang="en-US" emma:confidence="0">
                  <emma:literal>AT</emma:literal>
                </emma:interpretation>
                <emma:interpretation id="interp174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98804.0764">1274 6520 442 0,'8'-12'358'15,"-8"12"-7"-15,7-6-100 0,-7 6-5 0,0 0-74 16,5-7 30-16,-5 7-52 0,0 0 36 0,0 0-62 0,0 8 34 16,0-8-41-16,-5 17 33 0,3-7-32 15,-3 4 20-15,-1 2-18 0,0 2 31 0,0 0-8 0,-3 2-9 16,2 4 2-16,-3 1-9 0,1 2-12 16,-1-1-6-16,-1 4-7 0,1-6-21 0,1 1-6 0,-1 1-18 15,-1 0-4-15,4-2-9 0,-4-2-4 0,5 0-8 16,-1-4-6-16,1-2-5 0,1 0-3 0,1-3 1 15,-3-1-3-15,3 0 3 0,3-3 5 0,-2-4 12 16,0 5-8-16,3-10 2 0,-2 9-11 0,2-9 4 16,0 0-12-16,0 0 4 0,0 0-9 0,2-8 5 15,-2 8-11-15,5-15 3 0,-4 5 1 0,4-2-4 16,-1 0 3-16,-1-3-2 0,3-2 2 0,1-1-5 16,2-1 0-16,-3-3 2 0,3-1 0 0,-1-2-1 15,2 0 1-15,-1-1-1 0,2 0 7 0,-1 1-10 16,2 1 8-16,-5 0-8 0,4 0 7 0,0 3-6 15,-1-1 4-15,-3 5-5 0,4 1 8 0,-1-1-9 16,-2 3 5-16,2 1-4 0,0 3 5 0,-2 3-7 16,0 0 3-16,2-1-2 0,1 5 5 0,-11 3-5 0,18-5 5 15,-18 5-4-15,17 5 2 0,-7-2-1 16,-2 2 7-16,2 5-8 0,-3-1 6 0,3 0-5 16,-4 4 3-16,2 1-3 0,1 3 4 0,-2-2-2 15,-1 2 6-15,-1 2 0 0,2 0 3 0,-2 0 3 0,0 0 0 16,2 2 2-16,-4 0-1 0,3-1-2 0,-4 1-2 15,3 0-1-15,2 0-1 0,-3 1 6 16,-2-3-12-16,4 0 27 0,-3 0-31 0,0-3 10 0,1 5-9 16,0-6 10-16,-2-1-13 0,2 1 12 0,-2 0-8 15,-1-4 5-15,3 2-15 0,-3-3-3 0,-1-4-15 16,4 5-15-16,-4-11-21 0,1 13-32 0,-1-13-45 16,4 12-81-16,-4-12-58 0,0 0-76 0,0 0-31 15,0 0-90-15,0 0-454 0,0 0-509 0</inkml:trace>
          <inkml:trace contextRef="#ctx0" brushRef="#br0" timeOffset="99054.0861">1202 6895 293 0,'0'0'338'15,"-23"0"-71"-15,23 0-19 0,-20 2-64 0,20-2-7 16,-17 1-39-16,17-1 7 0,-14 2-37 0,14-2 25 0,0 0-45 15,-9 4 32-15,9-4-58 0,0 0 29 16,0 0-48-16,14 2 38 0,-14-2-4 0,18-2-49 16,-3 0 36-16,-1 0-12 0,3 0-12 0,5-1-7 15,1-1-6-15,0 0-6 0,2 1-5 0,1-3-5 0,-2 2-11 16,4 1 12-16,-4-1-5 0,1 1-1 0,2 0-6 16,-3 0 1-16,2-3-8 0,-1 6-55 15,-3 0-93-15,-4-2-115 0,3 2-497 0,-7 0-282 0</inkml:trace>
        </inkml:traceGroup>
        <inkml:traceGroup>
          <inkml:annotationXML>
            <emma:emma xmlns:emma="http://www.w3.org/2003/04/emma" version="1.0">
              <emma:interpretation id="{82ECB7F1-B9DA-460D-9764-2B614FF867EB}" emma:medium="tactile" emma:mode="ink">
                <msink:context xmlns:msink="http://schemas.microsoft.com/ink/2010/main" type="inkWord" rotatedBoundingBox="2827,15813 3189,15815 3187,15996 2825,15993"/>
              </emma:interpretation>
              <emma:one-of disjunction-type="recognition" id="oneOf35">
                <emma:interpretation id="interp175" emma:lang="en-US" emma:confidence="0.5">
                  <emma:literal>=</emma:literal>
                </emma:interpretation>
                <emma:interpretation id="interp176" emma:lang="en-US" emma:confidence="0">
                  <emma:literal>_</emma:literal>
                </emma:interpretation>
                <emma:interpretation id="interp177" emma:lang="en-US" emma:confidence="0">
                  <emma:literal>:</emma:literal>
                </emma:interpretation>
                <emma:interpretation id="interp178" emma:lang="en-US" emma:confidence="0">
                  <emma:literal>.</emma:literal>
                </emma:interpretation>
                <emma:interpretation id="interp17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94974.0437">2399 6847 494 0,'-8'5'466'0,"8"-5"-109"0,-16 6-84 0,16-6-58 15,-7 6-42-15,7-6-31 0,0 0-28 0,-6 7-22 16,6-7-23-16,0 0-13 0,17 2-11 0,-17-2-11 15,27 0-11-15,-5-2-10 0,7 2-49 0,5-5-131 16,10-1-112-16,9-4-379 0,4 0-167 0</inkml:trace>
          <inkml:trace contextRef="#ctx0" brushRef="#br0" timeOffset="94817.0397">2607 6695 165 0,'0'0'396'16,"-17"-1"-110"-16,17 1-8 0,-18 1-60 0,18-1-8 15,-14 0-56-15,14 0 15 0,-14 2-52 16,14-2 23-16,0 0-54 0,-15 2 24 0,15-2-57 0,0 0 31 16,0 0-9-16,0 0 10 0,0 0-52 0,0 0 38 15,0 0-54-15,0 0 36 0,12 6-55 0,-12-6 47 16,19 2-49-16,-19-2 30 0,28 0-36 0,-15 0 43 16,3 1-47-16,1-1 41 0,-1 0-48 0,-2 0 39 15,3 0-74-15,-17 0-31 0,23 0-100 0,-23 0-99 16,21-1-439-16,-21 1-231 0</inkml:trace>
        </inkml:traceGroup>
        <inkml:traceGroup>
          <inkml:annotationXML>
            <emma:emma xmlns:emma="http://www.w3.org/2003/04/emma" version="1.0">
              <emma:interpretation id="{65C0D76C-BF98-42F7-AFCC-9989624E9362}" emma:medium="tactile" emma:mode="ink">
                <msink:context xmlns:msink="http://schemas.microsoft.com/ink/2010/main" type="inkWord" rotatedBoundingBox="4096,15616 6219,15630 6215,16209 4092,16195"/>
              </emma:interpretation>
              <emma:one-of disjunction-type="recognition" id="oneOf36">
                <emma:interpretation id="interp180" emma:lang="en-US" emma:confidence="0.5">
                  <emma:literal>2160</emma:literal>
                </emma:interpretation>
                <emma:interpretation id="interp181" emma:lang="en-US" emma:confidence="0">
                  <emma:literal>2160°</emma:literal>
                </emma:interpretation>
                <emma:interpretation id="interp182" emma:lang="en-US" emma:confidence="0">
                  <emma:literal>2160'</emma:literal>
                </emma:interpretation>
                <emma:interpretation id="interp183" emma:lang="en-US" emma:confidence="0">
                  <emma:literal>2160.</emma:literal>
                </emma:interpretation>
                <emma:interpretation id="interp184" emma:lang="en-US" emma:confidence="0">
                  <emma:literal>21608</emma:literal>
                </emma:interpretation>
              </emma:one-of>
            </emma:emma>
          </inkml:annotationXML>
          <inkml:trace contextRef="#ctx0" brushRef="#br0" timeOffset="96220.0321">3866 6600 379 0,'0'0'304'15,"-1"-9"-55"-15,1 9-53 0,0-12-26 0,0 12-52 16,1-11-12-16,-1 11-35 0,6-13 3 0,0 8-23 16,1-2 1-16,4 0-4 0,-2-1 0 0,2 3-4 15,-2-1 15-15,6 1-27 0,-4-1 29 0,2 3-21 16,0 0 26-16,3 1-40 0,-16 2 28 0,24 2-26 16,-9 1 39-16,-4 2-46 0,1 2 54 0,-3 1-36 15,0 0 45-15,-1 4-43 0,-1 0 49 0,-4 1-41 0,2 3 47 16,-5-1-3-16,-1 2-3 0,-3 2-4 0,-2 1-13 15,0 0 1-15,-1-1-4 0,-5 1-10 16,0 0-3-16,-3 2-11 0,2-1-26 0,-4-3 10 0,0 0-9 16,-1 0 9-16,-1 0-31 0,-1-3 27 0,2 0-24 15,-4-2 20-15,3 1-24 0,-2-1 21 0,2-5-21 16,-2 1 20-16,4-2-25 0,-2-4 23 0,1 4-21 16,2-6 13-16,-1 1 4 0,17-2 2 0,-28-2-5 15,16-1 2-15,1-2-5 0,-1 0-1 0,5-3-6 16,-2-1 4-16,5 0 0 0,-1 0 0 0,1-2-2 15,4 1-1-15,0-1-2 0,4 0 2 0,1 0-3 16,-2 2-4-16,6 0 7 0,-2 0-1 0,0 3-3 16,4 0 2-16,-1 1-1 0,-10 5 1 0,18-4-2 15,-18 4 5-15,23 3 0 0,-10 1 3 0,-2 1-2 16,2 0-2-16,4 2-1 0,-3 4-2 0,0-1 1 16,2-1-16-16,-2 4 21 0,1-5-18 0,3 5 20 15,-1-2-16-15,0 1 13 0,0-1-16 0,1 2 14 16,0-2-36-16,-1-1-23 0,0-2-79 0,1 4 12 0,-1-3-66 15,-1-2-15-15,3 1-65 0,-3-3-77 16,1-1-381-16,-1-1-234 0</inkml:trace>
          <inkml:trace contextRef="#ctx0" brushRef="#br0" timeOffset="96560.0358">4515 6652 24 0,'-1'-9'423'16,"1"9"-94"-16,-2-12-23 0,2 12-75 0,-2-15-6 15,2 15-55-15,-4-8 18 0,4 8-63 0,-1-8 29 16,1 8-69-16,-1-8 31 0,1 8-61 0,0 0 41 16,0 0-32-16,0 0 64 0,0 0-29 0,0 0 17 15,-11 8-20-15,11-8 18 0,-5 16 1 0,3-8 2 16,-2 3-3-16,2 2-6 0,-1 1 11 0,1 1-9 15,-2 0-2-15,3 3-12 0,-3 3-10 0,3-3-15 16,0 2-11-16,-1-1-11 0,0 1-13 0,0 0-2 16,1 2-9-16,1-4-13 0,0 1 6 0,0-2-11 15,0-1 5-15,0 3-9 0,1-2 6 0,-1-3-7 16,2 1-1-16,-2 1-16 0,2-3 2 0,-2 0-43 0,2-3-40 16,-2-2-79-16,1 2-24 0,-1-3-54 15,1 3 9-15,-1-10-60 0,4 8-108 0,-4-8-436 16,0 0-392-16</inkml:trace>
          <inkml:trace contextRef="#ctx0" brushRef="#br0" timeOffset="97177.0875">4989 6662 361 0,'0'0'288'15,"0"0"-59"-15,0 0-55 0,9-5-20 0,-9 5-44 16,0 0 4-16,0 0-32 0,0 0 7 0,8-9-12 16,-8 9 25-16,0 0-21 0,0 0 31 0,0 0-48 15,4-5 28-15,-4 5-65 0,0 0 51 0,0 0-46 16,1-8 31-16,-1 8-41 0,0 0 36 0,-1-8-38 16,1 8 35-16,-4-8-36 0,4 8 34 0,-5-6-30 15,5 6 35-15,-6-7-51 0,6 7 43 0,-6-7-42 16,6 7 40-16,-10-7-43 0,10 7 38 0,-12-3-46 15,12 3 26-15,-13-4-18 0,13 4 34 0,-15-2-39 16,15 2 50-16,-15 1-34 0,15-1 45 0,-18 5-24 0,18-5 30 16,-21 6-34-16,10-1 34 0,0 2-20 15,2 0 25-15,-1 2-24 0,-2 1 27 0,1 3-3 16,-1 0-6-16,2-1 6 0,-2 3 3 0,4 0-6 0,-1 2-11 16,2-3-3-16,0 5-8 0,-1-1-11 0,4 0 13 15,-1-1 4-15,1 2-7 0,2-1-10 0,-1-1-13 16,2-1 8-16,0-1-16 0,1 2 8 0,1-3-13 15,0 2 13-15,2-2-11 0,-1-1 7 0,2 1-10 16,1-2 8-16,-1-1-8 0,4-2 7 0,-1-2-9 16,0 4 8-16,2-4-11 0,-1-3 11 0,2 0-12 15,2-1 7-15,-12-3-6 0,22 4 4 0,-22-4-1 16,23-4-2-16,-11 1-6 0,0 1 7 0,-1-4-7 16,0 1 9-16,-4 0-11 0,4-3 11 0,-3 0-4 15,-3 1-4-15,1-2 2 0,-2 0 2 0,-3 1 0 16,-1-2-4-16,0 1 2 0,-1-3-2 0,-3 1-5 15,-1 0 6-15,-1 1-3 0,-1 0-2 0,-1 0-1 16,-2 2-2-16,0-2-2 0,-2 3-6 0,0 1 1 16,-1 0-3-16,-2 3-8 0,3 0-12 0,-1 1-22 15,-2 2-27-15,15 0-23 0,-24-3-19 0,24 3-19 16,-22 3-19-16,22-3-15 0,-18 2-1 0,18-2-11 16,-16 3-44-16,16-3-7 0,-8 4-28 0,8-4-108 0,0 0-237 15,0 0-129-15</inkml:trace>
          <inkml:trace contextRef="#ctx0" brushRef="#br0" timeOffset="97682.6339">5349 6705 63 0,'6'-5'493'0,"-6"5"-140"0,8-9-18 16,-8 9-101-16,9-8 9 0,-9 8-59 0,3-7 24 15,-3 7-72-15,5-6 25 0,-5 6-64 0,0 0 31 16,6-8-54-16,-6 8 27 0,0 0-23 0,0 0 18 16,0 0-37-16,0 0 28 0,-14 3-31 0,14-3 22 15,-9 8 2-15,9-8 6 0,-12 10 3 0,7-5 4 16,-1 4-1-16,0 1-3 0,0-3-6 0,1 4-8 16,-2 0 15-16,2 2 1 0,3 0-9 0,-4 0-5 15,2 0-6-15,2 3-13 0,-2-1-5 0,-1 0-7 16,4 0-7-16,-1 0-7 0,2 0 4 0,-2 1-8 0,4-2 1 15,-2-1-1-15,2 1-5 0,-1 0 3 16,4-3-2-16,-1 2 0 0,-2-2-3 0,4 0 2 16,0-2-5-16,-1 2 4 0,3-3-7 0,1-3 5 0,-1 1-4 15,-8-6-1-15,17 5-6 0,-17-5-3 0,20 0 1 16,-20 0-1-16,25-2-7 0,-13-2 7 0,1-1-3 16,1 0 3-16,-3-3-2 0,1 1-1 15,1-1 3-15,-1-2-1 0,-1-3-2 0,0 2-3 0,-4-3 1 16,3 0-1-16,-4-1 1 0,0-1 16 0,-2 3-17 15,-2-4-2-15,-2 3-1 0,0-1 4 0,-2 0-3 16,-2 1 3-16,-2-2-4 0,1 4 1 0,-3-3 2 16,-2 2-6-16,-1 2 3 0,0 0-1 0,-2 1-4 15,-3 2-4-15,3-1-10 0,0 2-18 0,-2 4-36 16,3-2-29-16,-1 0-44 0,-1 4-27 0,2-2-70 16,12 3 10-16,-20-1-51 0,20 1 9 0,-17 0-55 15,17 0-22-15,-16 1-112 0,16-1-239 0,0 0-214 16</inkml:trace>
          <inkml:trace contextRef="#ctx0" brushRef="#br0" timeOffset="97821.0155">5657 6659 271 0,'16'-4'404'0,"-4"1"-64"0,0 2-88 0,-12 1-33 16,18-5-65-16,-18 5-1 0,17-3-60 15,-17 3 8-15,10-3-50 0,-10 3 9 0,0 0-103 16,13-3-95-16,-13 3-152 0,0 0-220 0,0 0-6 0</inkml:trace>
        </inkml:traceGroup>
      </inkml:traceGroup>
    </inkml:traceGroup>
    <inkml:traceGroup>
      <inkml:annotationXML>
        <emma:emma xmlns:emma="http://www.w3.org/2003/04/emma" version="1.0">
          <emma:interpretation id="{1EAFF8D4-56A0-4AC1-8A6C-1EE0DB2F9875}" emma:medium="tactile" emma:mode="ink">
            <msink:context xmlns:msink="http://schemas.microsoft.com/ink/2010/main" type="paragraph" rotatedBoundingBox="1391,16999 9302,17133 9292,17733 1381,175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60FF2A-57D7-4048-A5CC-DB0BDAFB6863}" emma:medium="tactile" emma:mode="ink">
              <msink:context xmlns:msink="http://schemas.microsoft.com/ink/2010/main" type="line" rotatedBoundingBox="1391,16999 9302,17133 9292,17733 1381,17599"/>
            </emma:interpretation>
          </emma:emma>
        </inkml:annotationXML>
        <inkml:traceGroup>
          <inkml:annotationXML>
            <emma:emma xmlns:emma="http://www.w3.org/2003/04/emma" version="1.0">
              <emma:interpretation id="{2332ED14-F2FA-4E0C-8489-0EB6DFDF8E07}" emma:medium="tactile" emma:mode="ink">
                <msink:context xmlns:msink="http://schemas.microsoft.com/ink/2010/main" type="inkWord" rotatedBoundingBox="1391,16999 2137,17011 2127,17549 1382,17536"/>
              </emma:interpretation>
              <emma:one-of disjunction-type="recognition" id="oneOf37">
                <emma:interpretation id="interp185" emma:lang="en-US" emma:confidence="0.5">
                  <emma:literal>co</emma:literal>
                </emma:interpretation>
                <emma:interpretation id="interp186" emma:lang="en-US" emma:confidence="0">
                  <emma:literal>Co</emma:literal>
                </emma:interpretation>
                <emma:interpretation id="interp187" emma:lang="en-US" emma:confidence="0">
                  <emma:literal>Con</emma:literal>
                </emma:interpretation>
                <emma:interpretation id="interp188" emma:lang="en-US" emma:confidence="0">
                  <emma:literal>Com</emma:literal>
                </emma:interpretation>
                <emma:interpretation id="interp189" emma:lang="en-US" emma:confidence="0">
                  <emma:literal>CO</emma:literal>
                </emma:interpretation>
              </emma:one-of>
            </emma:emma>
          </inkml:annotationXML>
          <inkml:trace contextRef="#ctx0" brushRef="#br0" timeOffset="100281.8602">1338 7991 9 0,'0'0'398'0,"0"0"-106"0,8 3-50 0,-8-3-27 15,0 0-31-15,0 0-26 0,0 0-25 0,0 0-29 16,0 0-15-16,0 0-15 0,0 0-4 0,0 0-4 15,5-8 38-15,-5 8-46 0,0 0 6 0,1-10-24 16,-1 10 28-16,0-9-45 0,0 9 52 0,1-13-45 16,-1 13 41-16,-1-11-40 0,1 11 41 0,-3-11-48 0,3 11 57 15,-5-13-50-15,1 4 37 0,-2 5-29 0,1-2 27 16,-3 1-41-16,-2 2 27 0,-2-3-39 0,-1 5 26 16,-3 0-8-16,16 1 28 0,-29 1-18 0,12 0 24 15,-4 5-19-15,3 2 35 0,-1 0-22 0,-5 1-1 16,4 4 20-16,-4 2 3 0,2 3-6 0,3 0-8 15,-3 5 2-15,0 1 4 0,4 1-7 0,2-1-6 16,3 2 0-16,2-2-12 0,0 1-5 0,4 2-7 16,0-3 0-16,2 0-7 0,4-2-7 0,-2 0 5 15,6-1-9-15,-1-3 4 0,3 2-5 0,1-2 0 16,4-3-2-16,-2-1-1 0,3-3 8 0,5-1-12 16,-2-1 0-16,3-4-4 0,0 0 4 0,0-4-3 15,3-1 0-15,-2 0-3 0,1-1 3 0,3-1-3 16,-4-4 1-16,4 4-1 0,-4-4-3 0,-4 1 2 15,2 2-4-15,-1-2 1 0,-3 1 2 0,-1 0 2 16,0 1-2-16,-11 3 0 0,15-7-3 0,-15 7-6 16,14-3-5-16,-14 3-8 0,12-7-13 0,-12 7-25 15,7-4-40-15,-7 4-60 0,0 0-59 0,7-4-25 16,-7 4-9-16,0 0-7 0,0 0-36 0,8-9-66 0,-8 9-468 16,0 0-364-16</inkml:trace>
          <inkml:trace contextRef="#ctx0" brushRef="#br0" timeOffset="100693.935">1622 8155 357 0,'0'-11'427'0,"0"11"-66"0,0-10-66 15,0 10-47-15,-6-7-36 0,6 7-34 0,-5-6-31 16,5 6-23-16,0 0-22 0,0 0-8 0,-12-1 5 15,12 1-18-15,-8 4 1 0,8-4 0 0,-7 9-17 16,7-9 6-16,-7 11-10 0,7-11-12 0,-2 11 4 16,2-11-8-16,-4 14-5 0,4-14-2 0,-2 15-2 15,2-15-2-15,2 15-11 0,-2-15 4 0,1 13-1 16,3-6-3-16,-4-7 5 0,6 8 0 0,-6-8-1 16,9 9-7-16,-9-9-3 0,12 4 1 0,-12-4-2 0,0 0-3 15,19-2-11-15,-19 2 14 0,12-2-9 0,-12 2 2 16,12-9-3-16,-12 9 1 0,10-13 3 15,-10 13-6-15,7-11 4 0,-7 11-6 0,5-15 4 16,-5 15-1-16,0-14-3 0,-2 5 1 0,-1 2 2 0,0 0 0 16,-2 0-3-16,5 7 0 0,-11-11-1 0,11 11-3 15,-10-8 1-15,10 8 0 0,-14-5 2 16,14 5-10-16,-16 0 1 0,16 0-12 0,-13 0-9 0,13 0-44 16,-15 5-47-16,15-5-26 0,-12 6-26 0,12-6-5 15,-6 10-23-15,6-10-39 0,0 0-47 0,-4 8-137 16,4-8-153-16,0 0-91 0</inkml:trace>
        </inkml:traceGroup>
        <inkml:traceGroup>
          <inkml:annotationXML>
            <emma:emma xmlns:emma="http://www.w3.org/2003/04/emma" version="1.0">
              <emma:interpretation id="{E36963E7-2986-461E-B213-123B13AB1356}" emma:medium="tactile" emma:mode="ink">
                <msink:context xmlns:msink="http://schemas.microsoft.com/ink/2010/main" type="inkWord" rotatedBoundingBox="2387,17068 2839,17075 2830,17584 2378,17576"/>
              </emma:interpretation>
              <emma:one-of disjunction-type="recognition" id="oneOf38">
                <emma:interpretation id="interp190" emma:lang="en-US" emma:confidence="0.5">
                  <emma:literal>I</emma:literal>
                </emma:interpretation>
                <emma:interpretation id="interp191" emma:lang="en-US" emma:confidence="0">
                  <emma:literal>F</emma:literal>
                </emma:interpretation>
                <emma:interpretation id="interp192" emma:lang="en-US" emma:confidence="0">
                  <emma:literal>1</emma:literal>
                </emma:interpretation>
                <emma:interpretation id="interp193" emma:lang="en-US" emma:confidence="0">
                  <emma:literal>T</emma:literal>
                </emma:interpretation>
                <emma:interpretation id="interp19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01015.9804">1933 7994 186 0,'0'0'382'0,"0"0"-65"0,0 0-42 0,-7-7-33 16,7 7-34-16,0 0-31 0,0 0-20 0,0 0-21 16,-3-7-30-16,3 7-14 0,0 0 27 0,0 0-59 15,0 0 32-15,10-7-46 0,-10 7 34 0,10-3-56 16,-10 3 29-16,17-3-43 0,-17 3 19 0,18-3-28 16,-18 3 44-16,27-2-49 0,-12 0 40 0,0 1-46 15,2-1 42-15,1 4-45 0,0-4 40 0,-1 2-44 0,2-1 43 16,3 1-46-16,0-2 51 0,0 2-52 15,-3 0 44-15,0 0-41 0,0-1 40 0,-1 1-57 16,-1 1 57-16,-3-1-44 0,-14 0 37 0,28 2-55 16,-28-2 18-16,19 0-53 0,-19 0 22 0,16 1-52 0,-16-1-32 15,0 0-47-15,16 3-70 0,-16-3-117 0,0 0-152 16,0 0-23-16</inkml:trace>
          <inkml:trace contextRef="#ctx0" brushRef="#br0" timeOffset="101307.9054">2238 7976 160 0,'0'0'388'15,"0"0"-88"-15,-11 2-39 0,11-2-27 0,0 0-39 16,-11 6-32-16,11-6-11 0,0 0-20 0,-9 7 0 16,9-7 1-16,-5 10 34 0,5-10-74 0,-5 10 33 15,4-3-38-15,-3 1-2 0,4-8 2 0,0 16 9 16,-2-6 11-16,0 2-1 0,1-2-33 0,1 4-5 15,0-1-11-15,0 2-3 0,0-3-1 0,0 4-6 16,-2-2-2-16,1 0-13 0,1 2-2 0,0-1-5 16,-3-1-8-16,3 1-7 0,-1 0 5 0,1 0 2 15,-1 1-10-15,1-3-1 0,-3 1-1 0,2-2-1 0,0 3-3 16,-1-4-10-16,0 2 4 0,0-2-32 0,1-2-51 16,1-1-53-16,-4-1-22 0,4-7-19 15,0 13-29-15,0-13-82 0,-2 11-132 0,2-11-290 16,0 0-222-16</inkml:trace>
          <inkml:trace contextRef="#ctx0" brushRef="#br0" timeOffset="101673.936">1995 8431 15 0,'0'0'369'0,"-17"4"-81"0,17-4-43 16,-17 5-24-16,17-5-41 0,-13 4-32 0,13-4-13 15,-11 5-14-15,11-5-10 0,0 0-16 0,-16 3-14 16,16-3-9-16,0 0-12 0,0 0 6 0,-6 4-2 16,6-4-8-16,0 0 4 0,0 0-22 0,0 0-5 15,18-1-8-15,-18 1 0 0,17-5-6 0,-6 4 0 16,2-2-8-16,3-1 3 0,-1 2-9 0,0-2 2 16,0 3 2-16,2-2 1 0,0 0-6 0,0 2-1 15,-2-2-2-15,2 3-1 0,0-1 0 0,0-1 3 16,-1 2 0-16,3-2 0 0,-5 2-1 0,-14 0-2 15,26 0 0-15,-26 0-4 0,22 0 6 0,-22 0-4 0,18 0 10 16,-18 0-5-16,15 2 2 0,-15-2-8 0,0 0 5 16,20 0 4-16,-20 0-6 0,0 0 0 15,14 0-2-15,-14 0 6 0,0 0-10 0,0 0 1 16,0 0-18-16,14 0-23 0,-14 0-43 0,0 0-81 0,0 0-116 16,0 0-348-16,0 0-146 0</inkml:trace>
        </inkml:traceGroup>
        <inkml:traceGroup>
          <inkml:annotationXML>
            <emma:emma xmlns:emma="http://www.w3.org/2003/04/emma" version="1.0">
              <emma:interpretation id="{0AD384FA-AE7A-4AAC-8A19-BAE01784CFD5}" emma:medium="tactile" emma:mode="ink">
                <msink:context xmlns:msink="http://schemas.microsoft.com/ink/2010/main" type="inkWord" rotatedBoundingBox="3308,17285 3664,17291 3660,17511 3304,17504"/>
              </emma:interpretation>
              <emma:one-of disjunction-type="recognition" id="oneOf39">
                <emma:interpretation id="interp195" emma:lang="en-US" emma:confidence="0.5">
                  <emma:literal>=</emma:literal>
                </emma:interpretation>
                <emma:interpretation id="interp196" emma:lang="en-US" emma:confidence="0">
                  <emma:literal>-</emma:literal>
                </emma:interpretation>
                <emma:interpretation id="interp197" emma:lang="en-US" emma:confidence="0">
                  <emma:literal>_</emma:literal>
                </emma:interpretation>
                <emma:interpretation id="interp198" emma:lang="en-US" emma:confidence="0">
                  <emma:literal>.</emma:literal>
                </emma:interpretation>
                <emma:interpretation id="interp19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02285.8989">2886 8348 313 0,'-10'5'325'0,"2"-1"-53"0,8-4-41 16,-11 10-39-16,11-10-28 0,-9 3-21 0,9-3-25 16,-7 7-10-16,7-7-15 0,0 0 1 0,0 0-13 15,1 7 7-15,-1-7-8 0,0 0-11 0,19 0-9 16,-19 0-5-16,19-3-3 0,-5-1-2 0,-2 1-2 15,5-1-6-15,0 1-8 0,1-3-9 0,-2 1-3 16,1 2 3-16,1-2-10 0,3 0-4 0,-4 1-4 16,-3 0 1-16,3-1-1 0,-1 3-1 0,-4-2-10 15,0 1 6-15,0 1-3 0,-12 2-2 0,22-3-2 0,-22 3-17 16,17-1-40-16,-17 1-52 0,12 0-68 0,-12 0-86 16,0 0-422-16,17 1-198 0</inkml:trace>
          <inkml:trace contextRef="#ctx0" brushRef="#br0" timeOffset="102012.0027">2857 8217 468 0,'0'0'396'16,"0"0"-58"-16,-3-7-57 0,3 7-33 0,0 0-31 16,0 0-29-16,0 0-22 0,0 0-31 0,0 0-23 15,0 0-9-15,-6-7-17 0,6 7-12 0,0 0-9 16,0 0-16-16,0 0-2 0,0 0 0 0,0 0 0 16,0 0 6-16,0 0-8 0,0 0-4 0,18 0-4 15,-18 0-6-15,0 0-2 0,22 0-10 0,-22 0-2 0,18 0-2 16,-18 0 0-16,26-4-6 0,-26 4 0 15,26-4-5-15,-15 2 4 0,4-1-1 0,-1 3-4 16,-14 0 1-16,23-4-10 0,-23 4 0 0,22-4-1 0,-22 4-12 16,22-1-52-16,-22 1-30 0,17-5-36 0,-17 5-49 15,14-2-64-15,-14 2-71 0,16-5-413 0,-16 5-240 16</inkml:trace>
        </inkml:traceGroup>
        <inkml:traceGroup>
          <inkml:annotationXML>
            <emma:emma xmlns:emma="http://www.w3.org/2003/04/emma" version="1.0">
              <emma:interpretation id="{DB3CB2A9-C341-4321-9E5A-B258A3630483}" emma:medium="tactile" emma:mode="ink">
                <msink:context xmlns:msink="http://schemas.microsoft.com/ink/2010/main" type="inkWord" rotatedBoundingBox="3923,17064 9302,17155 9292,17733 3914,17642"/>
              </emma:interpretation>
              <emma:one-of disjunction-type="recognition" id="oneOf40">
                <emma:interpretation id="interp200" emma:lang="en-US" emma:confidence="0.5">
                  <emma:literal>2160-1250</emma:literal>
                </emma:interpretation>
                <emma:interpretation id="interp201" emma:lang="en-US" emma:confidence="0">
                  <emma:literal>2660-1250</emma:literal>
                </emma:interpretation>
                <emma:interpretation id="interp202" emma:lang="en-US" emma:confidence="0">
                  <emma:literal>2160-12500</emma:literal>
                </emma:interpretation>
                <emma:interpretation id="interp203" emma:lang="en-US" emma:confidence="0">
                  <emma:literal>21601250</emma:literal>
                </emma:interpretation>
                <emma:interpretation id="interp204" emma:lang="en-US" emma:confidence="0">
                  <emma:literal>2160-250</emma:literal>
                </emma:interpretation>
              </emma:one-of>
            </emma:emma>
          </inkml:annotationXML>
          <inkml:trace contextRef="#ctx0" brushRef="#br0" timeOffset="106443.6755">6068 8374 366 0,'0'0'395'0,"0"0"-54"15,0 0-65-15,-9-5-42 0,9 5-25 0,0 0-17 16,0 0-19-16,-6-6-4 0,6 6-5 0,0 0 7 16,0 0-3-16,0 0-16 0,-11-3-4 0,11 3-11 15,0 0-9-15,0 0-8 0,0 0-13 0,0 0-7 0,-5-7-12 16,5 7-16-16,0 0-11 0,0 0-10 0,0 0-10 16,0 0-8-16,0 0-4 0,14-1-7 15,-14 1-4-15,18-2-2 0,-5 0-4 0,3 0-1 16,-2 1-3-16,5 1 2 0,0-2-4 0,0 0 0 0,2 1-2 15,-2-2-4-15,3 2 3 0,-3 0-2 0,2-1-2 16,-3 1 4-16,-1 1-2 0,1 0-1 0,-1-2 3 16,-4 2-4-16,-13 0-2 0,23-1 3 0,-23 1-3 15,21 0-1-15,-21 0-3 0,15 0-3 0,-15 0 1 16,0 0-8-16,19 0 2 0,-19 0-1 0,0 0-4 16,0 0-22-16,11 3-44 0,-11-3-52 0,0 0-57 15,0 0-7-15,0 0-14 0,0 0-19 0,0 0-39 16,0 0-65-16,0 0-428 0,0 0-281 0</inkml:trace>
          <inkml:trace contextRef="#ctx0" brushRef="#br0" timeOffset="106780.7459">6778 8125 357 0,'0'0'421'16,"6"-11"-56"-16,-6 11-50 0,3-10 1 0,-3 10-88 15,2-8 24-15,-2 8-74 0,0 0 0 0,2-9-60 16,-2 9 9-16,0 0-56 0,0 0 13 0,4-10-35 0,-4 10 72 16,0 0-4-16,0 0-16 0,4 11-7 15,-4-11 15-15,3 12 13 0,-3-3-4 0,0 2-9 0,0 0-6 16,4 3-1-16,-4 1 5 0,1 0 7 0,-1 0-14 16,1 1-8-16,2 2-15 0,-2 1-9 0,-1-1-8 15,1 2-11-15,-1-2-3 0,0 2-7 0,0-2-12 16,0 1-9-16,0-3 7 0,0 3-13 15,0-3 4-15,0-1-9 0,0-1 4 0,0 0-7 0,0 2 5 16,0-8-10-16,0 5 6 0,2-5-9 0,0 1-7 16,-2-9-5-16,0 15-8 0,0-15-18 0,1 12-23 15,-1-12-16-15,0 11-72 0,0-11-90 0,0 0-95 16,10 3-8-16,-10-3-82 0,0 0-28 0,12-5-434 16,-12 5-452-16</inkml:trace>
          <inkml:trace contextRef="#ctx0" brushRef="#br0" timeOffset="107304.841">7177 8332 346 0,'0'0'389'0,"2"-10"-55"0,-2 10-58 0,0-12-51 16,0 12-27-16,-3-13-22 0,3 13-20 0,-2-15-26 15,1 6-15-15,-3 0-16 0,4-1-15 0,-1 1-6 0,-2 0-9 16,2-3-6-16,1 2-8 0,0 1 0 15,0-1-14-15,4 1 0 0,-3-3-8 0,3 2-3 0,-1-2 0 16,2 2-8-16,1 1-2 0,-1 1-2 0,2 0-4 16,2 2-6-16,-1-1-3 0,1 1 17 0,-2 4-23 15,-7 2 3-15,19-6 1 0,-19 6-5 0,20 0-2 16,-20 0 2-16,20 6 14 0,-9-2-13 0,-2 1-3 16,0 4 9-16,2-1 0 0,-2 3 0 0,-1 0 7 15,-2 0 14-15,-1 2-11 0,-1 0 11 0,-1 2 7 16,-3-1 13-16,0 0 13 0,0 0 4 0,-5 2 10 15,-1 1-7-15,-1 0 4 0,0 0 5 0,-3-1 4 16,-1-1 4-16,0 1-4 0,-2-1-2 0,1-2-2 16,-1 0-14-16,2 1-8 0,-1-4-8 0,0 1-5 15,2-3-8-15,1 2-3 0,2-3-1 0,1-1 0 16,1 1 3-16,5-7 2 0,-12 8-2 0,12-8-5 16,-6 9-4-16,6-9 0 0,0 0-6 0,0 9-2 15,0-9-5-15,11 3 3 0,-11-3-7 0,21 3 1 16,-7-3 3-16,2 2-6 0,2-2-1 0,0 0 2 0,5-2 0 15,1 2-4-15,-1-1 1 0,4-1 2 16,-4 2-4-16,5-1 0 0,-4-1 1 0,1 2 1 16,-2-2-4-16,-1 0-1 0,-1 1 4 0,-3-2-4 0,-1 3-1 15,-4-1 0-15,2-1-4 0,-15 2-7 0,23 0-5 16,-23 0-13-16,19-1-27 0,-19 1-49 0,15-1-59 16,-15 1-71-16,0 0 14 0,14-2-71 15,-14 2-58-15,0 0-72 0,12-4-421 0,-12 4-392 0</inkml:trace>
          <inkml:trace contextRef="#ctx0" brushRef="#br0" timeOffset="107595.5957">7904 8128 364 0,'0'0'319'16,"3"-8"-54"-16,-3 8-53 0,1-11-45 0,-1 11-36 16,9-9-22-16,-9 9-12 0,13-7-16 0,-13 7-6 15,17-8-11-15,-6 3-9 0,1 1-6 0,4 1-1 16,-4 0-6-16,5-3-9 0,-1 5 6 0,-2-3-8 0,3 1-5 16,-2-1-4-16,0 1-6 0,1 0-6 15,-1-1-6-15,-4 2 6 0,1-1-1 0,-12 3-5 16,19-4 0-16,-19 4-1 0,17-4-8 0,-17 4-18 15,12-3-45-15,-12 3-41 0,0 0-44 0,11-2-79 0,-11 2-299 16,0 0-36-16</inkml:trace>
          <inkml:trace contextRef="#ctx0" brushRef="#br0" timeOffset="108145.8588">7958 8125 201 0,'0'0'337'0,"-11"8"-64"16,11-8-32-16,-5 11-27 0,-2-6-37 0,7-5-13 16,-5 15-23-16,2-8-21 0,-1 1-12 0,3 1-5 15,-1-1-11-15,0-1-5 0,2-7-1 0,-2 18-10 16,2-18-19-16,-3 17 4 0,2-8 2 0,1-2-9 16,0-7-5-16,-2 15-7 0,2-15-6 0,-2 14-12 15,2-14-1-15,-1 12-3 0,1-12-4 0,0 11 8 16,0-11 1-16,0 9 10 0,0-9 5 0,0 0 15 15,0 9 7-15,0-9 7 0,0 0 8 0,0 0 11 16,0 9 2-16,0-9 4 0,0 0-20 0,0 0-14 0,0 0-13 16,0 0-11-16,0 0-8 0,10-3-1 15,-10 3-6-15,5-6-8 0,-5 6 1 0,8-7-4 16,-8 7-3-16,9-5-1 0,-9 5-3 0,9-6 2 16,-9 6-8-16,12-4 5 0,-12 4-1 0,14-5-2 0,-14 5 3 15,13-2-1-15,-13 2 1 0,17 0-5 0,-17 0 2 16,19 2 1-16,-19-2 2 0,25 7-4 0,-14-5 2 15,1 1 4-15,0 3-6 0,0-2 6 0,0 3 9 16,0-1-7-16,-1 1 1 0,0-1 6 0,0 2 9 16,-3-1 0-16,3 0 2 0,-5 2-8 0,4-2 6 15,-3 1 6-15,-1 1 4 0,-1-2 4 0,-1 1 2 16,2-3 3-16,-6-5 2 0,3 13-4 0,-3-13 1 16,4 15-1-16,-4-15 1 0,0 11 3 0,0-11-7 15,-5 12 0-15,3-6-7 0,2-6-4 0,-11 11-3 16,11-11-5-16,-15 7-1 0,4-1-5 0,2-3-1 15,-5 0-2-15,2 1-3 0,-1-1-3 0,2-1-6 16,-2 0-5-16,-3-2-11 0,5 1-21 0,11-1-36 16,-24 0-25-16,24 0-34 0,-23 0-39 0,23 0-37 15,-21 0-10-15,21 0-8 0,-15-1-32 0,15 1-65 16,-14-4-91-16,14 4-353 0,-7-9-284 0</inkml:trace>
          <inkml:trace contextRef="#ctx0" brushRef="#br0" timeOffset="108663.9631">8563 8193 235 0,'5'-5'424'16,"1"-4"-79"-16,-6 9-52 0,9-11-50 15,-9 11-25-15,7-10-31 0,-7 10-12 0,5-9-13 0,-5 9-16 16,5-7-16-16,-5 7-14 0,0 0-9 0,3-9-6 15,-3 9-6-15,0 0-15 0,5-6-13 0,-5 6 0 16,0 0 14-16,0 0 26 0,0 0-5 0,0 0-6 16,-8 6-12-16,8-6 0 0,-9 9 0 0,5-3 4 15,2 1 15-15,-4 3 2 0,1-1 2 0,0 3 11 16,2-2-15-16,-2 2-11 0,0 1-7 0,0 2-10 16,2-2-10-16,-1 0-4 0,-1 3-11 0,3-3 2 15,-1 2-3-15,2 0 3 0,0 0-14 0,-2-1-4 16,2-1 0-16,1 1-1 0,1 0-1 0,2-1 2 15,-1 0-11-15,1-2 12 0,-1 1-21 0,2-2 18 16,1 0-14-16,-2 0 18 0,2-1-30 0,2-1 34 16,-1-1-34-16,3 0 27 0,-1-3-28 0,1 3 23 15,-9-7-26-15,18 6 27 0,-18-6-31 0,22 1 22 0,-22-1-27 16,23-1 29-16,-10 0-31 0,-1-2 28 0,1 0-30 16,1-3 35-16,-1 2-34 0,-1-2 27 15,-1 1-23-15,2-6 25 0,-2 3-28 0,0-3 28 16,1 0-24-16,0-3 20 0,-3 1-27 0,-3-2 28 0,-1 2-28 15,0-1 26-15,-2-2-28 0,-3 2 32 0,0-3-26 16,0 1 14-16,-1 3-26 0,-5-6 27 0,0 3-36 16,-3 1 22-16,0 1-30 0,-3 1-5 0,1 0-26 15,-5 4-40-15,-1-1-46 0,0 3-41 0,-2 0-53 16,-2 2-61-16,-1 1-36 0,-1 1-30 0,-2 3-60 16,1 0-158-16,-3 3-256 0,-3-1-393 0</inkml:trace>
          <inkml:trace contextRef="#ctx0" brushRef="#br0" timeOffset="104268.0336">3734 8140 375 0,'-1'-9'317'0,"-3"0"-59"0,4 9-19 0,0-15-43 16,0 5-37-16,0 10-18 0,1-16-23 0,3 8-25 15,-3-1-16-15,4 1-9 0,1 1-16 0,-1-2 1 16,1 2-4-16,3 0-11 0,-1 1-8 0,4 1 5 15,-1 1-3-15,1 2 16 0,-12 2-10 0,27-1-2 16,-14 4 13-16,-1 1 4 0,1 1 7 0,1 1 49 16,-2 1-39-16,-2 2 24 0,-2 1 19 0,-2 2 4 15,3 1 0-15,-6 0-1 0,1 2-11 0,-4 1 7 0,0 1-9 16,-4 0 1-16,-3 3-2 0,1-2-15 0,-5 2-11 16,0-1-9-16,-1 0-11 0,-5 1-10 15,3 0-5-15,-5-2-5 0,1 1-7 0,0-4-4 16,-4-1-3-16,2 3-7 0,-1-6 0 0,-2 4-3 0,0-6 0 15,0 0-6-15,3-2 4 0,-2-1-3 0,0-2 1 16,4 0-1-16,0-4-3 0,1 0-1 0,0-3 0 16,0-1-3-16,5-3-4 0,-3 4 1 0,4-7-2 15,3 2-3-15,-1-2 3 0,2 0-2 0,5 0-3 16,-1 0 5-16,3 2-2 0,3-2-3 0,-1 3 5 16,4 0 1-16,-1 3-2 0,1-3 1 0,-6 7-2 15,17-6 1-15,-17 6 2 0,22 0 1 0,-22 0 3 16,25 4 0-16,-10 1-4 0,2 0 6 0,1 2-3 15,-1 0-2-15,1 3 2 0,0-2 2 0,-1 3-2 16,5 0-1-16,-4 2-4 0,4-1-10 0,-3 2-19 16,-2-4-29-16,0 2-41 0,-1 0-43 0,0-2-70 15,-1 1 9-15,1-1-62 0,0-2-50 0,-3 1-64 16,0-2-428-16,1-2-345 0</inkml:trace>
          <inkml:trace contextRef="#ctx0" brushRef="#br0" timeOffset="104551.9057">4231 8237 45 0,'-2'-10'432'15,"2"0"-69"-15,0 10-50 0,0-14-44 0,0 14-44 16,-1-14-41-16,1 14-28 0,-1-14-28 0,1 14-21 0,0-10-22 16,0 10-17-16,0 0 1 0,0 0 21 0,0 0 17 15,0 0-2-15,0 0-1 0,0 0-4 0,6 7 12 16,-6-7 11-16,6 16-10 0,-5-8 2 15,0 1-14-15,2 2-8 0,-1 1-12 0,-2 1-15 0,4 0-10 16,-3 1-13-16,1 1-5 0,0-1-7 0,0-1-4 16,-1 3-7-16,-1-2-5 0,4 2 0 0,-4-3-7 15,1 1 0-15,0 1-1 0,2-4-8 0,-2 2-14 16,1-2-22-16,-2 0-38 0,3-2-51 0,-1 1-10 16,-1-3-66-16,3 0-28 0,-4-7-42 0,6 13-54 15,-6-13-144-15,9 7-205 0,-9-7-181 0</inkml:trace>
          <inkml:trace contextRef="#ctx0" brushRef="#br0" timeOffset="105108.3933">4770 8212 371 0,'0'0'313'0,"0"0"-75"0,5-9-40 0,-5 9-40 15,0 0-38-15,7-8-24 0,-7 8-15 16,6-6-16-16,-6 6-14 0,6-7 4 0,-6 7 2 0,5-7 0 16,-5 7-2-16,5-7 6 0,-5 7 0 0,4-10 0 15,-4 10-1-15,2-9-7 0,-2 9 3 0,0-9 0 16,0 9-12-16,-1-12-4 0,1 12-1 0,-5-10 4 16,5 10 7-16,-5-11 32 0,5 11-54 0,-11-9 35 15,11 9-50-15,-13-8 41 0,13 8-45 0,-15-3 43 16,15 3-48-16,-18-4 47 0,18 4-54 0,-18-2 51 15,18 2-38-15,-20 4 42 0,20-4-31 0,-22 8 38 16,12-4-22-16,-2 2 5 0,1 3 23 0,-1 0 3 16,2 3 31-16,-3 0-18 0,1 5-4 0,0-3 4 15,1 3 0-15,-1 2-10 0,1-1-7 0,0 1-7 16,3 0-12-16,-1-1 1 0,3 1-4 0,1 0 7 16,2-2-6-16,-1 2-7 0,0-3-2 0,3-1-5 15,2 1 9-15,2-1-14 0,-2-2 1 0,3 1-7 16,-1 0 1-16,2-4-5 0,1 1 4 0,3 0-6 15,-2-1 4-15,1 1-7 0,3-6 5 0,0 1-9 16,-1 0 5-16,2-3-8 0,-1 1 1 0,-11-4 0 16,22 1-1-16,-22-1 0 0,20-3 0 0,-9 1 0 15,0-3-1-15,-1 1 0 0,-2-2-3 0,-2 1 2 0,1-4-7 16,-2 0 2-16,-4 3-5 0,3-6 0 0,-4 3-3 16,-1-2-4-16,-3 0-4 0,1-2-5 15,-2 2-11-15,-1 3-2 0,-3-2-16 0,1 1-10 0,-1 2-10 16,-3-1-20-16,2 2-27 0,-2 3-24 0,1 1-8 15,-2 0-1-15,13 2-5 0,-24 0-9 0,24 0-14 16,-22 4-33-16,11-1-24 0,-1 0-44 16,0 2-401-16,12-5-192 0</inkml:trace>
          <inkml:trace contextRef="#ctx0" brushRef="#br0" timeOffset="105543.8454">5190 8227 227 0,'5'-7'434'16,"0"1"-89"-16,-5 6-45 0,8-8-44 0,-8 8-38 0,4-6-34 16,-4 6-33-16,0 0-24 0,0 0-25 15,0 0-10-15,0 0-6 0,0 0-10 0,0 0 3 16,-16 6-2-16,16-6 1 0,-10 13 33 0,6-5 10 15,-4 2-4-15,3 0-7 0,1 1-2 0,-1-1 1 0,0 3 16 16,-1-2-6-16,1 3-14 0,4-3-4 0,-3 4-3 16,3-2-12-16,1 1-5 0,-2 1 1 0,2-2-7 15,2 1-6-15,2 0-9 0,-2-1 24 0,2-1-36 16,1 1-1-16,-1-2 0 0,4-1-2 0,0 0-1 16,1 0 5-16,0-3-8 0,5 1 9 0,-2-1-16 15,1-5 1-15,-2 1-18 0,5-1 12 0,-16-2-17 16,30-2 11-16,-18 0-13 0,5-1 6 0,-1-2-8 15,1-3 6-15,-3 0-3 0,1 0-1 0,-2-5-4 16,-1 2 1-16,-2-3-1 0,-2-2 3 0,-1 1-8 16,-2-2 2-16,-1 1 3 0,-3 0-8 0,-2 0-6 15,-3 0-2-15,-1-2-7 0,-3 4-17 0,0-2-30 16,-4 2-43-16,-3 3-41 0,-2 1-57 0,-2 3-65 16,-3 0-75-16,-2 4-29 0,1 0-85 0,0-1-534 15,-3 4-591-15</inkml:trace>
        </inkml:traceGroup>
      </inkml:traceGroup>
    </inkml:traceGroup>
    <inkml:traceGroup>
      <inkml:annotationXML>
        <emma:emma xmlns:emma="http://www.w3.org/2003/04/emma" version="1.0">
          <emma:interpretation id="{25CA8013-E954-4369-8A3A-5F3AD9D102C3}" emma:medium="tactile" emma:mode="ink">
            <msink:context xmlns:msink="http://schemas.microsoft.com/ink/2010/main" type="paragraph" rotatedBoundingBox="3508,18189 7625,18159 7630,18831 3513,1886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16D6958-BA33-4451-ACD1-08545F63C90B}" emma:medium="tactile" emma:mode="ink">
              <msink:context xmlns:msink="http://schemas.microsoft.com/ink/2010/main" type="line" rotatedBoundingBox="3508,18189 7625,18159 7630,18831 3513,18860"/>
            </emma:interpretation>
          </emma:emma>
        </inkml:annotationXML>
        <inkml:traceGroup>
          <inkml:annotationXML>
            <emma:emma xmlns:emma="http://www.w3.org/2003/04/emma" version="1.0">
              <emma:interpretation id="{594FEF6F-CCE3-4570-8B30-98FF3FF18F7A}" emma:medium="tactile" emma:mode="ink">
                <msink:context xmlns:msink="http://schemas.microsoft.com/ink/2010/main" type="inkWord" rotatedBoundingBox="3510,18396 3841,18393 3843,18621 3512,18624"/>
              </emma:interpretation>
              <emma:one-of disjunction-type="recognition" id="oneOf41">
                <emma:interpretation id="interp205" emma:lang="en-US" emma:confidence="0.5">
                  <emma:literal>=</emma:literal>
                </emma:interpretation>
                <emma:interpretation id="interp206" emma:lang="en-US" emma:confidence="0">
                  <emma:literal>_</emma:literal>
                </emma:interpretation>
                <emma:interpretation id="interp207" emma:lang="en-US" emma:confidence="0">
                  <emma:literal>.</emma:literal>
                </emma:interpretation>
                <emma:interpretation id="interp208" emma:lang="en-US" emma:confidence="0">
                  <emma:literal>-</emma:literal>
                </emma:interpretation>
                <emma:interpretation id="interp20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09554.0831">3090 9465 164 0,'-11'5'332'0,"5"1"-52"15,6-6-68-15,-12 7 7 0,12-7-56 16,-8 7 3-16,8-7-19 0,-5 7-9 0,5-7-13 16,0 0-13-16,0 0-19 0,12 6-17 0,-12-6-8 0,14 0-16 15,-14 0-9-15,25-5-8 0,-11 3-11 0,-1-2-4 16,4 2 0-16,3-5-7 0,-2 3-1 0,4-1-6 16,0-1-3-16,-2 1-7 0,2-1-54 15,-4 1-65-15,3-3-106 0,-3 3-437 0,0-2-176 0</inkml:trace>
          <inkml:trace contextRef="#ctx0" brushRef="#br0" timeOffset="109354.8399">3153 9301 459 0,'0'0'326'16,"0"0"-33"-16,0 0-58 0,0 0-13 0,-13 0-22 0,13 0-18 16,0 0-25-16,0 0-18 0,0 0-22 0,0 0-25 15,0 0-6-15,0 0-3 0,0 0 9 0,0 0-2 16,0 0-10-16,17-2-9 0,-17 2-7 0,17-2-17 16,-17 2-7-16,19-2-10 0,-6 1-1 0,3-1-10 15,-5-1-1-15,6 2-5 0,-4-1-1 0,4 1-3 16,-6 0-12-16,5-1 6 0,-16 2-13 0,22-4-20 15,-22 4-42-15,18-1-42 0,-18 1-38 0,17-4-62 16,-17 4-33-16,0 0-102 0,14 0-286 0,-14 0-146 16</inkml:trace>
        </inkml:traceGroup>
        <inkml:traceGroup>
          <inkml:annotationXML>
            <emma:emma xmlns:emma="http://www.w3.org/2003/04/emma" version="1.0">
              <emma:interpretation id="{825EA82F-76AF-4B28-8D03-A4F87147B606}" emma:medium="tactile" emma:mode="ink">
                <msink:context xmlns:msink="http://schemas.microsoft.com/ink/2010/main" type="inkWord" rotatedBoundingBox="4459,18182 6871,18165 6876,18836 4464,18854">
                  <msink:destinationLink direction="to" ref="{6CBB8567-946F-458C-9399-8B44BF9FD999}"/>
                  <msink:destinationLink direction="with" ref="{262A9347-334C-4639-8805-C8E252A14EDE}"/>
                </msink:context>
              </emma:interpretation>
              <emma:one-of disjunction-type="recognition" id="oneOf42">
                <emma:interpretation id="interp210" emma:lang="en-US" emma:confidence="0.5">
                  <emma:literal>191085</emma:literal>
                </emma:interpretation>
                <emma:interpretation id="interp211" emma:lang="en-US" emma:confidence="0">
                  <emma:literal>191005</emma:literal>
                </emma:interpretation>
                <emma:interpretation id="interp212" emma:lang="en-US" emma:confidence="0">
                  <emma:literal>(91085</emma:literal>
                </emma:interpretation>
                <emma:interpretation id="interp213" emma:lang="en-US" emma:confidence="0">
                  <emma:literal>(91005</emma:literal>
                </emma:interpretation>
                <emma:interpretation id="interp214" emma:lang="en-US" emma:confidence="0">
                  <emma:literal>191025</emma:literal>
                </emma:interpretation>
              </emma:one-of>
            </emma:emma>
          </inkml:annotationXML>
          <inkml:trace contextRef="#ctx0" brushRef="#br0" timeOffset="119251.9779">4707 9271 100 0,'5'-9'266'16,"-5"9"-71"-16,7-8-30 0,-7 8-32 0,5-12-6 15,-5 12-19-15,6-11-24 0,-6 11-6 0,5-13-11 16,-5 13-1-16,7-11 17 0,-7 11 9 0,5-11 9 16,-5 11-7-16,4-10 10 0,-4 10-10 0,2-10-4 15,-2 10 6-15,3-10 3 0,-3 10-12 0,-4-7-7 16,4 7-6-16,-5-7 25 0,5 7-50 0,0 0 41 15,-13-4-58-15,13 4 40 0,-15-2-48 0,15 2 51 16,-15 3-50-16,15-3 39 0,-20 6-45 0,12 1 28 16,-2-1-25-16,-1 2 34 0,0 0-33 0,-1 2 30 15,0 3-29-15,2-2 1 0,1 3-3 0,0 0 8 16,1 1-4-16,-1-3-6 0,2 3 4 0,2-1-7 16,0-3 25-16,0 2-33 0,4 0 26 0,-5-2-26 15,5 0 21-15,0-1-28 0,-2-1 26 0,2-1-29 16,1 0 13-16,0-8-4 0,4 13 16 0,-4-13-20 0,6 11 20 15,-6-11-23-15,8 8 21 0,-8-8-22 16,12 1 1-16,-12-1-5 0,15 0 7 0,-15 0-3 16,17-4 0-16,-7-1 0 0,-2 2 1 0,4-5 0 0,-2 1-3 15,1 0 5-15,-2-3-3 0,1 2 0 0,0-4-3 16,-2 4 4-16,1 0 3 0,-1-4-7 0,-2 4 3 16,0-3 0-16,3 2 1 0,-4 1 1 15,-3-1-1-15,4 2 5 0,-1 0-3 0,-3 0 2 0,-2 7 3 16,8-9-1-16,-8 9 4 0,3-8 6 0,-3 8 4 15,5-7-5-15,-5 7 4 0,0 0-5 0,5-9-4 16,-5 9 0-16,0 0 0 0,0 0 15 0,0 0 16 16,5 6 13-16,-5-6 14 0,0 14 6 0,1-7 3 15,-1 5 3-15,0-3-6 0,0 2-4 0,0 2-6 16,-1 2-1-16,1-1-3 0,0 1-7 0,-2 2-7 16,2-3-10-16,-2 3-1 0,2 0-12 0,0-3-5 15,0 3-3-15,0-2-3 0,0 0 0 0,0 1-5 16,0-1-4-16,0-2 1 0,0 1-3 0,0-1-6 15,0-2-14-15,0-1-24 0,0-1-24 0,0-9-30 16,2 15-13-16,-2-15-46 0,2 12-27 0,-2-12-114 16,0 0 20-16,5 9-69 0,-5-9-51 0,0 0-61 15,12-7-316-15,-7 2-289 0</inkml:trace>
          <inkml:trace contextRef="#ctx0" brushRef="#br0" timeOffset="119597.7574">5019 9271 135 0,'0'0'339'16,"4"-13"-62"-16,-4 13-42 0,0-12-50 0,0 12 0 16,3-10-18-16,-3 10-20 0,2-12-13 0,-2 12-23 15,0 0-5-15,1-8-16 0,-1 8 0 0,0 0-14 16,0-9-7-16,0 9-6 0,0 0-2 0,0 0 11 16,0 0 14-16,0 0 6 0,0 0 42 0,0 0-21 15,0 0 13-15,5 11 3 0,-5-11-1 0,0 14-9 16,0-14 19-16,4 15-1 0,-4-4-4 0,0-1-10 15,1 4 3-15,-1-1 1 0,0 1-9 0,0 2-22 16,0-1-10-16,0 1-9 0,0 0-9 0,0 0-11 16,0 1-10-16,2 0-3 0,-2-3-12 0,0 3-4 15,0-2-8-15,0 0 1 0,1 0-8 0,2 0 0 16,-3-3-8-16,1 1 6 0,-1 0-7 0,1-4 5 16,-1 0-6-16,3-2 2 0,-3 3-8 0,0-10 9 15,1 15-18-15,-1-15-7 0,1 11-11 0,-1-11-15 16,0 9-27-16,0-9-29 0,0 8-54 0,0-8-80 15,0 0-30-15,-2 8-60 0,2-8-18 0,0 0-69 16,0 0-131-16,0 0-235 0,0 0-299 0</inkml:trace>
          <inkml:trace contextRef="#ctx0" brushRef="#br0" timeOffset="120131.8611">5356 9278 171 0,'0'0'398'0,"2"-11"-49"16,-2 11-46-16,0-11-48 0,0 11-40 0,2-10-32 16,-2 10-28-16,0 0-17 0,0-12-9 0,0 12-20 15,2-9-14-15,-2 9-11 0,0 0-3 0,0 0-6 16,0-8 10-16,0 8 3 0,0 0-7 0,0 0-10 15,0 0 11-15,0 0 40 0,0 0 15 0,0 0-13 16,-6 7-17-16,6-7-9 0,-3 14 12 0,1-5-3 16,1 0-8-16,0 2 2 0,-2 0-8 0,2 3 2 0,1 0 1 15,-2-1-12-15,2 4-2 0,0-3-12 16,0 1 4-16,0 1-28 0,2 1-9 0,-2-3 1 16,4 3-10-16,-3-2-4 0,0-2-9 0,3 3 4 15,-3-4-9-15,5 1 2 0,-5 0-8 0,4-3 6 0,-1 0-3 16,0 1 2-16,0-2-3 0,2-3 8 0,-6-6-3 15,9 11 13-15,-9-11-16 0,13 7 7 16,-13-7-10-16,16 1 8 0,-16-1-13 0,14-6 13 0,-4 2-12 16,-2 0 4-16,1-5-3 0,1 2 4 0,-2-1-12 15,3-5 14-15,-4 2-2 0,0 0 4 0,1-2-6 16,-2 0-1-16,-1 1-4 0,-2-4 1 0,1 0 0 16,-3 2-4-16,0-1 4 0,-1-1-11 0,-1 0 7 15,0 1-7-15,-3-1 5 0,-1 5-6 0,-2-3 0 16,1 3-1-16,-1 0-9 0,-3 2-5 0,2 1-7 15,-1 1-11-15,-4 1-14 0,1 3-19 0,12 3-18 16,-23-1-33-16,23 1-35 0,-23 2-27 0,11 3-55 16,1-2-12-16,2 4-7 0,-3-2-16 0,5 1-35 15,1 0-51-15,1-1-426 0,5-5-314 0</inkml:trace>
          <inkml:trace contextRef="#ctx0" brushRef="#br0" timeOffset="120671.6041">5786 9244 435 0,'0'0'394'0,"3"-10"-51"0,-3 10-52 15,3-10-42-15,-3 10-36 0,2-10-31 0,-2 10-3 16,4-11-14-16,-4 11 0 0,1-7-16 0,-1 7-20 15,1-7-17-15,-1 7-16 0,5-8-16 0,-5 8-18 16,4-5-13-16,-4 5-9 0,0 0-6 0,7-7-7 16,-7 7 9-16,0 0 8 0,0 0 14 0,13-3 4 15,-13 3-1-15,0 0 4 0,16 4 4 0,-16-4-2 16,16 6-10-16,-10-1-8 0,2 1-6 0,1 0 0 16,-1 1-1-16,1 1-3 0,-1 1-8 0,0-1-1 15,1 4-1-15,-3-2 0 0,1 3-5 0,2-2 1 16,-3 3-4-16,1 0-2 0,-2-3-3 0,-3 4-3 15,2-3-3-15,3 1-1 0,-7 1 2 0,5-1 2 16,-5-2-2-16,4 3-3 0,-4-4 1 0,0 0 2 16,1 0-2-16,-1-1 4 0,0 0 2 0,0-9 7 15,-1 15 10-15,1-15 15 0,0 11-5 0,0-11-4 16,-4 9-1-16,4-9-3 0,0 0-10 0,-8 5-1 0,8-5 9 16,0 0-19-16,-11-3-4 0,11 3 0 15,-10-10-4-15,10 10 1 0,-5-12-4 0,0 3 14 16,4 1-16-16,0-4-2 0,-2 1 0 0,2-2 3 15,1 2-6-15,1-2 2 0,2-1 14 0,-1 0-20 0,3-1 2 16,-1 2-1-16,1-1-3 0,1 2-1 0,-3 0-3 16,5 0 8-16,-1 0-17 0,0 2-12 15,-1-1-9-15,3 3-15 0,-3 1-29 0,1-3-27 0,-1 4-47 16,-6 6-44-16,12-10-36 0,-12 10-1 0,13-8-12 16,-13 8-9-16,10-4-43 0,-10 4-73 0,12-4-372 15,-12 4-263-15</inkml:trace>
          <inkml:trace contextRef="#ctx0" brushRef="#br0" timeOffset="121333.8904">6300 9208 175 0,'0'0'420'15,"6"-5"-92"-15,-6 5-52 0,0 0-61 0,7-3-36 16,-7 3-34-16,0 0-21 0,0 0-9 0,5-8-10 15,-5 8-15-15,0 0-4 0,0 0-6 0,0 0-7 16,4-9 0-16,-4 9-3 0,0 0 5 0,0 0 11 0,0 0 7 16,0 0 7-16,0 0 3 0,0 0-3 15,0 0-6-15,1-7-6 0,-1 7-14 0,0 0-15 0,0 0-12 16,0 0-8-16,0 0-8 0,0 0-8 16,-13 0-7-16,13 0 2 0,0 0-6 0,-9 5-4 0,9-5 0 15,-8 6-7-15,8-6 8 0,-6 7-5 0,6-7 9 16,-9 11-4-16,9-11-5 0,-8 11 2 0,8-11-3 15,-8 11-1-15,8-11 0 0,-4 13 1 0,4-13-1 16,-5 14 0-16,5-14 0 0,-4 13-1 0,4-13 2 16,-2 13-3-16,2-13 6 0,-4 11-6 0,4-11 3 15,-2 11-3-15,2-11-6 0,0 8 9 16,0-8 1-16,0 0 4 0,0 11-5 0,0-11 3 0,0 0 0 16,0 0-1-16,-2 11 2 0,2-11 1 0,0 0 2 15,0 0-2-15,0 0 0 0,8 4-2 0,-8-4 0 16,0 0-1-16,14-2-2 0,-14 2 0 0,0 0-3 15,14-4 0-15,-14 4 3 0,9-4-2 0,-9 4-1 16,10-1 3-16,-10 1-1 0,12-4-6 0,-12 4 4 16,0 0-2-16,13-3-1 0,-13 3-1 0,0 0 3 15,16 0-1-15,-16 0 2 0,0 0-1 0,11 1-2 16,-11-1 4-16,12 4-2 0,-12-4 4 0,0 0 1 16,13 6-1-16,-13-6-3 0,9 4 0 0,-9-4 4 15,8 7 3-15,-8-7-2 0,6 9 8 0,-6-9-2 0,8 8 3 16,-8-8 6-16,2 10 3 0,-2-10 6 0,4 13 7 15,-4-13 3-15,2 9-1 0,-2-9-6 16,0 15-2-16,0-15-5 0,-6 9-2 0,6-9-1 16,-1 13-3-16,1-13-2 0,-5 9-4 0,5-9 2 0,-7 9-3 15,7-9-2-15,-6 8 1 0,6-8-3 0,-9 7-4 16,9-7 1-16,-12 6-2 0,12-6-3 0,-11 1 0 16,11-1-5-16,0 0-9 0,-20 0-9 0,20 0-21 15,-14-1-39-15,14 1-46 0,-12-2-60 0,12 2-21 16,-9-4-7-16,9 4-13 0,-10-4-33 0,10 4-57 15,0 0-140-15,-10-6-202 0,10 6-171 0</inkml:trace>
          <inkml:trace contextRef="#ctx0" brushRef="#br0" timeOffset="110139.9872">4063 9112 171 0,'0'0'302'0,"-3"-8"-77"0,3 8-8 0,-4-10-34 16,4 10-8-16,-1-9-27 0,1 9 2 0,-4-6-6 15,4 6-8-15,0 0-16 0,-3-9-3 0,3 9-2 16,0 0-6-16,-4-9-15 0,4 9-11 0,0 0-13 16,0 0-15-16,0 0 1 0,0 0 47 0,0 0 27 15,-10 11 6-15,9-1-5 0,-4 2-12 0,3 1-11 16,-3 5-8-16,4 2 3 0,-3 1-7 0,-1 2-11 16,4 1-12-16,-3 0-11 0,1 4-9 0,0-2-4 15,2-1-13-15,1 0-7 0,0 1-5 0,0 2-3 16,0-3-4-16,0 1-3 0,1 0-1 0,-2-2-1 15,2 0-4-15,2-2 0 0,-3 1-4 0,0-2-2 0,1 0-4 16,-1-3-7-16,0-2-12 0,0 1-31 0,0-4-58 16,2 1-59-16,0-4-32 0,-2 1-5 0,3-2-1 15,-3-9-42-15,0 13-53 0,0-13-84 0,9 5-343 16,-9-5-233-16</inkml:trace>
        </inkml:traceGroup>
        <inkml:traceGroup>
          <inkml:annotationXML>
            <emma:emma xmlns:emma="http://www.w3.org/2003/04/emma" version="1.0">
              <emma:interpretation id="{3912E01A-89A9-4EBF-9A91-CF63B75E7F6B}" emma:medium="tactile" emma:mode="ink">
                <msink:context xmlns:msink="http://schemas.microsoft.com/ink/2010/main" type="inkWord" rotatedBoundingBox="7427,18448 7628,18447 7630,18748 7429,18750"/>
              </emma:interpretation>
              <emma:one-of disjunction-type="recognition" id="oneOf43">
                <emma:interpretation id="interp215" emma:lang="en-US" emma:confidence="0.5">
                  <emma:literal>.</emma:literal>
                </emma:interpretation>
                <emma:interpretation id="interp216" emma:lang="en-US" emma:confidence="0">
                  <emma:literal>-</emma:literal>
                </emma:interpretation>
                <emma:interpretation id="interp217" emma:lang="en-US" emma:confidence="0">
                  <emma:literal>:</emma:literal>
                </emma:interpretation>
                <emma:interpretation id="interp218" emma:lang="en-US" emma:confidence="0">
                  <emma:literal>=</emma:literal>
                </emma:interpretation>
                <emma:interpretation id="interp21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11704.5837">6966 9629 367 0,'0'0'400'0,"12"-6"-81"0,-12 6-47 16,7-3-53-16,-7 3-41 0,7-6-30 0,-7 6-30 15,5-7-24-15,-5 7-17 0,4-6-19 0,-4 6-14 16,2-8-19-16,-2 8-33 0,4-7-117 0,-4 7-177 0,6-11-287 15,-6 11-105-15</inkml:trace>
          <inkml:trace contextRef="#ctx0" brushRef="#br0" timeOffset="121629.0239">7111 9350 56 0,'13'-5'569'0,"-13"5"-170"0,10-5-52 15,-10 5-62-15,0 0-41 0,12-4-40 0,-12 4-39 16,0 0-34-16,0 0-35 0,10-6-20 0,-10 6-21 16,0 0-13-16,0 0-43 0,8-4-77 15,-8 4-107-15,0 0-578 0,0 0-278 0</inkml:trace>
        </inkml:traceGroup>
      </inkml:traceGroup>
    </inkml:traceGroup>
  </inkml:traceGroup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51.25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6CAF98D-6D03-4E64-AF22-1BEE34679014}" emma:medium="tactile" emma:mode="ink">
          <msink:context xmlns:msink="http://schemas.microsoft.com/ink/2010/main" type="inkDrawing" rotatedBoundingBox="15143,4937 18519,4978 18516,5149 15141,5108" shapeName="Other"/>
        </emma:interpretation>
      </emma:emma>
    </inkml:annotationXML>
    <inkml:trace contextRef="#ctx0" brushRef="#br0">-8 54 440 0,'0'0'391'16,"0"0"-112"-16,0 0-40 0,0 0-79 0,0-9-6 15,0 9-50-15,0 0 26 0,0 0-50 0,0 0 28 16,0 0-51-16,0 0 31 0,0 0-40 0,0 0 34 16,0 0-10-16,0 0-13 0,0 0-16 0,17 3-5 15,-17-3-5-15,11 4-6 0,-11-4 3 0,14 8-7 16,-14-8 2-16,15 5-10 0,-15-5 7 0,15 5-3 15,-15-5-5-15,17 6 0 0,-17-6-3 0,18 7-2 16,-18-7-1-16,22 3-1 0,-8-1-8 0,-14-2 9 16,28-2-2-16,-10 2 0 0,-3-2-2 0,2-1-1 15,-3-3-3-15,7 1 3 0,-3 0-10 0,0 0 12 16,3-3-4-16,-3 2 0 0,-1 1 1 0,-2-3 3 16,1 3-2-16,-3-1-2 0,1 2 0 0,-2 0-4 15,-1 1 10-15,-3-3 2 0,-8 6 0 0,17-4 0 16,-17 4 19-16,17-1 2 0,-17 1-9 0,18 0 3 15,-18 0 9-15,17 4 0 0,-17-4-6 0,17 10-3 16,-6-6-8-16,0 0 4 0,-1 1-3 0,-1 1-2 16,1-1 1-16,1 2 1 0,0-1 4 0,0 0-1 0,0-1 2 15,1 2 3-15,0-3-1 0,-1 4-3 0,2-3 0 16,-1-1 0-16,1-1 0 0,1 0-1 0,0 0-4 16,2-1-10-16,-2-1 2 0,3-1 2 15,0-1-4-15,0-1 0 0,5-1-3 0,-3 0 1 0,3 0 0 16,0-1-5-16,-3-1 2 0,3-1-3 0,-1 0 3 15,-2 2-4-15,2-1 7 0,-4 2-3 0,-3-3 1 16,3 3-4-16,-4 0 2 0,3 0-7 0,-5 2 9 16,-11 1-2-16,23-3-1 0,-23 3 2 15,24 0 1-15,-24 0 4 0,22 4 8 0,-11-1 6 0,1 0-1 16,-2 1 1-16,2 1 0 0,0-2 0 0,-1 2-3 16,1 0 3-16,0 0 4 0,-1 3-2 0,2-3 8 15,-1-1-1-15,2 1 0 0,0 0 8 0,1 0 1 16,-1 0-4-16,1-3-3 0,2 1-6 0,0-1-2 15,1-1-4-15,2-1-8 0,0 0 2 0,1-1-3 16,4-2-2-16,-2 0 0 0,0 0-2 0,0 0-5 16,1-3 2-16,-2 1-1 0,1-1-1 0,-2 2 1 15,1-1-1-15,-2-1-2 0,-1 1 1 0,-3 2 2 16,-1 1-3-16,1-1 0 0,-4 0 0 0,2 1 1 16,-2-3-2-16,0 4 3 0,-12 1-3 0,20-2-2 15,-20 2 6-15,22 2 0 0,-10 1-2 0,2 0 8 16,-2 2 0-16,0-1 2 0,-1 0-1 0,2 2-3 15,0 2 2-15,-1-2 0 0,3 1-5 0,-2 3 5 16,3-4 0-16,-2 2-2 0,1 0 2 0,4 0-4 16,-3-2 8-16,0 1-4 0,3-1 1 0,-2-1-7 15,4-1 8-15,-2-1-2 0,3 0 0 0,0-1-2 16,2-1 6-16,0-2-9 0,0 1-1 0,3-4-5 16,-3 2 5-16,3-1 1 0,-1-3-2 0,3 1 0 15,-1-1 0-15,-2-1 1 0,-3 3-1 0,1-3-1 16,-5-1 0-16,3 3 0 0,-4-1 2 0,3 1-4 15,-3-3 5-15,2 3 0 0,-5 1-3 0,1 0-3 16,-3 1 10-16,-1-3-3 0,4 3 0 0,-3 0-1 16,0 0 0-16,1 2 1 0,-1 1 0 0,-13 0-2 15,23 0 13-15,-23 0 7 0,24 0-2 0,-9 1-2 16,-2 0-1-16,0 2-2 0,1-1 3 0,-1 1 3 0,3 0 7 16,-2 0 10-16,3 2-2 0,-3-3-2 15,2 0-2-15,0 0-3 0,1 0-2 0,0 0-5 16,1-1-6-16,-1-1 2 0,1 2-2 0,2-2 2 15,-2 0-5-15,0 0-1 0,0 0-4 0,-1-2 6 0,1 1-10 16,-1-1 0-16,0 0-4 0,1 0 6 0,-2 0-5 16,0 0 1-16,1-3-1 0,-3 2-2 15,0-2-1-15,1 1-8 0,-1 0-9 0,-1 1-43 16,-2-2-68-16,2-3-89 0,-2 3-126 0,-1-1-60 0,-2-3-208 16,1 4-325-16,-3-2-515 0</inkml:trace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2:24.0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32B29A-2651-4369-9CC2-91BE4E4FBFFA}" emma:medium="tactile" emma:mode="ink">
          <msink:context xmlns:msink="http://schemas.microsoft.com/ink/2010/main" type="writingRegion" rotatedBoundingBox="4294,12981 11469,13395 11378,14962 4203,14549"/>
        </emma:interpretation>
      </emma:emma>
    </inkml:annotationXML>
    <inkml:traceGroup>
      <inkml:annotationXML>
        <emma:emma xmlns:emma="http://www.w3.org/2003/04/emma" version="1.0">
          <emma:interpretation id="{856DF6DE-B8EB-451B-8928-2288934607FA}" emma:medium="tactile" emma:mode="ink">
            <msink:context xmlns:msink="http://schemas.microsoft.com/ink/2010/main" type="paragraph" rotatedBoundingBox="4294,12981 11469,13395 11378,14962 4203,145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FB2BB2E-7336-4A10-A20C-B6DBD1517F9D}" emma:medium="tactile" emma:mode="ink">
              <msink:context xmlns:msink="http://schemas.microsoft.com/ink/2010/main" type="line" rotatedBoundingBox="4294,12981 11469,13395 11378,14962 4203,14549"/>
            </emma:interpretation>
          </emma:emma>
        </inkml:annotationXML>
        <inkml:traceGroup>
          <inkml:annotationXML>
            <emma:emma xmlns:emma="http://www.w3.org/2003/04/emma" version="1.0">
              <emma:interpretation id="{5917AB4C-83A5-43CC-992B-804FFB98DBC2}" emma:medium="tactile" emma:mode="ink">
                <msink:context xmlns:msink="http://schemas.microsoft.com/ink/2010/main" type="inkWord" rotatedBoundingBox="4234,14021 4832,14056 4822,14227 4224,14193"/>
              </emma:interpretation>
              <emma:one-of disjunction-type="recognition" id="oneOf0">
                <emma:interpretation id="interp0" emma:lang="en-US" emma:confidence="0.5">
                  <emma:literal>a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*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-7487 3382 270 0,'-16'-2'315'0,"16"2"-50"15,-13-3-3-15,13 3-29 0,-17 0-16 0,17 0-15 16,-18-1-18-16,18 1-14 0,-17-4-15 0,17 4-23 15,-16 0-17-15,16 0 0 0,-19 0 1 0,19 0-4 16,-16 2-2-16,16-2-10 0,-16 0-8 0,16 0-8 16,0 0-2-16,-17 2 0 0,17-2-10 0,0 0 3 15,-14 0-2-15,14 0-3 0,0 0-7 0,0 0 1 16,0 0 22-16,-12 3 28 0,12-3 35 0,0 0-34 16,0 0 1-16,15 4-37 0,-15-4 3 0,20 2-30 15,-20-2 8-15,25-2-28 0,-8 2 10 0,0 0-24 16,1-1 8-16,0-1-18 0,4-1 11 0,1 2-14 15,0-1 15-15,1-2-19 0,0 3 16 0,1 1-20 16,-2-4 17-16,-2 2-25 0,1 1 24 0,-5 0-23 16,1-1 15-16,-1 2-28 0,-2-1-17 0,-2-1-56 15,-13 2-24-15,22 0-52 0,-22 0-37 0,18-1-38 0,-18 1-31 16,17-2 3-16,-17 2-29 0,0 0-35 0,16 0-78 16,-16 0-332-16,0 0-260 0</inkml:trace>
          <inkml:trace contextRef="#ctx0" brushRef="#br0" timeOffset="307.3102">-7502 3475 478 0,'-13'4'365'0,"6"-1"-21"16,7-3-55-16,-20 6-28 0,20-6-40 0,-13 4-23 15,13-4-22-15,-11 3-29 0,11-3-18 0,-12 4 5 16,12-4-9-16,0 0-6 0,-10 3-10 0,10-3-2 15,0 0-7-15,0 0-6 0,0 0 1 0,0 0-8 16,18-1-14-16,-18 1-7 0,22-2-6 0,-11 1-8 16,5-2-9-16,1 0-5 0,2-1-5 0,3 2-9 15,0 0 0-15,1-1-4 0,2-1-4 0,-2 1-5 16,3-3 4-16,-1 2-6 0,-2 3 1 0,0-4-6 0,-1 2 0 16,0 1 1-16,-3-1-3 0,-3 0 0 0,-3 0-1 15,3 1 0-15,-3 1-6 0,-13 1-5 16,19-2-16-16,-19 2-51 0,20-2-22 0,-20 2-40 0,14-1-39 15,-14 1-36-15,0 0-70 0,18 0-100 0,-18 0-460 16,0 0-386-16</inkml:trace>
        </inkml:traceGroup>
        <inkml:traceGroup>
          <inkml:annotationXML>
            <emma:emma xmlns:emma="http://www.w3.org/2003/04/emma" version="1.0">
              <emma:interpretation id="{AB3729F1-A590-48C6-A63B-5D6E2021C988}" emma:medium="tactile" emma:mode="ink">
                <msink:context xmlns:msink="http://schemas.microsoft.com/ink/2010/main" type="inkWord" rotatedBoundingBox="8198,13206 11469,13395 11378,14962 8107,14774"/>
              </emma:interpretation>
              <emma:one-of disjunction-type="recognition" id="oneOf1">
                <emma:interpretation id="interp5" emma:lang="en-US" emma:confidence="0.5">
                  <emma:literal>8000/1+20)</emma:literal>
                </emma:interpretation>
                <emma:interpretation id="interp6" emma:lang="en-US" emma:confidence="0">
                  <emma:literal>8000/1+220)</emma:literal>
                </emma:interpretation>
                <emma:interpretation id="interp7" emma:lang="en-US" emma:confidence="0">
                  <emma:literal>8000/1+120)</emma:literal>
                </emma:interpretation>
                <emma:interpretation id="interp8" emma:lang="en-US" emma:confidence="0">
                  <emma:literal>8000/1+520)</emma:literal>
                </emma:interpretation>
                <emma:interpretation id="interp9" emma:lang="en-US" emma:confidence="0">
                  <emma:literal>8000/1+320)</emma:literal>
                </emma:interpretation>
              </emma:one-of>
            </emma:emma>
          </inkml:annotationXML>
          <inkml:trace contextRef="#ctx0" brushRef="#br0" timeOffset="4136.7527">-3473 2585 338 0,'0'0'352'0,"7"-11"-61"16,-7 11-23-16,7-7-47 0,-7 7-40 0,3-9-1 0,-3 9-14 16,5-9-13-16,-5 9-8 0,4-6-15 0,-4 6-13 15,0 0-9-15,3-11-8 0,-3 11-6 0,0 0-4 16,0 0-13-16,1-7 1 0,-1 7 2 0,0 0-5 16,0 0 15-16,0 0 0 0,-12 11-9 0,12-11-2 15,-13 11 8-15,8-2-2 0,-5 4 15 0,2 0 9 16,-2 2 4-16,-3 7 5 0,0 2 4 0,-4 7-10 15,0 5-5-15,-1 5 17 0,-3 7-23 0,2 2 6 16,-2 2-36-16,-1 3 8 0,-1 13-13 0,4 2-17 16,-2 1-22-16,7 3 10 0,2-13-23 0,3 4 13 15,6-1-21-15,5-3 3 0,3 2-14 0,6-5 12 16,6 1-37-16,9 6-16 0,10-7-69 0,3 0-37 16,9-7-89-16,4-3-61 0,2-2-75 0,8-5-179 15,0-3-517-15,2-6-690 0</inkml:trace>
          <inkml:trace contextRef="#ctx0" brushRef="#br0" timeOffset="9701.3932">-3012 2970 414 0,'0'0'329'16,"0"0"-44"-16,0 0-58 0,0 0-12 0,0 0-50 15,0 0 20-15,0 0-69 0,0 0 32 0,0 0-58 16,0 0 31-16,0 0-20 0,0 0-8 0,0 0-13 16,0 0-1-16,0 0-5 0,0 0-8 0,0 0-5 15,0 0-8-15,0 0 13 0,0 0 13 0,0 0 36 16,-5 7 5-16,5-7-15 0,-2 10-14 0,2-10-10 15,-1 13 0-15,-1-5-5 0,0 0-11 0,2 2-5 16,0 1-2-16,-2 1 0 0,2 2-3 0,-3 1-1 16,2-3-1-16,1 3-13 0,-1 2 19 0,-2-3-24 15,2 5 20-15,1-3-22 0,0 2 15 0,-2-1-28 16,1 2-1-16,1-1-6 0,-3-2-1 0,2 1-5 16,1 1 1-16,0-1-3 0,-1-2-1 0,1 0 1 15,-3-1-2-15,2 0 1 0,1-3-3 0,0 0 1 16,0-2-3-16,0 0 0 0,-1-2-4 0,1-7-3 15,0 15-2-15,0-15-15 0,0 10-26 0,0-10-46 16,0 12-54-16,0-12-61 0,0 0-37 0,0 0-62 16,0 8-92-16,0-8-528 0,0 0-505 0</inkml:trace>
          <inkml:trace contextRef="#ctx0" brushRef="#br0" timeOffset="10507.3257">-2598 3242 331 0,'0'0'346'0,"-10"-8"-59"0,10 8-27 0,0 0-41 15,-7-4-24-15,7 4-22 0,0 0-18 0,0 0-13 0,0 0-12 16,-8-5-25-16,8 5-6 0,0 0-7 0,0 0-9 16,0 0-10-16,0 0-13 0,0 0 0 0,-6-4-6 15,6 4-6-15,0 0-3 0,0 0-6 16,0 0-12-16,0 0-6 0,0 0 5 0,12-6-3 0,-12 6-7 16,16-2-2-16,-16 2-5 0,20-3-6 0,-5 2 0 15,-2-2 3-15,5 3-2 0,-1-2 0 0,5-1-2 16,2 0 2-16,-1 0-22 0,0 1 16 0,4-2 5 15,-2 1 1-15,-2-1-2 0,4 4 0 0,-6-3-2 16,1 1 1-16,-4-1-6 0,-2 2 8 0,2-1-1 16,-18 2-2-16,26-3 0 0,-26 3-1 0,19-2-2 15,-19 2-13-15,18-2 16 0,-18 2-4 0,15-2-14 16,-15 2-13-16,0 0-25 0,16-2-27 0,-16 2-32 16,0 0-51-16,13-2-57 0,-13 2-73 0,0 0-381 15,0 0-183-15</inkml:trace>
          <inkml:trace contextRef="#ctx0" brushRef="#br0" timeOffset="10137.202">-2479 3018 322 0,'0'0'358'0,"0"0"-101"16,0 0-6-16,3-7-51 0,-3 7 14 0,0 0-51 15,0 0 17-15,0 0-16 0,0 0-13 0,0 0-28 16,0 0-9-16,5-7-8 0,-5 7-2 0,0 0 13 16,0 0-10-16,0 0 32 0,0 0 12 0,0 0-7 15,0 0-14-15,5 7-12 0,-5-7-7 0,4 8 3 0,-4-8-7 16,3 11-13-16,-3-11-5 0,3 13-10 0,-1-3-2 16,-1-2-6-16,2 1-12 0,-2 2-10 0,0 1-12 15,2 0 17-15,-2 1-26 0,0 2 14 16,-1-2-26-16,2-1 15 0,0 5-29 0,-2-3 20 0,2 3-15 15,-2-2 20-15,3-1-26 0,-3 2 13 0,2-2-18 16,-1-1 17-16,-1 2-23 0,0-3 6 0,0 1 2 16,1-2 0-16,2-1 0 0,-3-1-5 0,0 2 1 15,0-11-9-15,0 17-7 0,1-8-32 0,-1-9-25 16,0 11-26-16,0-11-25 0,0 13-43 0,0-13-56 16,0 0-34-16,0 8-69 0,0-8-67 0,0 0-92 15,0 0-279-15,0 0-287 0</inkml:trace>
          <inkml:trace contextRef="#ctx0" brushRef="#br0" timeOffset="11265.3439">-1846 3427 207 0,'0'0'383'0,"0"0"-106"0,-21 0-26 0,21 0-53 16,0 0-9-16,0 0-23 0,-18 0-21 0,18 0-32 16,0 0-10-16,0 0-14 0,0 0-13 0,-13 0-14 15,13 0-9-15,0 0-10 0,0 0-15 0,0 0-2 16,17-2-3-16,-17 2-4 0,18-2-2 0,-18 2-6 16,25-3 2-16,-8 3-10 0,1-2 3 0,2 0 2 15,0 1-5-15,3-1 0 0,-1 0 1 0,1 0 0 16,2-1-8-16,1 0 7 0,-2 0-3 0,0 1 1 15,3-2-1-15,-2 2 5 0,-2 1 3 0,-1-3-6 16,0 2 6-16,0-1 2 0,-3 1 0 0,-2-1-4 16,0 2 0-16,-4-3-1 0,4 2-5 0,-6 1 6 15,2 1-3-15,-13 0 0 0,22-4-1 0,-22 4-2 0,17-3 1 16,-17 3-10-16,13-1 8 0,-13 1-5 0,0 0-34 16,17 0-43-16,-17 0-57 0,0 0-80 15,10 2-118-15,-10-2-211 0,0 0-62 0</inkml:trace>
          <inkml:trace contextRef="#ctx0" brushRef="#br0" timeOffset="12039.0818">-1746 3803 105 0,'0'0'367'0,"0"0"-79"0,0 0-52 16,-17-3-7-16,17 3-76 0,0 0-21 0,-11-7-14 16,11 7 13-16,-3-6-42 0,3 6 13 0,-4-8-39 0,4 8 18 15,-5-10-32-15,5 10 29 0,0-12-44 16,0 12 34-16,0-13-50 0,0 13 35 0,3-13-49 15,-3 13 38-15,6-13-38 0,-6 13 34 0,6-12-42 16,-1 6 36-16,-5 6-46 0,8-11 41 0,-2 4-37 0,1 2 36 16,-7 5-4-16,14-7-2 0,-14 7-6 15,13-5 0-15,-13 5-12 0,18-7 6 0,-18 7-2 16,14 0-3-16,-14 0 1 0,15 0 0 0,-15 0 2 0,15 0-12 16,-15 0 10-16,13 5-4 0,-13-5-34 0,13 3 44 15,-13-3-37-15,10 10 40 0,-10-10-40 0,11 11 52 16,-11-11-39-16,5 13 48 0,-5-13-45 0,1 14 42 15,-1-14-4-15,0 17-1 0,0-17-7 0,-4 18 1 16,3-8-3-16,-1 0-2 0,-2 2-2 0,-2-3 3 16,1 2 4-16,-1 1-39 0,1-2 53 0,-2 1-45 15,-1 1 53-15,-1-2-54 0,3 1 56 0,-4 0-34 16,-2 1 56-16,0 0-36 0,1 0 33 0,-2 0-37 16,0-1 21-16,1 0-2 0,-2-1 2 0,2 1-9 15,-2-2 1-15,2 2-6 0,2-4-5 0,-2 3-22 16,2-3 13-16,2-1 0 0,-1 1-3 0,1-2-2 15,-1 1 0-15,9-6-5 0,-11 9 10 0,11-9 5 16,-8 8 4-16,8-8 5 0,-9 5 3 0,9-5-2 16,0 0-3-16,-8 6-5 0,8-6-5 0,0 0-8 15,0 0 3-15,0 0-4 0,17 0-1 0,-17 0-8 16,18-4 4-16,-6 1-2 0,1 0-3 0,1 0 2 16,0 0 1-16,7-2-2 0,-2 2-6 0,2-4 5 0,-2 3 2 15,2-1-5-15,-2-3 2 0,5 4 3 0,-4-2-5 16,0 1-17-16,3 1 21 0,-5-1-21 0,2 1 21 15,-6 0-15-15,3 1 17 0,-2-2-17 16,-1 2 17-16,-2 0-14 0,0 1 18 0,-12 2-21 0,19-7 26 16,-19 7-25-16,16-3 21 0,-16 3-22 0,14-3 23 15,-14 3-20-15,13-2 15 0,-13 2-18 0,0 0 21 16,12-4-27-16,-12 4 21 0,0 0-14 0,0 0 19 16,15 0-29-16,-15 0 20 0,0 0-36 0,0 0 6 15,0 0-68-15,0 0-1 0,8 4-58 0,-8-4 9 16,0 0-58-16,0 0-34 0,0 0-64 0,0 0-451 15,0 0-269-15</inkml:trace>
          <inkml:trace contextRef="#ctx0" brushRef="#br0" timeOffset="10921.3954">-1639 2970 393 0,'0'0'319'0,"3"-8"-35"0,-3 8-57 0,0-8-20 16,0 8-52-16,0 0 15 0,2-8-53 0,-2 8 9 16,0 0-51-16,0 0 11 0,2-8-44 0,-2 8 25 15,0 0-47-15,0 0 29 0,0 0-33 0,0 0 43 16,0 0-23-16,0 0 55 0,0 0-13 0,0 0 6 16,0 0-9-16,0 0-7 0,0 0 5 0,-2 8 1 15,2-8-10-15,-2 8 7 0,2-8 1 0,0 16-10 16,-2-8-2-16,1 3 0 0,1-2-1 0,0 4-16 15,0-2 14-15,0 4-5 0,1-2 0 0,1 3-4 16,-2-1-4-16,2 2 6 0,0-3-19 0,-1 3 3 16,0 0-16-16,4 1 14 0,-2 0-19 0,-2 1 9 15,0 1-18-15,3-6 12 0,-2 5-15 0,2-4-3 16,-3 2 6-16,0-3-2 0,-1 1-3 0,1-1 0 16,2 2-1-16,-2-3 0 0,-1-2-9 0,0 0-5 15,0 0-20-15,0-2-46 0,2 0-43 0,-2-9-13 0,2 14-5 16,-2-14-25-16,0 14-27 0,0-14-66 15,0 0-72-15,-2 13-443 0,2-13-293 0</inkml:trace>
          <inkml:trace contextRef="#ctx0" brushRef="#br0" timeOffset="12649.1356">-1200 3676 415 0,'1'-13'383'0,"-1"13"-77"0,-1-11-25 0,1 11-84 15,0-10 1-15,0 10-55 0,-1-8 9 16,1 8-64-16,0 0 23 0,0-12-69 0,0 12 32 16,0 0-50-16,0 0 53 0,0 0-36 0,0 0 38 0,0 0-48 15,0 0 23-15,-12 3-39 0,12-3 48 0,-5 5-46 16,5-5 51-16,-5 12-42 0,5-12 32 0,-7 11-27 16,3-3 32-16,4-8-26 0,-2 15 41 0,-1-6-28 15,0-1 23-15,0 1-28 0,1 0 15 0,1 1-17 16,-2 0 32-16,1 3-16 0,-1-2 6 0,2 0-21 15,0 0 9-15,-3 1-25 0,4-3 17 0,0 3-22 16,-2 0 17-16,1-3-14 0,1 2 9 0,0 0-18 16,0-2 8-16,0 0-7 0,3 0 12 0,-3-1-15 15,0 1 15-15,4 0-13 0,-3-1 10 0,3-1-13 16,-4-7 12-16,6 14-12 0,-6-14 8 0,8 12-11 16,-8-12 9-16,10 9-13 0,-10-9 6 0,13 7-8 15,-13-7 9-15,17 6-12 0,-17-6 9 0,17 3-10 16,-17-3 9-16,18 2-12 0,-18-2 13 0,22-2-14 15,-22 2 12-15,21-3-12 0,-21 3 9 0,19-6-10 16,-8 4 7-16,-1-3-6 0,-1-1 12 0,0 3-12 16,-1-2 9-16,3-2-10 0,-5 2 12 0,3 0-8 15,-3-3 7-15,1 0-10 0,-1 1 7 0,1-1-9 0,-4-1 10 16,3 1-10-16,-4-3 10 0,-1 3-9 0,3-1 11 16,-4 0-12-16,4-1 8 0,-4-1-7 15,0 0 10-15,0 1-10 0,-2-1 10 0,0 0-9 16,1-2 8-16,-3 2-8 0,4 0 10 0,-5-1-11 0,2 3 9 15,0-2-10-15,-3 0 11 0,1 3-3 0,1-2-2 16,-1 2 0-16,0-1-4 0,-2 2 7 0,-2 0-1 16,3 1 0-16,-2 0-2 0,-1 3-1 0,3-3 0 15,6 6-7-15,-17-6 2 0,17 6-3 0,-17-4-11 16,17 4-13-16,-14-1-19 0,14 1-31 0,0 0-55 16,-21-2 1-16,21 2-73 0,0 0 35 0,-17 2-51 15,17-2 0-15,0 0-53 0,-11 2-57 0,11-2-428 16,0 0-279-16</inkml:trace>
          <inkml:trace contextRef="#ctx0" brushRef="#br0" timeOffset="13123.3853">-983 2727 458 0,'0'0'397'0,"-5"-10"-97"0,5 10-19 15,-4-8-77-15,4 8 15 0,0 0-79 0,-5-11 24 16,5 11-67-16,0 0 13 0,-3-8-60 0,3 8 34 15,0 0-33-15,0 0 33 0,0 0-37 0,8 5 40 16,-1-2-40-16,-7-3 41 0,15 15-2 0,-8-8 18 16,4 6-34-16,1 0 35 0,1 0-8 0,2 6 14 15,2-1-20-15,1 0 8 0,6 5-20 0,-4 4 15 16,2-1 10-16,2 3-3 0,-4-2-6 0,9 9-5 16,-6-2-8-16,3 3-10 0,-1 0 6 0,-2 2-19 15,0 2 7-15,0-1-20 0,-2 4-6 0,-3-1-9 16,-1 2-3-16,-4 2-2 0,-1 0-8 0,-3-6-2 15,-3 1-1-15,-3-3-3 0,-1 5-4 0,-2-7-1 16,-3 1 3-16,-4 3-2 0,-3-2 1 0,-2-3-3 16,-1 1-2-16,-2-5-2 0,-5 0 2 0,-2-1 0 15,-1-3-4-15,-4-3-8 0,2-1-23 0,-2-2-49 16,-3-4-57-16,6-5-80 0,-4 0-77 0,0-5-47 16,5-2-110-16,1-3-586 0,-2-3-651 0</inkml:trace>
          <inkml:trace contextRef="#ctx0" brushRef="#br0" timeOffset="1607.2222">-6202 2945 252 0,'0'0'338'0,"11"-2"-55"16,-11 2-55-16,0 0-20 0,0 0-40 0,0 0 15 15,12-5-56-15,-12 5 12 0,0 0-51 0,0 0 32 16,8-5-18-16,-8 5-2 0,0 0-11 0,5-5-4 15,-5 5-8-15,0 0-12 0,5-6 10 0,-5 6-14 16,0 0 12-16,3-8 1 0,-3 8-3 0,-3-10-10 16,3 10 9-16,-2-7 15 0,2 7-2 0,-6-11-4 15,6 11-4-15,-10-9-2 0,10 9-13 0,-10-11-2 16,3 5-4-16,1 1 12 0,-1 1-4 0,-2 0-8 16,1-1-12-16,-2 0-6 0,2 2 1 0,8 3-4 0,-18-4 5 15,18 4-3-15,-21-1-2 0,21 1-3 0,-18 0 0 16,18 0-1-16,-22 2-10 0,11 4 9 0,-1-1 2 15,2 2 0-15,1-1 1 0,-2 3 5 16,0 2 1-16,0 4-6 0,0-4 3 0,0 3-5 0,4 1 1 16,-4 1-7-16,6 1-1 0,-3 2 1 0,3-3 1 15,0 2 2-15,0 1 12 0,2-4-24 0,1 1 17 16,0 1-20-16,1-2 15 0,1-1-23 0,0 1 23 16,0-1-22-16,0 0 21 0,1-3-19 0,-1 2 18 15,2-4-17-15,0 1 10 0,-1-2-4 0,1 1 18 16,-2-9-15-16,5 13 21 0,-5-13-21 0,6 10 17 15,-6-10-14-15,9 4 5 0,-9-4-17 0,0 0 15 16,19 1-19-16,-19-1 12 0,12-2-16 0,-12 2 15 16,13-7-16-16,-13 7 14 0,16-6-18 0,-7 3 15 15,-1-4-17-15,2 1 10 0,-2 0-6 0,2 3 15 16,-3-3-15-16,3 2 13 0,-2-3-16 0,1 3 14 16,-9 4-15-16,13-7 16 0,-13 7-16 0,15-5 15 15,-15 5-15-15,17-5 15 0,-17 5-23 0,14-1 12 0,-14 1 20 16,16 0-21-16,-16 0 13 0,14 2-14 15,-14-2 16-15,17 7-17 0,-17-7 11 0,17 9-8 16,-8-5 18-16,-1 4-20 0,1-3 20 0,-2 2-20 16,0 4 23-16,3-3-14 0,-3 1 25 0,-1 2-4 0,3-2-22 15,-2 3 18-15,-2-2-18 0,1 3 19 0,0-2-17 16,0 0 6-16,-1 2-5 0,-2 1 18 0,1-2-13 16,-3 1 10-16,3 1-9 0,-3 0 8 0,-1 0-8 15,0-2 10-15,0 2-10 0,0-1 7 0,0 1-12 16,-1-1 4-16,-3 0 13 0,1-2-9 0,0 0-7 15,-1 0 5-15,0 1-5 0,0-3-2 0,-3 3 15 16,1-4-6-16,-2 1-10 0,0-1 4 0,3-1-2 16,-6 2-2-16,3-2 0 0,-3-3-4 0,0 4 5 15,-1-3-5-15,1-2 3 0,-2 0 0 0,1 0-2 16,-2-2 1-16,14-1 5 0,-24 0-4 0,24 0-2 16,-24-1 1-16,12-2 0 0,1-1-9 0,-1-3 8 15,0 1 0-15,2 0-1 0,0-1 4 0,-2-4-5 16,5 2 1-16,0-4-1 0,-2 4 5 0,3-4-8 0,1 2 7 15,3-4-7-15,-2 3 5 0,1-4-23 0,-1 2 18 16,4-1 4-16,0-1 5 0,4-3-2 16,-1 4-4-16,1-5-7 0,1 2 2 0,0-2-6 15,3-1 1-15,-2 2-2 0,6-2 10 0,-2 0-12 0,1-1 8 16,0 2-5-16,1-2 9 0,-4 5-7 0,3 1-4 16,1 1 3-16,-3-2 0 0,0 5-2 0,0-3 0 15,-1 1-1-15,-2 4 1 0,5-3-5 0,-6 4-1 16,1-2-3-16,0 3-6 0,0-1-10 0,-1 0-3 15,0 3-12-15,-1-1-14 0,-1 0-12 0,-3 7-15 16,5-11-14-16,-5 11-15 0,4-13-17 0,-4 13-30 16,0-11-12-16,0 11-25 0,0 0-8 0,-4-9 1 15,4 9-10-15,0 0-49 0,-5-7-20 0,5 7-43 16,0 0-453-16,0 0-311 0</inkml:trace>
          <inkml:trace contextRef="#ctx0" brushRef="#br0" timeOffset="2219.1417">-5663 2967 403 0,'0'0'438'0,"3"-7"-91"0,-3 7-24 0,0 0-48 15,0-10-43-15,0 10-24 0,0 0-27 0,3-9-22 0,-3 9-16 16,0 0-14-16,0 0-22 0,0 0-21 0,0-11-9 16,0 11-6-16,0 0 19 0,0 0 5 15,0 0-4-15,0 0-12 0,-6 9-4 0,6-9 14 0,-5 11 6 16,1-4 3-16,4-7-5 0,-2 16 8 0,-2-4-5 16,3-2-5-16,-2 4 10 0,2-2 7 0,-1 4-25 15,-1 0 11-15,1-1-26 0,1 3 15 0,1 1-28 16,-4 2 15-16,4-1-4 0,-1-1-1 0,1 4-26 15,0-2 12-15,-2 0-18 0,2 3 7 0,0-3-22 16,0 1 14-16,2-2-17 0,-2 2 13 0,-2 0-24 16,4-1 10-16,-1-2-10 0,-1-2 13 0,4 2-16 15,-3-3 12-15,3-1-16 0,-1-1-1 0,-2-1 12 16,3 0 5-16,1-2-10 0,-2-1 4 0,2-1 0 16,0-1 10-16,-5-8-10 0,16 8 0 0,-16-8-4 15,14 4 11-15,-14-4-14 0,19-1 11 0,-19 1-16 16,21-6 16-16,-11 1-10 0,3-5 5 0,0 4-7 15,0-5 6-15,-3 4-10 0,2-4 10 0,0-4-7 0,-1 3 13 16,2-4-6-16,-2-1 2 0,-4 3-5 0,5-3 3 16,-7-1-17-16,4-2 9 0,-2 3-5 0,-2-1 11 15,-2-2-12-15,2 0 12 0,-4-1-9 16,2 2 3-16,-3 1-2 0,-4-2 8 0,2 0-11 0,-1 2 0 16,-3-5 2-16,1 6-1 0,-1-2 0 0,-2 0 6 15,-1 2-5-15,1 0-3 0,-2-2 1 0,-2 6-4 16,0-3-5-16,2 4-11 0,-2 0-4 0,3 2-15 15,-1 3-18-15,0 0-20 0,-2 3-18 0,0-2-17 16,1 3-28-16,-1 0-30 0,2-1-34 0,10 4-45 16,-20 1-6-16,20-1-25 0,-18 3-34 0,18-3-44 15,-17 5-103-15,17-5-293 0,-11 5-275 0</inkml:trace>
          <inkml:trace contextRef="#ctx0" brushRef="#br0" timeOffset="2878.176">-5093 3035 30 0,'0'0'459'0,"6"-6"-115"0,-6 6-22 0,6-7-80 15,-6 7-1-15,0 0-28 0,2-9-23 0,-2 9-15 16,0 0-23-16,0-9-17 0,0 9-16 15,0 0-8-15,0 0-3 0,0-9-4 0,0 9-9 16,0 0-11-16,0 0-9 0,-6-6-7 0,6 6 3 0,0 0 7 16,0 0-2-16,0 0 2 0,-12 5 5 0,12-5-6 15,-6 6 4-15,6-6-5 0,-7 11-4 0,3-4-5 16,-1-1 2-16,4 5-5 0,-5-3 11 0,5 5 10 16,-3-1-5-16,2 1 7 0,-2 0-28 0,0 3 14 15,3 0-26-15,-1 0 10 0,1 2-8 0,1 4 20 16,-3-1-28-16,2 1 12 0,1-2-23 0,0 1 9 15,0-1-22-15,0 0 15 0,0 0-19 0,4 0 2 16,-3 1 2-16,1-2-7 0,-2 1 5 0,4-6-1 16,-3 5-2-16,3-4-3 0,0-1 0 0,-1 2-1 15,1-2-3-15,-1-3 4 0,-2-1-1 0,3 1 4 16,0-3-3-16,-1 1 4 0,-3-9-1 0,9 11-3 16,-9-11 2-16,7 12-3 0,-7-12 1 0,12 4-4 15,-12-4-1-15,0 0 0 0,18 0 10 0,-18 0-11 0,16-4 13 16,-10-1-19-16,3 0 17 0,-1 2-18 0,-1-5 15 15,2 0-21-15,-2 0 13 0,2 0-7 0,-2-3 15 16,1 0-15-16,1 2 15 0,-3-4-17 16,-1-4 19-16,3 4-10 0,-1 1 8 0,2-4-5 0,-3 2-1 15,1-3-5-15,-1 1-13 0,-1 1 16 0,0-1-14 16,1-3 14-16,-5 4-14 0,4 1 15 0,-4-3-15 16,2 2 9-16,0-1-11 0,-3-3 17 0,0 7-18 15,0-5 18-15,0 1-20 0,-2 2 2 0,1 1-5 16,-2-3 4-16,-2 3-1 0,3-2-1 0,-4 3 1 15,0-4-2-15,-1 2-3 0,-2 1-17 0,2-3-3 16,-2 5-2-16,-2 0-4 0,3 1-10 0,-2 0-9 16,2 4-6-16,-2-2-6 0,0 5-20 0,2-4-14 15,8 7-17-15,-18-4-22 0,18 4-35 0,-18-3-19 16,18 3-9-16,-16 4-17 0,16-4-36 0,-13 6-65 16,13-6-107-16,-11 7-313 0,11-7-262 0</inkml:trace>
          <inkml:trace contextRef="#ctx0" brushRef="#br0" timeOffset="3477.2804">-4515 3037 367 0,'0'0'433'0,"9"-8"-108"0,-9 8-28 0,7-10-53 15,-7 10-35-15,5-8-20 0,-5 8-24 0,1-10-26 16,-1 10-14-16,2-7-18 0,-2 7-8 0,0 0-32 16,2-9 8-16,-2 9 1 0,0 0-3 0,0 0-6 15,-4-9 6-15,4 9 8 0,0 0-3 0,0 0-4 16,0 0-7-16,-11 4 8 0,11-4 2 0,-9 7 3 16,9-7 0-16,-8 10 2 0,3-5 0 0,2 4-3 15,-1-2 5-15,-1 4 5 0,2-1 0 0,-2 0-3 16,1 4 8-16,-1 1-24 0,3-3 18 0,-2 3-16 15,-1 3 12-15,2-1-28 0,-1 1 10 0,0 3-25 16,3-2 19-16,-2 1-28 0,-1 0 16 0,3-1-21 16,-1 0 15-16,0-1-29 0,2-1 23 0,0 0-18 15,0 0 10-15,0-1-12 0,2-1 18 0,0 0-21 16,-1-1 6-16,3-2-13 0,-1 1 19 0,-2-2-17 0,3 1 18 16,1-2-19-16,-2-2 5 0,1 0-4 0,2-1 8 15,-6-7-9-15,11 12 10 0,-11-12-13 16,13 7 13-16,-13-7-10 0,16 3 3 0,-16-3-15 15,21 0 9-15,-21 0-6 0,21-3 12 0,-10-1-12 0,4 1 9 16,-4-3-11-16,2 0 8 0,-1 1 0 0,0-1 4 16,2-1-15-16,-1-3 15 0,0 2-16 0,-2-2 18 15,1 0-2-15,-2-3-9 0,1 6 7 0,-2-7-1 16,1 4-2-16,0-4-2 0,-3 1-8 0,2-1 6 16,-3-2-5-16,0 2 8 0,-4-1-11 0,2 1 11 15,-3-3-9-15,3 0 7 0,-4-1-8 0,0 2 13 16,-2-4-11-16,0 1-6 0,-3-2 6 0,4 4 0 15,-4 2-5-15,0-1 5 0,-2 5-6 0,2-2-6 16,-2 2-10-16,-3 0-16 0,2 3-23 0,-2 0-36 16,-2 2-40-16,-1 1-44 0,-2 1-57 0,2 1-65 15,-4 2-40-15,2-2-108 0,-2 2-176 0,2 1-259 16,-1 0-454-16</inkml:trace>
        </inkml:traceGroup>
      </inkml:traceGroup>
    </inkml:traceGroup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5:54.82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C609333-07A6-4509-A93E-08DDAE7FED76}" emma:medium="tactile" emma:mode="ink">
          <msink:context xmlns:msink="http://schemas.microsoft.com/ink/2010/main" type="inkDrawing" rotatedBoundingBox="3847,9836 7011,9665 7160,12413 3996,12585" hotPoints="7104,11007 5545,12566 3987,11007 5545,9449" semanticType="enclosure" shapeName="Circle">
            <msink:sourceLink direction="with" ref="{CDF50F8C-857F-44E0-A1A8-1DB0B37CCA89}"/>
          </msink:context>
        </emma:interpretation>
      </emma:emma>
    </inkml:annotationXML>
    <inkml:trace contextRef="#ctx0" brushRef="#br0">2566 291 56 0,'0'0'388'16,"5"-7"-54"-16,-5 7-46 0,0 0-45 0,3-9-33 15,-3 9-24-15,0 0-26 0,3-9-2 0,-3 9-15 16,0 0-11-16,0-9-28 0,0 9-8 0,0 0-6 15,0 0 2-15,-3-10-3 0,3 10-19 0,0 0-12 16,-3-8 3-16,3 8-3 0,0 0 3 0,-9-10 4 16,9 10-7-16,-6-6-4 0,6 6-3 0,-12-7-4 15,12 7-4-15,-11-5-13 0,11 5 1 0,-17-4-6 16,17 4 8-16,-18-6 11 0,18 6 4 0,-19-3 3 0,19 3-3 16,-18 0-3-16,18 0-12 0,-16-4 1 15,16 4-6-15,-17-2-7 0,17 2 0 0,-17-1-6 16,17 1 2-16,0 0-10 0,-18-1 4 0,18 1 0 15,0 0-7-15,-18 0 7 0,18 0 3 0,0 0 5 0,-16-2 8 16,16 2 9-16,0 0 3 0,-13-1-5 0,13 1 2 16,0 0-8-16,-15-3-5 0,15 3-4 0,-12-5-4 15,12 5-1-15,-13-5-13 0,13 5 10 0,-17-7-1 16,7 3-2-16,2-4-3 0,-2 3 0 0,-2-1-1 16,0-2-1-16,-3 0 0 0,1 0-1 0,-2 0 0 15,1-2-2-15,0 3 0 0,-1-3 0 0,-1 1 0 16,0 2 2-16,-1-1-2 0,1-1-1 0,-1 4 0 15,0-2 0-15,-3 2-4 0,4 0 5 0,-1 2 0 16,1-1-1-16,0 1 0 0,1 0 1 0,1 2-1 16,-1-2-5-16,0 3 6 0,2 0 0 0,-2 0 0 15,3 3 2-15,13-3-4 0,-27 1 0 0,27-1-4 16,-19 3 5-16,19-3 1 0,-21 4 1 0,21-4-1 16,-18 3 1-16,18-3 1 0,-17 3-7 0,17-3 7 15,-17 4-1-15,17-4 3 0,-17 1-5 0,17-1 1 16,-16 5 2-16,16-5-6 0,-20 0 7 0,20 0 0 15,-21 0-3-15,21 0 0 0,-19-3 1 0,19 3 1 16,-26-2-8-16,13 1 9 0,0-3-1 0,-2 2-2 0,1 1-1 16,-3-3 2-16,0 1 0 0,1-1-6 15,-2-1 7-15,0 4-2 0,0-3 3 0,-3 2-4 16,-1 0 3-16,3 0-2 0,-3 1 0 0,-1 1 3 0,-1-2-2 16,2 4-1-16,-1-2-4 0,0 3 4 0,-2-1 0 15,-1 2 0-15,2-1 1 0,0 3-2 0,-3 1 0 16,3 1-2-16,2-3-1 0,-2 3 4 0,5-1 0 15,-2 2 0-15,3-2-1 0,1 0 1 0,0 0-1 16,4-1 1-16,1 1-5 0,0-2 5 0,1 0 1 16,0 2-2-16,0-1 3 0,4-2-4 0,-2 0 2 15,9-4-4-15,-12 9 7 0,12-9-2 0,-12 5-1 16,12-5 1-16,-10 6 1 0,10-6 5 0,-8 4-10 16,8-4 6-16,0 0-1 0,-17 2-1 0,17-2-2 15,0 0 4-15,-18-2-2 0,18 2-5 0,-15-6 4 16,3 4 0-16,2-1 0 0,1-1 3 0,-6 0-3 15,3 1-1-15,-1 1-7 0,-4-2 8 0,1 2 1 16,-2 1-1-16,1 1-2 0,0 0 3 0,-2 1-1 16,-3 2-5-16,1 0 6 0,2 2 0 0,-3 3-1 15,3 0-2-15,-5 2 3 0,2 3 2 0,0 1-6 16,-1 0 3-16,4 2 17 0,-2 2-21 0,3-1 14 16,0 4-9-16,-1-3 11 0,4 4-18 0,-2 0 17 0,4 0-19 15,-2 0 18-15,3 1-19 0,2-2 2 0,1 3 0 16,0-2 4-16,1-4-1 0,1 2 1 15,-2-2 0-15,4 0 3 0,-1-3-2 0,0 0-5 0,4-2 7 16,-2 0-1-16,-1-2 2 0,2 1-2 0,-1-4 2 16,3-1-1-16,-3 2-3 0,4-9 4 0,-2 12 2 15,2-12 1-15,-4 12 2 0,4-12-3 0,-6 8-2 16,6-8-4-16,-3 7 6 0,3-7-3 0,0 0 4 16,-3 10-7-16,3-10 6 0,0 0-3 0,-6 10-7 15,6-10 5-15,-7 11 1 0,3-4 2 0,-1 3-4 16,-1 1 3-16,0 3 1 0,-1 2-5 0,0 1 7 15,-2 3-2-15,1 4-4 0,-1 0 3 0,-2 0 3 16,3 4 0-16,-3 2-7 0,1 1 8 0,2 0 9 16,-2 3-11-16,4-3 13 0,-1 0-17 0,2 2 23 15,0-1-36-15,-1-1 32 0,1 2-20 0,4-2 13 16,0 0-15-16,-3 2 19 0,4-8-20 0,1 3 16 16,2-3-19-16,-1-1 21 0,-2 0-23 0,5-3 6 15,-1-1-7-15,-1 0-6 0,1-2 5 0,-2-4-1 0,2-1 5 16,0-2 0-16,-1 2 2 0,-2-6 3 0,2 2-6 15,-2-1 9-15,3-1 1 0,-4-7 0 16,2 12 0-16,-2-12 1 0,4 11-1 0,-4-11-1 0,2 10 21 16,-2-10-20-16,0 0 17 0,4 11-23 0,-4-11 21 15,0 0-22-15,1 8-8 0,-1-8 23 0,0 0-20 16,1 12 4-16,-1-12-1 0,0 12 3 0,-1 0 3 16,0-1-4-16,-2 4 6 0,2 3 1 0,-1 1-1 15,-2 1 0-15,4 6 1 0,-2-2 20 0,-1 3-28 16,2 2 24-16,1 1-19 0,0 0 19 0,0 1-21 15,1 0 20-15,3 0-22 0,-1 1 22 0,2-3-19 16,1 2 18-16,3-1-23 0,-2-2 19 0,5-1-18 16,-1 1 20-16,1-3-22 0,3-2 20 0,2-1-18 15,0-2 16-15,2 0-17 0,3-1 19 0,0-6-26 16,3 1 29-16,5-4-22 0,-2 1 20 0,5-4-19 16,-2-2 19-16,2 1-20 0,2-4 18 0,0 0-18 15,3-2 22-15,-3 0-20 0,0-1 16 0,-4 0-17 16,2-3 22-16,0 2-29 0,-7-1 29 0,1-1-23 15,-3 2 21-15,0 0-23 0,-2 0 25 0,1-2-23 16,-1 4 19-16,-5-1-20 0,2-1 23 0,-3 2-22 16,1 0 17-16,1 0-15 0,-2 3 18 0,1 0-27 0,3 0 27 15,-3 1-18-15,5 3 20 0,-4 1-26 0,5 1 25 16,0 3-22-16,4 0 23 0,-2 2-23 0,5 1 21 16,2 1-21-16,-1 1 12 0,3 0-11 15,1-1 20-15,2 1-20 0,0-2 20 0,1 0-22 0,-1 1 21 16,1-1-19-16,-1-2-1 0,2 0 22 0,-3-1-21 15,1-2 21-15,-6-1-22 0,-1-2 19 0,1 1-19 16,-4-5 22-16,-1 1-27 0,-1-3 27 0,1-1-22 16,-3-1 23-16,2-3-25 0,-2 1 24 0,4-7-19 15,2 1 18-15,-4-4-22 0,5-1 22 0,3-3-21 16,-4-3 18-16,1 3-18 0,2-3 21 0,-2 1-27 16,-1-3 30-16,3 3-23 0,-6-2 21 0,4-1-23 15,-3 4 25-15,1 1-6 0,-6 2-19 0,0 0 21 16,-2 3-21-16,-2 1 21 0,-1 2-24 0,-2 1 22 15,-1 1-17-15,1-1 18 0,-2 4-19 0,-2 0 20 16,1-1-23-16,1 2 26 0,-1 1-23 0,2-1 20 16,-14 3-19-16,23-1 21 0,-23 1-22 0,23 0 22 15,-23 0-21-15,29-2 20 0,-15 2-25 0,3 0 26 0,-2-1-20 16,4 0 18-16,-1-1-20 0,0-1 22 0,4-1-21 16,-2-1 18-16,0 0-19 0,3-2 20 15,-2 0-21-15,0-2 20 0,3 0-19 0,-3-4 20 16,1 2-28-16,0-4 29 0,-3 0-20 0,2-2 20 0,-3-3-24 15,0 1 24-15,-1-4-23 0,1-2 14 0,-1-4-13 16,0-1 21-16,-2-2-21 0,-2 1 17 16,-1-5-16-16,0 1 19 0,-2-1-18 0,-4 0 19 0,1-2-19 15,-2 4 15-15,2-2-18 0,-7 3 21 0,3 0-24 16,-3 2 25-16,0-2 1 0,0 1-4 0,-3 3-20 16,3 1 20-16,-2 2-19 0,-2 1 19 0,3 1-19 15,-4 2 21-15,4-1-21 0,-5 5 17 0,3-4-15 16,0 2 20-16,-1 2-27 0,2 2 26 0,-2 2-18 15,-2-1 17-15,5 2-21 0,-4-1 22 0,4 2-18 16,-3 0 17-16,3 2-13 0,-1-2 13 0,-2 3-20 16,4-3 18-16,-1 4-17 0,-2-3 2 0,3 1-3 15,-1 1 6-15,1-3 2 0,0 3 2 0,-1-4-4 16,1 0 4-16,-1 1-1 0,1-3 2 0,-3 0-2 0,2-2 1 16,-1-3 0-16,-1 0-3 0,0-2 3 15,-2-1 2-15,0-5-1 0,-2 0-2 0,-2-2 0 16,1-5 2-16,-2 0 4 0,-3-3-6 0,-3 3 15 0,4 0-17 15,-5 0 16-15,-5-4-15 0,0 2 15 0,-2 2-19 16,1 0 17-16,-5 1-24 0,-1 2 22 0,-1-1-17 16,2 3 3-16,-7 1 1 0,4 1 0 15,-5 0 2-15,3 3-5 0,-4 1 7 0,6 2 0 0,-2 2-1 16,2 1 0-16,-1-1 4 0,-2 2-2 0,3 1-8 16,-2 1 9-16,4 1 1 0,-1 3-1 0,6 0-6 15,-3 3 6-15,2-1 0 0,4 1-6 0,-2 4 6 16,5-2-1-16,-4 1-1 0,5 2-17 0,-1 1-5 15,1 3-22-15,0 0-49 0,-1 0-46 0,1 1-52 16,-2 5-51-16,-2 1-81 0,3 2-167 0,-1-1-328 16,-1 2-353-16</inkml:trace>
  </inkml:traceGroup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6:13.08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FE55812-0877-42FB-AF77-385340E40156}" emma:medium="tactile" emma:mode="ink">
          <msink:context xmlns:msink="http://schemas.microsoft.com/ink/2010/main" type="inkDrawing" rotatedBoundingBox="6289,14638 10081,14749 10080,14790 6288,14679" semanticType="underline" shapeName="Other">
            <msink:sourceLink direction="with" ref="{B3134ECF-9DE1-41C1-B215-71D97D241B9E}"/>
          </msink:context>
        </emma:interpretation>
      </emma:emma>
    </inkml:annotationXML>
    <inkml:trace contextRef="#ctx0" brushRef="#br0">73 23 226 0,'0'0'305'0,"-16"-3"-45"15,16 3-40-15,-12-5-2 0,12 5-51 0,-11-3 2 16,11 3-48-16,0 0 6 0,-13-5-37 0,13 5 16 15,0 0-43-15,-12-3 26 0,12 3-42 0,0 0 27 16,0 0-49-16,0 0 32 0,-9-4-38 0,9 4 31 16,0 0-42-16,0 0 38 0,14 1-49 0,-14-1 38 15,20 3-28-15,-2 0 36 0,4-3-39 0,5 2 39 0,4 1-39 16,9-3 39-16,8 3-47 0,14-2 44 0,4 0-33 16,4 2 38-16,6-3-49 0,20 0 36 15,5 1-44-15,8 1 14 0,7-1-13 0,3 0 44 0,3 1-45 16,5-1 40-16,2 2-44 0,5-3 35 0,3 2-35 15,1 1 39-15,1 0-38 0,-1 0 40 0,-1 0-46 16,-3 3 44-16,-2-2-42 0,-4 3 30 0,-6-3-22 16,-3 2 33-16,-8 1-41 0,-8 0 42 0,-7-1-45 15,-19-2 14-15,-5 0 23 0,-8 0 5 0,-13 0-40 16,-4-1 43-16,-12 0-45 0,-2-1 64 0,-7-1-2 16,0 1 66-16,-6-2 8 0,0 1 32 0,-5 0-5 15,1-1-17-15,-16 0-26 0,24 0-18 0,-24 0-20 16,20-1-8-16,-20 1-20 0,19-1 2 0,-19 1-19 15,12-2 3-15,-12 2-6 0,0 0-15 0,19-1-19 16,-19 1-58-16,0 0-100 0,15-2 3 0,-15 2-90 16,0 0-108-16,0 0-515 0,0 0-451 0</inkml:trace>
  </inkml:traceGroup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6:13.89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4292E84-1E86-430D-8C81-B33A2B98EF43}" emma:medium="tactile" emma:mode="ink">
          <msink:context xmlns:msink="http://schemas.microsoft.com/ink/2010/main" type="inkDrawing" rotatedBoundingBox="2857,13967 5353,13811 5356,13853 2860,14010" semanticType="strikethrough" shapeName="Other">
            <msink:sourceLink direction="with" ref="{DA635A22-49C0-46A5-B436-4FEBF12B976F}"/>
            <msink:sourceLink direction="with" ref="{9E253DB3-F706-4B4E-A2C1-EC3B73086CC0}"/>
          </msink:context>
        </emma:interpretation>
      </emma:emma>
    </inkml:annotationXML>
    <inkml:trace contextRef="#ctx0" brushRef="#br0">30 139 42 0,'-14'1'372'0,"14"-1"-106"16,0 0-67-16,0 0-44 0,-16 3-20 0,16-3-26 15,0 0-18-15,9 5-10 0,-9-5-5 0,13 3 3 16,3-2-7-16,-1 3-6 0,7-3-14 0,5 1 0 15,7-1-4-15,2 0-3 0,11-1-4 0,5 0-8 16,9-2 4-16,5 0-10 0,1-1 0 0,3-1 3 16,5-1 5-16,13-3-4 0,4 0-3 0,3 1 6 15,2-2-3-15,2 0-4 0,1 0-5 0,-2 1-1 16,-1-3 0-16,0 6-4 0,-4-2 2 0,-14 2-1 16,-3-2-18-16,-2 6 24 0,0-5-3 0,-5 2-4 0,-5 1 1 15,-5-1 5-15,-8 0-1 0,-4 2-7 0,-10 1 11 16,0 1 1-16,-8-4 0 0,-1 4 0 0,-5-2 13 15,-5 1 10-15,-1 1 9 0,0-3 10 16,-3 3 7-16,-14 0 3 0,25-1-7 0,-25 1 1 0,19-2-5 16,-19 2-10-16,17-2-11 0,-17 2-9 0,13-1-10 15,-13 1-10-15,0 0-1 0,17-1-5 0,-17 1-1 16,0 0-5-16,15-2-11 0,-15 2-24 0,0 0-48 16,0 0-66-16,12-2-77 0,-12 2-82 0,0 0-114 15,-7-9-320-15,7 9-242 0</inkml:trace>
  </inkml:traceGroup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6:31.45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CBB8567-946F-458C-9399-8B44BF9FD999}" emma:medium="tactile" emma:mode="ink">
          <msink:context xmlns:msink="http://schemas.microsoft.com/ink/2010/main" type="inkDrawing" rotatedBoundingBox="4525,17856 7214,18003 7169,18821 4480,18674" semanticType="callout" shapeName="Other">
            <msink:sourceLink direction="to" ref="{825EA82F-76AF-4B28-8D03-A4F87147B606}"/>
            <msink:sourceLink direction="to" ref="{262A9347-334C-4639-8805-C8E252A14EDE}"/>
          </msink:context>
        </emma:interpretation>
      </emma:emma>
    </inkml:annotationXML>
    <inkml:trace contextRef="#ctx0" brushRef="#br0">45 324 61 0,'-8'-8'291'15,"0"1"-27"-15,2 1-51 0,6 6 1 0,-8-8-50 16,8 8-2-16,-7-10-41 0,7 10 1 0,-7-9-43 0,7 9 4 15,-2-9-18-15,2 9-10 0,0-12-14 0,0 12-10 16,9-8-2-16,-9 8-5 0,15-10 1 0,-4 3-6 16,5 3-9-16,2-2 1 0,3 0 2 0,2 0-5 15,5 0 0-15,4-1-1 0,8-1-3 0,4 1 4 16,2-1-4-16,12-1-2 0,6 2-2 0,6-2 3 16,15-4 0-16,7 1-2 0,1 0 0 0,6 0 1 15,3 0 0-15,1 1-7 0,2 2 8 0,5 0-3 16,-1-1 4-16,1 5-7 0,-3-2 4 0,-2 1-1 15,-5 0-5-15,-3 5 6 0,-18-1-1 0,-5 1 4 16,-6 0-3-16,-13 1 1 0,-5-2-10 0,-10 2 3 16,-4-2 7-16,-6 2 0 0,-3 0 4 0,1 0 2 15,-8 0 24-15,1 0 11 0,-4-1 15 0,-3 1 47 16,2 0-39-16,-16 0 40 0,23 0-47 0,-23 0 43 16,21 0-50-16,-21 0 30 0,15-2-52 0,-15 2 34 15,16 0-48-15,-16 0 36 0,0 0-41 0,20 0 27 16,-20 0-37-16,0 0 34 0,15-3-41 0,-15 3 34 15,0 0-45-15,0 0 41 0,13 0-34 0,-13 0 31 16,0 0-38-16,0 0 40 0,0 0-39 0,0 0 31 0,15-1-28 16,-15 1 28-16,0 0-34 0,0 0 39 15,0 0-39-15,0 0 39 0,0 0-37 0,0 0 44 16,0 0-22-16,0 0 21 0,0 0-35 0,12 4 32 0,-12-4-34 16,0 0 27-16,0 0-26 0,0 0 53 0,5 8 13 15,-5-8 14-15,0 10-27 0,4-3 6 0,-4 3 19 16,1-1-1-16,0 3 9 0,1 4 7 0,0-1 1 15,0 2-8-15,1 6-10 0,-1-1-2 0,-1 0 14 16,-1 2 4-16,4 2-3 0,-3-3-7 0,-1 9-11 16,0-3-9-16,1 1-3 0,2-1-8 0,-3 0-10 15,0-1 0-15,0-1-5 0,1-2-6 0,-1 1-5 16,0 0 0-16,0-2-4 0,2 0-5 0,-2-3-1 16,0 1 1-16,0-3 1 0,-2-1 5 0,2-3-5 15,0 1-5-15,-1-1 1 0,1 1-2 0,0-4-1 16,1-3-6-16,-2 2-3 0,1-1-6 0,-3 1-15 15,3-11-15-15,-1 14-16 0,1-14-22 0,0 13-37 0,0-13-75 16,-4 11-29-16,4-11-75 0,-4 8-37 0,4-8-61 16,0 0-528-16,-11 3-495 0</inkml:trace>
  </inkml:traceGroup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6:32.11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62A9347-334C-4639-8805-C8E252A14EDE}" emma:medium="tactile" emma:mode="ink">
          <msink:context xmlns:msink="http://schemas.microsoft.com/ink/2010/main" type="inkDrawing" rotatedBoundingBox="4828,18927 6937,18720 6945,18801 4836,19009" semanticType="underline" shapeName="Other">
            <msink:sourceLink direction="with" ref="{825EA82F-76AF-4B28-8D03-A4F87147B606}"/>
            <msink:destinationLink direction="to" ref="{6CBB8567-946F-458C-9399-8B44BF9FD999}"/>
          </msink:context>
        </emma:interpretation>
      </emma:emma>
    </inkml:annotationXML>
    <inkml:trace contextRef="#ctx0" brushRef="#br0">25 228 111 0,'0'0'185'0,"0"0"-61"15,0 0 46-15,-13-3-39 0,13 3 36 0,0 0-41 16,0 0 31-16,0 0-44 0,0 0 14 0,-14 3-38 16,14-3 10-16,0 0-27 0,0 0 18 0,0 0-4 15,0 0-8-15,0 0-6 0,0 0 0 0,0 0-10 16,0 0-16-16,0 0-3 0,0 0-14 0,0 0 1 16,0 0-5-16,4-7-3 0,-4 7-7 0,20-7-2 15,-8 4-3-15,6-3-7 0,5-1 8 0,5 1-2 16,1-1-7-16,10-4 7 0,4 0-7 0,11 0 4 15,4 0-6-15,6-2 3 0,1 2 0 0,19-2 1 16,-1 0-3-16,2 2 1 0,3 2-4 0,1 0 0 0,1-1 4 16,1 3 2-16,0 2-1 0,-15-1-7 0,3 3 5 15,-2 0-3-15,-5-1-5 0,-2 3 12 16,-5-1-1-16,-2 0 0 0,-11 0-2 0,-7 1-1 16,-6 1 6-16,-4 0-8 0,-5 0 1 0,-6-2 1 0,0 2 8 15,-2-4 13-15,-6 4 8 0,3-2 7 0,-19 2 11 16,28 0 3-16,-28 0 48 0,21-1-56 15,-21 1 30-15,18-1-63 0,-18 1 7 0,17 0-4 16,-17 0-4-16,11-3-4 0,-11 3-1 0,0 0 0 0,17-2-9 16,-17 2 49-16,0 0-52 0,13-1-1 0,-13 1-5 15,0 0 17-15,0 0-86 0,0 0-46 0,16-1-69 16,-16 1-86-16,0 0-422 0,0 0-213 0</inkml:trace>
  </inkml:traceGroup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6:59.87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9A0E6FF-212C-49C6-A049-636557DE5D58}" emma:medium="tactile" emma:mode="ink">
          <msink:context xmlns:msink="http://schemas.microsoft.com/ink/2010/main" type="writingRegion" rotatedBoundingBox="18379,9446 24180,9568 24128,12034 18327,11912"/>
        </emma:interpretation>
      </emma:emma>
    </inkml:annotationXML>
    <inkml:traceGroup>
      <inkml:annotationXML>
        <emma:emma xmlns:emma="http://www.w3.org/2003/04/emma" version="1.0">
          <emma:interpretation id="{228F1B5B-AF0C-403F-BECE-0C7276049592}" emma:medium="tactile" emma:mode="ink">
            <msink:context xmlns:msink="http://schemas.microsoft.com/ink/2010/main" type="paragraph" rotatedBoundingBox="19790,9558 22744,9519 22750,10002 19797,100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071E0F-49A6-43E1-B9E8-2872AA92A601}" emma:medium="tactile" emma:mode="ink">
              <msink:context xmlns:msink="http://schemas.microsoft.com/ink/2010/main" type="line" rotatedBoundingBox="19790,9558 22744,9519 22750,10002 19797,10040"/>
            </emma:interpretation>
          </emma:emma>
        </inkml:annotationXML>
        <inkml:traceGroup>
          <inkml:annotationXML>
            <emma:emma xmlns:emma="http://www.w3.org/2003/04/emma" version="1.0">
              <emma:interpretation id="{72548994-CC84-4A2E-9A1C-0E596E0C4F39}" emma:medium="tactile" emma:mode="ink">
                <msink:context xmlns:msink="http://schemas.microsoft.com/ink/2010/main" type="inkWord" rotatedBoundingBox="19791,9580 20749,9567 20755,10020 19797,10033"/>
              </emma:interpretation>
              <emma:one-of disjunction-type="recognition" id="oneOf0">
                <emma:interpretation id="interp0" emma:lang="en-US" emma:confidence="0.5">
                  <emma:literal>100</emma:literal>
                </emma:interpretation>
                <emma:interpretation id="interp1" emma:lang="en-US" emma:confidence="0">
                  <emma:literal>10</emma:literal>
                </emma:interpretation>
                <emma:interpretation id="interp2" emma:lang="en-US" emma:confidence="0">
                  <emma:literal>1000</emma:literal>
                </emma:interpretation>
                <emma:interpretation id="interp3" emma:lang="en-US" emma:confidence="0">
                  <emma:literal>1÷00</emma:literal>
                </emma:interpretation>
                <emma:interpretation id="interp4" emma:lang="en-US" emma:confidence="0">
                  <emma:literal>1×00</emma:literal>
                </emma:interpretation>
              </emma:one-of>
            </emma:emma>
          </inkml:annotationXML>
          <inkml:trace contextRef="#ctx0" brushRef="#br0">19415 489 124 0,'0'0'502'15,"-11"-1"-134"-15,11 1-62 0,0 0-40 0,-13-4-22 16,13 4-13-16,0 0-25 0,-12-2-21 0,12 2-27 16,0 0-28-16,0 0-28 0,-10-1-19 0,10 1-18 15,0 0-5-15,0 0 36 0,0 0 15 0,0 0 13 16,-8 7 3-16,8-7-8 0,1 10-10 0,-1-10-7 16,0 14-4-16,0-5-5 0,2-1-17 0,-2 4-3 15,0 0-11-15,0 1-6 0,0 1-10 0,0 2-6 0,0-1-11 16,-2 0-8-16,1 3 2 0,1 1 13 0,-2 0-26 15,-1 0 22-15,-1 0-28 0,4 1 15 16,-3-2-18-16,1-1 12 0,1 0-18 0,-1-3 21 16,-2 1-24-16,3-2 14 0,-1 0-26 0,0 0 13 0,2-4-35 15,0 2-11-15,-1-3-42 0,1-8-28 0,-1 14-47 16,1-14-42-16,0 10-61 0,0-10-103 0,0 0-36 16,0 0-461-16,0 0-429 0</inkml:trace>
          <inkml:trace contextRef="#ctx0" brushRef="#br0" timeOffset="920.2299">19635 604 98 0,'6'-8'553'0,"-6"8"-156"16,2-14-81-16,-2 14-64 0,2-9-30 0,-2 9-30 16,0 0-25-16,0-10-29 0,0 10-32 0,0 0-23 15,0 0-13-15,0 0-18 0,0 0 3 0,-11 3-11 16,11-3 1-16,-5 10 5 0,5-10-5 0,-6 11 6 15,4-4-8-15,-2 1 4 0,3 0-1 0,-3 2-4 16,3 0-2-16,0 2-2 0,-3-2-7 0,4 4 14 16,-3-3 0-16,1 5-5 0,0-4-6 0,1 0-3 15,-3 2 0-15,4-1-11 0,-1 1 1 0,-1-2-11 16,2 2 7-16,-2-3-15 0,2 0 11 0,0-1-6 16,0 0 3-16,0 0-7 0,2-1 7 0,0 0-10 15,-2-9 8-15,5 13-5 0,-5-13 4 0,8 13-6 16,-8-13 4-16,11 8-11 0,-11-8 3 0,17 1-1 15,-17-1 11-15,23 0-10 0,-11-4-3 0,2 1 0 0,-1 1-9 16,0-3-12-16,3-3 23 0,-3 2 2 0,-2 1 1 16,1-1-2-16,4-4 1 0,-3 2-2 0,-3-1-25 15,0-1 25-15,-1 2 8 0,-4-5-3 16,5 5 1-16,-8-5-1 0,3 3 3 0,-1-2-2 16,-3 1-1-16,-2 2-7 0,1-3 9 0,-4 1-7 0,0-1 5 15,1 3 3-15,-5-2-2 0,1 2-3 0,0-3 1 16,-4 5-8-16,3 0 6 0,-1-2 1 15,-2 3 2-15,0 0 0 0,2 1-1 0,0-2-1 0,0 3 1 16,9 4-7-16,-15-6 7 0,15 6-4 0,-13-5 1 16,13 5 0-16,-11-4 2 0,11 4-1 0,0 0-2 15,0 0 1-15,-10-4-18 0,10 4 18 0,0 0 5 16,0 0-3-16,0 0-1 0,17 0 2 0,-17 0-2 16,17 0-1-16,-17 0-7 0,22 0 3 0,-8-1 4 15,3 1 0-15,0-2 1 0,1 2 2 0,-2-2-1 16,8 0-2-16,-4-1 3 0,0 2-4 0,2-2 7 15,-3 0-7-15,2 0 8 0,-4-1-3 0,0 1 0 16,-3 1-9-16,0 0 11 0,0 1-4 0,-2-2 6 16,-12 3-5-16,17-3 5 0,-17 3 0 0,17-4 1 15,-17 4-7-15,13-4 8 0,-13 4-6 0,0 0 7 16,16-1-15-16,-16 1 15 0,0 0-2 0,0 0-2 16,11 1-1-16,-11-1-6 0,0 0 3 0,1 9 2 15,-1-9 2-15,-1 8 2 0,1-8-1 0,-5 11-6 16,3-4 4-16,-2 1-4 0,2-1 4 0,-2 3-3 15,-1-1 2-15,2 3 0 0,-1-2 4 0,-1 3 3 16,3-2 1-16,-4 2-8 0,2-1 2 0,2 0 6 16,-2 0-4-16,3 0 3 0,-3-1-1 0,4 1 0 15,0-4 0-15,-1 5 3 0,2-5 0 0,-1 0 0 16,0 3 1-16,0-11 1 0,5 13 0 0,-1-5-1 0,-4-8-7 16,8 11 6-16,1-8-3 0,-9-3-1 0,14 7 0 15,-14-7-3-15,21 0 2 0,-21 0-4 16,23-1 1-16,-9-5-7 0,-2 3 5 0,2-3 2 15,3-2-3-15,-3 0 4 0,-2-1-1 0,2-1-3 0,-2-3 4 16,-3 2-8-16,0-3 5 0,-1-3 2 0,-2 2-5 16,-1-3 3-16,-5 1 2 0,3-1 0 15,-6 3-1-15,1-5 2 0,-6 0-4 0,1 3 0 16,-4-2 4-16,-4 1-5 0,-1 3 2 0,-2-1 1 16,-4 3-2-16,1 2 1 0,-2 2-1 0,2 1-7 0,-5 2-2 15,4 1-11-15,-1 2-29 0,-1 0-46 0,2 2-39 16,4-1-57-16,0 2-86 0,4 0-122 15,0 2-400-15,14-2-324 0</inkml:trace>
        </inkml:traceGroup>
        <inkml:traceGroup>
          <inkml:annotationXML>
            <emma:emma xmlns:emma="http://www.w3.org/2003/04/emma" version="1.0">
              <emma:interpretation id="{1FD69235-090F-411E-8786-8BBCC24B377F}" emma:medium="tactile" emma:mode="ink">
                <msink:context xmlns:msink="http://schemas.microsoft.com/ink/2010/main" type="inkWord" rotatedBoundingBox="21839,9531 22744,9519 22750,10002 21845,10014"/>
              </emma:interpretation>
              <emma:one-of disjunction-type="recognition" id="oneOf1">
                <emma:interpretation id="interp5" emma:lang="en-US" emma:confidence="0.5">
                  <emma:literal>20</emma:literal>
                </emma:interpretation>
                <emma:interpretation id="interp6" emma:lang="en-US" emma:confidence="0">
                  <emma:literal>2.0</emma:literal>
                </emma:interpretation>
                <emma:interpretation id="interp7" emma:lang="en-US" emma:confidence="0">
                  <emma:literal>QO</emma:literal>
                </emma:interpretation>
                <emma:interpretation id="interp8" emma:lang="en-US" emma:confidence="0">
                  <emma:literal>200</emma:literal>
                </emma:interpretation>
                <emma:interpretation id="interp9" emma:lang="en-US" emma:confidence="0">
                  <emma:literal>260</emma:literal>
                </emma:interpretation>
              </emma:one-of>
            </emma:emma>
          </inkml:annotationXML>
          <inkml:trace contextRef="#ctx0" brushRef="#br0" timeOffset="2817.9083">21623 530 20 0,'0'0'429'0,"0"0"-115"0,-7-8-22 0,7 8-42 16,-3-9-36-16,3 9-26 0,-1-7-21 0,1 7-24 16,-3-11-22-16,3 11-16 0,3-11-11 0,-3 11-13 15,2-10-10-15,-2 10-5 0,7-14-9 0,-7 14-10 16,9-11-7-16,-4 4-7 0,2 3-4 0,-1-1-6 16,2-1-2-16,0 0-5 0,-8 6-10 0,14-7 9 15,-14 7-3-15,18-5 1 0,-18 5-6 0,17-3 2 16,-17 3-5-16,20 0 17 0,-20 0 2 0,19 4-2 15,-19-4 0-15,18 7 3 0,-9-1 1 0,-2 1-1 16,0 1 4-16,-1-1-1 0,0 2 11 0,0 1 1 16,-1 1 1-16,-5 0-4 0,2 1-4 0,0-2-6 15,-4 3 1-15,0-2-4 0,0 3 1 0,-6-2-5 16,4 2 0-16,-6-1-3 0,-1 2-3 0,4 0-3 16,-8-2-3-16,4 0 2 0,-4-2-5 0,0 3-1 15,2-3 1-15,-4 1 4 0,2-3-5 0,-4 3 4 16,3-4-3-16,-1 3-2 0,-1-2-6 0,1-3 5 15,0 1 4-15,3-1-2 0,0-5-1 0,-1 3 1 16,0-2 0-16,3-1-8 0,12-1 7 0,-24 3-3 16,24-3 3-16,-21-3-2 0,8 2 2 0,3-2-2 0,10 3-1 15,-17-6-8-15,10 0 8 0,7 6-7 16,-11-8 5-16,5 3 1 0,0-1-2 0,6 6-2 16,-5-13 2-16,5 13 1 0,0-11 2 0,0 11-6 15,0-13 5-15,0 13 1 0,5-11-1 0,-5 11-1 0,9-12 1 16,-9 12-7-16,12-11 4 0,-12 11 3 15,11-7 1-15,-11 7-1 0,15-7 3 0,-15 7 0 16,11-3-2-16,-11 3 4 0,0 0-2 0,22 2-6 16,-22-2 8-16,16 4-3 0,-16-4 3 0,14 10-5 15,-5-5 4-15,-1 1 2 0,1 2-1 0,0 1-1 0,-4-1-7 16,5 3 10-16,-3-2-6 0,3 2 5 0,-2 1 0 16,-3-2 0-16,4 3 6 0,-2-3-9 15,0 2 6-15,-1-2-8 0,0 3 1 0,3-5-4 16,-2 5-2-16,-2-5-27 0,3 1-20 0,-2 1-34 0,-1-3-33 15,4 0-9-15,-1 1-61 0,1-3 2 0,-9-5-45 16,14 8-107-16,-14-8-326 0,19 1-176 0</inkml:trace>
          <inkml:trace contextRef="#ctx0" brushRef="#br0" timeOffset="2989.1657">21960 696 201 0,'0'0'316'16,"0"0"-76"-16,0 0-62 0,0-9-31 0,0 9-35 15,0 0-22-15,0 0-42 0,0 0-44 0,4-10-60 16,-4 10-91-16,0 0-211 0,0 0 184 0</inkml:trace>
          <inkml:trace contextRef="#ctx0" brushRef="#br0" timeOffset="3757.9082">22127 513 168 0,'0'0'314'0,"0"0"-46"15,0 0-51-15,0 0-12 0,0 0-54 0,0 0 1 16,0 0-33-16,0 0 19 0,0 0-54 0,0 0 12 16,0 0-61-16,0 0 41 0,0 0-43 0,0-8 29 0,0 8-35 15,0 0 26-15,0 0-31 0,0 0 31 16,0 0-44-16,0 0 43 0,0 0-10 0,0 0 2 15,-3-7-3-15,3 7-2 0,0 0-7 0,0 0 1 16,0 0 2-16,0 0-3 0,0 0-15 0,0 0 11 16,0 0-7-16,-9-3-3 0,9 3-4 0,0 0 0 15,-11 4-4-15,11-4 3 0,-12 6-1 0,12-6 3 16,-13 8-3-16,13-8 5 0,-14 10 1 0,7-3 0 16,-1 0-2-16,2 1 2 0,-3 0-6 0,4 0 2 15,-2 1-9-15,2 1 13 0,-1-1 1 0,3 2-2 16,-1-1-1-16,-1 1-4 0,4-2 2 0,-1 3-7 15,0-2-4-15,2 3 6 0,-1-2 0 0,-1 0 0 16,2-2-3-16,2 2 1 0,-1 0 2 0,-1 0 1 16,2-2-7-16,0 0 13 0,-1 1 0 0,4-2-8 15,-1 0 10-15,-1 0-3 0,2-1-2 0,0-1-3 0,0 1 5 16,2-2-14-16,-1 1 10 0,1-2-6 0,-7-4 4 16,15 7 1-16,-15-7-3 0,18 3-2 0,-18-3-7 15,18 3 4-15,-18-3 4 0,18-3-4 16,-18 3 2-16,21-3-4 0,-21 3 4 0,18-7-4 0,-7 3-4 15,-1-2 2-15,-1 1 4 0,1-2 2 0,-2-1-3 16,3 0 1-16,-2 1 0 0,-3-2 2 0,2-2-2 16,-2 2-7-16,2 0-11 0,-1-2 18 15,-2 2 4-15,-1-1-3 0,-1 0 9 0,3 3-2 0,-2-3 4 16,-3 0-4-16,0-1-4 0,-1 4 0 0,1-2 5 16,-1-2 7-16,0 11-8 0,-1-15 1 0,1 15 1 15,-1-16-3-15,0 8 4 0,1 8-8 0,-6-14 6 16,6 14-2-16,-7-14-3 0,3 7 0 0,4 7 1 15,-12-8-2-15,4 4-6 0,8 4 6 0,-13-8 0 16,13 8-9-16,-16-5 7 0,16 5-2 0,-17-4-1 16,17 4 2-16,-18-2-1 0,18 2 2 0,-17 0-13 15,17 0 5-15,-17 0-11 0,17 0-11 0,-14 2-35 16,14-2-33-16,-15 2-33 0,15-2-42 0,-12 3-70 16,12-3-60-16,0 0-135 0,-13 4-189 0,13-4-137 15</inkml:trace>
        </inkml:traceGroup>
      </inkml:traceGroup>
    </inkml:traceGroup>
    <inkml:traceGroup>
      <inkml:annotationXML>
        <emma:emma xmlns:emma="http://www.w3.org/2003/04/emma" version="1.0">
          <emma:interpretation id="{E4E770F2-D4DC-456B-9675-4C3DB6944308}" emma:medium="tactile" emma:mode="ink">
            <msink:context xmlns:msink="http://schemas.microsoft.com/ink/2010/main" type="paragraph" rotatedBoundingBox="21203,10557 21270,11095 20992,11130 20925,1059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237D2B5-B81C-4B29-AE52-E58981A2A130}" emma:medium="tactile" emma:mode="ink">
              <msink:context xmlns:msink="http://schemas.microsoft.com/ink/2010/main" type="line" rotatedBoundingBox="21203,10557 21270,11095 20992,11130 20925,10592"/>
            </emma:interpretation>
          </emma:emma>
        </inkml:annotationXML>
        <inkml:traceGroup>
          <inkml:annotationXML>
            <emma:emma xmlns:emma="http://www.w3.org/2003/04/emma" version="1.0">
              <emma:interpretation id="{239C5D73-C7E1-4A2A-BA24-D39274EEBF50}" emma:medium="tactile" emma:mode="ink">
                <msink:context xmlns:msink="http://schemas.microsoft.com/ink/2010/main" type="inkWord" rotatedBoundingBox="21203,10557 21270,11095 20992,11130 20925,10592"/>
              </emma:interpretation>
              <emma:one-of disjunction-type="recognition" id="oneOf2">
                <emma:interpretation id="interp10" emma:lang="en-US" emma:confidence="0.5">
                  <emma:literal>:</emma:literal>
                </emma:interpretation>
                <emma:interpretation id="interp11" emma:lang="en-US" emma:confidence="0">
                  <emma:literal>!</emma:literal>
                </emma:interpretation>
                <emma:interpretation id="interp12" emma:lang="en-US" emma:confidence="0">
                  <emma:literal>;</emma:literal>
                </emma:interpretation>
                <emma:interpretation id="interp13" emma:lang="en-US" emma:confidence="0">
                  <emma:literal>"</emma:literal>
                </emma:interpretation>
                <emma:interpretation id="interp1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38713.5928">19646 4905 361 0,'0'0'387'0,"0"0"-83"16,0 0-62-16,0 0-57 0,0 0-32 0,0 0-28 15,0 0-23-15,17-3-20 0,-4 1-14 0,3 0-26 16,5 1-5-16,2-2-3 0,2 2-6 0,4-1-25 16,4 0-109-16,2 0-145 0,0-3-308 0,0 3-77 15</inkml:trace>
        </inkml:traceGroup>
      </inkml:traceGroup>
    </inkml:traceGroup>
    <inkml:traceGroup>
      <inkml:annotationXML>
        <emma:emma xmlns:emma="http://www.w3.org/2003/04/emma" version="1.0">
          <emma:interpretation id="{87893C15-EFEB-4449-9A65-2D989D927DB6}" emma:medium="tactile" emma:mode="ink">
            <msink:context xmlns:msink="http://schemas.microsoft.com/ink/2010/main" type="paragraph" rotatedBoundingBox="18341,11265 24142,11387 24128,12034 18327,11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255154-EBC8-4E5E-B598-4CF42B5BAD66}" emma:medium="tactile" emma:mode="ink">
              <msink:context xmlns:msink="http://schemas.microsoft.com/ink/2010/main" type="line" rotatedBoundingBox="18341,11265 24142,11387 24128,12034 18327,11912"/>
            </emma:interpretation>
          </emma:emma>
        </inkml:annotationXML>
        <inkml:traceGroup>
          <inkml:annotationXML>
            <emma:emma xmlns:emma="http://www.w3.org/2003/04/emma" version="1.0">
              <emma:interpretation id="{2A91F44C-CE16-4BE1-9A4A-3601A5CA19DD}" emma:medium="tactile" emma:mode="ink">
                <msink:context xmlns:msink="http://schemas.microsoft.com/ink/2010/main" type="inkWord" rotatedBoundingBox="18341,11265 19583,11291 19570,11874 18329,11848"/>
              </emma:interpretation>
              <emma:one-of disjunction-type="recognition" id="oneOf3">
                <emma:interpretation id="interp15" emma:lang="en-US" emma:confidence="0.5">
                  <emma:literal>=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-</emma:literal>
                </emma:interpretation>
                <emma:interpretation id="interp18" emma:lang="en-US" emma:confidence="0">
                  <emma:literal>c</emma:literal>
                </emma:interpretation>
                <emma:interpretation id="interp1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1189.7007">18823 2598 415 0,'-12'7'444'0,"0"-1"-82"16,5 0-58-16,-2-4-29 0,9-2-18 0,-13 6-19 16,13-6-22-16,-11 4-34 0,11-4-25 0,-6 6-21 15,6-6-16-15,0 0 9 0,0 0 4 0,6 6-25 16,-6-6-10-16,17 1-16 0,-17-1-18 0,25 2-16 16,-8-2-3-16,-1-2-11 0,3 1-9 0,1 1-2 15,2 0-5-15,2-3-3 0,-4 2-3 0,2-2-7 16,-4 2-1-16,2-1-2 0,-2-1-6 0,-5 1-10 15,4 1-30-15,-6-2-74 0,2 3-54 0,-1-3-82 16,-2 1-143-16,-10 2-528 0,17-7-497 0</inkml:trace>
          <inkml:trace contextRef="#ctx0" brushRef="#br0" timeOffset="20969.8949">18788 2461 331 0,'0'0'489'0,"0"0"-115"0,0 0-71 15,0 0-37-15,0 0-25 0,0 0-27 0,0 0-19 16,0 0-33-16,0 0-22 0,0 0-24 0,-8-5-28 16,8 5-11-16,0 0-21 0,0 0-3 0,0 0-12 15,0 0-6-15,0 0-5 0,18-2-12 0,-18 2 1 16,20 0-2-16,-6-1-4 0,0 1-4 0,2-2-2 0,0 0 4 15,1 0-14-15,1 1 9 0,2-4-9 16,-3 5 2-16,-1-1-6 0,3-1-10 0,-19 2-32 16,28-1-36-16,-28 1-48 0,23 0-81 0,-23 0-55 0,17 0-80 15,-17 0-342-15,16 0-198 0</inkml:trace>
          <inkml:trace contextRef="#ctx0" brushRef="#br0" timeOffset="20283.9507">17958 2294 275 0,'0'0'393'16,"0"0"-68"-16,0-9-28 0,0 9-41 0,0 0-28 16,-1-8-29-16,1 8-26 0,0 0-24 0,0 0-37 15,-3-8-12-15,3 8-20 0,0 0-16 0,0 0-8 16,0 0-10-16,0 0 26 0,0 0 38 0,0 0 5 15,-2 7-7-15,2-7-6 0,-4 17-12 0,4-4 1 16,-3-1 1-16,1 5-12 0,-3-3-4 0,2 5-4 16,-1 2-3-16,-1 0-13 0,2-1-8 0,-1 1-4 15,-2-1-10-15,1 3-2 0,2-3-4 0,-1-1-4 16,-1 1-7-16,3-1-1 0,-1-2-3 0,0-3-8 16,-1 2 21-16,3-2-21 0,0-3 13 0,-2-1-18 15,2 1 19-15,0-4-13 0,-3 2 25 0,4-9-7 16,-1 11 31-16,1-11-6 0,-2 13 16 0,2-13-29 15,0 0 12-15,0 0-28 0,0 0-5 0,0 0-5 16,0 0-2-16,-4-13-1 0,6 4-3 0,-2-1-1 16,0-2-4-16,2-3 3 0,-2 0-1 0,2-2-2 15,-1-4 2-15,3 0-1 0,-2-1-1 0,1-2 1 0,-2 2 1 16,2 0-2-16,1 0 0 0,0-1-1 0,-2 2 1 16,2-1 1-16,-1 4 14 0,2-3-18 15,0 3 15-15,1-2-17 0,0 1 19 0,3 4-23 16,0-2 16-16,0 1-15 0,2 3 19 0,1-2-17 0,1 3 16 15,-1 0-18-15,3 3 16 0,-1-2-17 0,3 4 16 16,-3 1-16-16,1-1 20 0,0 3-17 0,-2 1 13 16,3 2-12-16,-16 1 14 0,26 0-19 0,-12 1 20 15,-3 1-15-15,2 2 16 0,-1 3-18 0,0-1 20 16,-1 1-20-16,0 0 18 0,-1 6-13 0,2-4 4 16,-5 6 3-16,4-1 5 0,-3 0 7 0,1 3 2 15,-2-1 4-15,-1 0 2 0,3 3 3 0,-5 1 2 16,3-2-3-16,-3 4-2 0,1-3 1 0,1 2 1 15,-3-1 10-15,0 1-20 0,2-1 14 0,-5 3-19 16,4-5 11-16,-3 2-21 0,3-2 11 0,-2-1-10 16,-1 2 14-16,1-5-15 0,-2 1 12 0,2 0-18 15,-2-2 17-15,1 2-20 0,-1-7 19 0,0 4-24 16,0-3 13-16,0 0-26 0,0-9 9 0,0 15-26 0,0-15-10 16,1 12-47-16,-1-12-49 0,0 8-78 0,0-8-47 15,0 0-41-15,0 0-43 0,0 0-53 16,0 0-121-16,0 0-267 0,0 0-324 0</inkml:trace>
          <inkml:trace contextRef="#ctx0" brushRef="#br0" timeOffset="20683.5578">18075 2572 244 0,'0'0'382'0,"-13"-6"-86"0,13 6-54 16,-13-4-13-16,13 4 1 0,-11-5-22 0,11 5-25 16,-10-3-21-16,10 3-27 0,0 0-28 0,-12-4-10 15,12 4-6-15,0 0-1 0,0 0-6 0,-10-3-5 16,10 3-3-16,0 0-14 0,0 0-4 0,0 0 2 16,0 0-2-16,-9-4 2 0,9 4-4 0,0 0-4 15,0 0-10-15,0 0-3 0,0 0-5 0,0 0-4 16,0 0 1-16,0 0-6 0,7-7-6 0,-7 7-7 15,16-2 3-15,-16 2-3 0,25-2-5 0,-12 0-1 16,2 1 1-16,1-2 0 0,-1 3-8 0,2 0 4 16,0 0 1-16,0-1-5 0,4 1 5 0,-3-2-2 0,1 0 1 15,-1 2-7-15,2-2 4 0,-2 2 0 16,-1-1-3-16,-4 1 0 0,2-1 2 0,-15 1-3 16,20 0-6-16,-20 0 9 0,20-2-7 0,-20 2-2 0,14-1-1 15,-14 1-6-15,12-4-4 0,-12 4-23 0,0 0-15 16,0 0-19-16,0 0-17 0,0 0-27 0,0 0-34 15,0 0-50-15,0 0-65 0,0 0-159 0,0 0-229 16,0 0-168-16</inkml:trace>
        </inkml:traceGroup>
        <inkml:traceGroup>
          <inkml:annotationXML>
            <emma:emma xmlns:emma="http://www.w3.org/2003/04/emma" version="1.0">
              <emma:interpretation id="{AA36E5FF-44E4-4EBF-A471-425AF03CE782}" emma:medium="tactile" emma:mode="ink">
                <msink:context xmlns:msink="http://schemas.microsoft.com/ink/2010/main" type="inkWord" rotatedBoundingBox="20180,11332 24138,11382 24130,12022 20172,11972"/>
              </emma:interpretation>
              <emma:one-of disjunction-type="recognition" id="oneOf4">
                <emma:interpretation id="interp20" emma:lang="en-US" emma:confidence="0.5">
                  <emma:literal>1×21×21</emma:literal>
                </emma:interpretation>
                <emma:interpretation id="interp21" emma:lang="en-US" emma:confidence="0">
                  <emma:literal>1.2*</emma:literal>
                </emma:interpretation>
                <emma:interpretation id="interp22" emma:lang="en-US" emma:confidence="0">
                  <emma:literal>1.2'*</emma:literal>
                </emma:interpretation>
                <emma:interpretation id="interp23" emma:lang="en-US" emma:confidence="0">
                  <emma:literal>1.2*'</emma:literal>
                </emma:interpretation>
                <emma:interpretation id="interp24" emma:lang="en-US" emma:confidence="0">
                  <emma:literal>1×211×21</emma:literal>
                </emma:interpretation>
              </emma:one-of>
            </emma:emma>
          </inkml:annotationXML>
          <inkml:trace contextRef="#ctx0" brushRef="#br0" timeOffset="24142.8564">22415 2454 218 0,'-5'-11'326'0,"1"2"-41"15,-1 5-46-15,5 4-8 0,-11-12-58 0,11 12 17 16,-15-4-53-16,15 4 15 0,-18 0-54 0,18 0 19 0,-19 8-42 15,7-3 27-15,0 2-48 0,1-1 32 0,-3 5-47 16,2-2 32-16,-2 2-53 0,-1 2 36 0,1 2-37 16,-4 0 33-16,1 0-44 0,0 3 32 0,2-2-47 15,-2 0 41-15,3 3-40 0,-2 0 33 0,3-5-35 16,2 1 38-16,-1 0-44 0,2 0 37 0,1-2-12 16,2 0-35-16,1-2-68 0,1-1-103 0,-1-2-61 15,5-1-465-15,1-7-226 0</inkml:trace>
          <inkml:trace contextRef="#ctx0" brushRef="#br0" timeOffset="25314.1073">22386 2867 116 0,'-22'2'396'16,"2"-2"-110"-16,5 1-22 0,-2 0-52 0,17-1-11 16,-23 0-46-16,23 0 9 0,-20 3-51 0,20-3 6 0,-14 2-47 15,14-2 25-15,0 0-19 0,0 0-16 0,8 6-10 16,-8-6-9-16,19 2-5 0,-3-2-5 15,3 0-41-15,4 0 39 0,3 0-6 0,4-2-2 16,5 0-7-16,4 0-3 0,5 0-2 0,6-3 1 0,9 1-37 16,1-3 38-16,4 1-31 0,-1 1 43 0,1-2-38 15,0 1 38-15,0-1-36 0,-1 1 36 0,1-2-43 16,-4 3 38-16,-1-3-30 0,-2 1 39 0,-11 2-44 16,-1 0 41-16,-4 1-36 0,-5 0 33 15,-5 0-42-15,-3 0 42 0,-2 1-43 0,-2 1 41 0,-2-1-40 16,-7 2 40-16,2 0-44 0,-3 1 38 0,-14 0-40 15,18-2 0-15,-18 2-91 0,0 0-64 0,0 0-114 16,0 0-352-16,0 0-156 0</inkml:trace>
          <inkml:trace contextRef="#ctx0" brushRef="#br0" timeOffset="24972.1122">23149 2383 106 0,'3'-11'439'0,"-3"2"-73"0,0 1-90 16,2-2 9-16,-2 10-66 0,2-16 15 0,-1 8-61 16,-1 8 21-16,0-14-77 0,0 14 11 0,4-11-61 15,-4 11 26-15,1-9-57 0,-1 9 37 0,0 0-23 16,1-10 43-16,-1 10-19 0,0 0 34 0,0 0-15 16,4 12 1-16,-4-12-23 0,2 15 8 0,-2-5-23 15,0 4 13-15,1-3-25 0,2 5 3 0,-2 1-17 16,0 1 9-16,-1 2-25 0,0 2 15 0,0 0-23 15,0 1 18-15,0-1-16 0,0 0 8 0,-1 0-18 16,1 1 9-16,-1 0-25 0,-3-2-5 0,2 2-75 16,-2-4-44-16,4-1-36 0,-2 1-60 0,-2-5-84 15,1-1-110-15,1 1-331 0,-3-4-277 0</inkml:trace>
          <inkml:trace contextRef="#ctx0" brushRef="#br0" timeOffset="24699.9594">22655 2458 396 0,'1'-5'372'0,"-1"5"-80"0,5-16-17 0,-3 9-73 16,0-5 20-16,0 4-67 0,-1-1 22 0,0-2-64 16,3 2 21-16,0-2-27 0,-2 3-20 0,2-2-14 0,-1-1-48 15,2 1 26-15,0 0-3 0,0 3-43 16,2-1 35-16,-1-1-9 0,0 2-39 0,3 0 37 16,0 0-42-16,0 1 27 0,-1 2 2 0,-8 4-34 15,16-7 37-15,-16 7-35 0,21-3 38 0,-21 3-40 16,18 0 37-16,-18 0-38 0,20 3 37 0,-20-3-36 0,15 7 32 15,-7-1-25-15,1 2 48 0,-4-1-40 16,-1 2 43-16,0 1-40 0,0 1 52 0,-3 1-27 16,-1 0 24-16,-4 2-26 0,2 0 30 0,-4 3-21 15,-3 0 33-15,3-3-19 0,-6 3 21 0,3 2-22 16,-2-2 25-16,-4-3-19 0,2 4 12 0,-2-2-15 0,2-1 11 16,-5 2-15-16,2-4 9 0,3-2-22 15,-2 4 10-15,2-6-18 0,0 4-3 0,-1-2-6 16,2 0 10-16,0-3-17 0,2-1 14 0,4-1-16 15,-2 1-6-15,1-2 7 0,7-5-1 0,-11 7 0 0,11-7 13 16,-9 10-14-16,9-10 6 0,0 0-8 0,5 7 11 16,-5-7-17-16,11 2 15 0,-11-2-11 15,21 2 11-15,-21-2-16 0,26-2 13 0,-9 2-12 0,1 0 7 16,-1-2-9-16,1 1 13 0,3 1-13 0,-2-4 11 16,0 2-12-16,0 1 14 0,-1-2-13 0,-2 0 12 15,-1 0-13-15,0 2 12 0,-2-1-14 0,1-2 13 16,-14 4-17-16,20-1 7 0,-20 1-19 0,17-7-18 15,-17 7-76-15,13-4-14 0,-13 4-61 0,10-6 8 16,-10 6-68-16,12-7-61 0,-12 7-153 0,6-7-249 16,-6 7-224-16</inkml:trace>
          <inkml:trace contextRef="#ctx0" brushRef="#br0" timeOffset="23907.7822">22022 2436 443 0,'0'0'384'0,"8"-9"-26"0,-8 9-85 15,5-10-8-15,-5 10-56 0,6-7 20 0,-6 7-75 16,8-5-6-16,-8 5-68 0,0 0 19 0,9-4-53 15,-9 4 31-15,12 4-36 0,-12-4 43 0,17 9-41 16,-8-1 24-16,0 0-48 0,5 0 30 0,-1 5-33 16,0-3 27-16,2 4-35 0,-2-1 26 0,4 3-34 15,-4 1 23-15,1-2-31 0,-1-1 35 0,-1 3-29 16,0-2 23-16,-1 1-29 0,1 3 26 0,-3-3-32 16,-1-1 21-16,3 2-20 0,-4-4-55 0,-1-2-27 15,2 0-32-15,-1 2-58 0,-1-5-17 0,-1 1-46 16,2-3-109-16,-7-6-251 0,11 6-121 0</inkml:trace>
          <inkml:trace contextRef="#ctx0" brushRef="#br0" timeOffset="30817.6003">19768 2494 148 0,'0'0'286'16,"0"0"-76"-16,-12-3-40 0,12 3-17 0,0 0 0 0,0 0-5 15,-13-3-35-15,13 3-4 0,0 0-25 0,0 0 3 16,0 0-36-16,0 0 14 0,-13-2-22 0,13 2 14 16,0 0-20-16,0 0 22 0,0 0-26 0,0 0 31 15,0 0-32-15,0 0 27 0,0 0-31 0,0 0 29 16,0 0-32-16,0 0 33 0,0 0-42 0,-14-1 36 16,14 1-43-16,0 0 35 0,0 0-36 0,0 0 31 15,0 0-41-15,0 0 35 0,0 0-42 0,0 0 38 16,0 0-39-16,0 0 34 0,0 0-37 0,0 0 36 15,0 0-35-15,0 0 29 0,0 0-34 0,0 0 37 16,0 0-40-16,0 0 43 0,0 0-39 0,0 0 36 16,0 0-36-16,0 0 36 0,0 0-37 0,0 0 39 15,0 0-42-15,0 0 38 0,0 0-37 0,0 0 36 16,0 0-34-16,0 0 33 0,0 0-35 0,0 0 36 16,0 0-38-16,0 0 42 0,0 0-39 0,0 0 37 15,0 0-35-15,0 0 34 0,0 0-41 0,0 0 34 16,0 0-39-16,0 0 44 0,-3 6-33 0,3-6 30 15,0 0-53-15,0 0-12 0,3 8-64 0,-3-8-46 16,0 0-76-16,0 0-377 0,0 0-125 0</inkml:trace>
          <inkml:trace contextRef="#ctx0" brushRef="#br0" timeOffset="36115.6914">20125 2644 134 0,'0'0'342'15,"-18"-2"-71"-15,18 2-57 0,0 0 1 0,-15-1-48 0,15 1 18 16,0 0-37-16,-16-3 7 0,16 3-40 16,0 0 26-16,-15-1-57 0,15 1 40 0,0 0-52 15,-11-3 28-15,11 3-17 0,0 0-7 0,0 0-54 0,0 0 42 16,-13-1-53-16,13 1 35 0,0 0-36 0,0 0 40 16,0 0-50-16,0 0 46 0,0 0-47 15,-11-4 36-15,11 4-36 0,0 0 43 0,0 0-40 16,0 0 47-16,0 0-37 0,15 4 30 0,-15-4-27 0,19 1 27 15,-2-1-34-15,1 1 26 0,0-1-34 0,8 0 31 16,0 0-36-16,2-1 31 0,5 1 1 0,2-1 0 16,0 1-5-16,-1-4-3 0,7 4 0 0,-3-1-5 15,4 1-21-15,3-2 25 0,2 2-32 0,1 0 29 16,-3 0-26-16,4-1 32 0,-1 1-31 0,-1 0 27 16,-1 0-22-16,-6 0 27 0,4 0-20 0,-4 0 26 15,1 0-20-15,-1 0 16 0,-3 0-17 0,1 0 22 16,-2 0-5-16,-1 0-4 0,0 1-1 0,-2-1-3 15,-3 0 1-15,-3 0-9 0,-1 2 6 0,1-2-3 16,1 0 1-16,-4 1 3 0,1-1-2 0,-1 0 4 16,0 0 1-16,-1 0 3 0,-4 0 1 0,2 0-4 15,-3 0 4-15,2-1-2 0,-4 1 0 0,3 0 1 16,-3-2-5-16,1 2 7 0,0-1 1 0,-1 1-18 16,-2-1 16-16,0 1-9 0,-14 0 14 0,21 0-18 15,-21 0 13-15,21-2-14 0,-21 2 13 0,16 0-17 16,-16 0 16-16,0 0-11 0,20 0 12 0,-20 0-13 15,0 0 9-15,15-2 1 0,-15 2-4 0,0 0-7 16,0 0 2-16,13 0 1 0,-13 0-6 0,0 0-1 0,0 0-4 16,0 0-9-16,14-1-14 0,-14 1-29 0,0 0-32 15,0 0-48-15,0 0-84 0,0 0 5 16,0 0-98-16,0 0-106 0,0 0-436 0,0 0-395 16</inkml:trace>
          <inkml:trace contextRef="#ctx0" brushRef="#br0" timeOffset="21908.0679">20134 2355 418 0,'0'0'383'0,"1"-11"-67"16,-1 11-9-16,1-7-70 0,-1 7 6 0,0 0-40 16,3-13-55-16,-3 13-6 0,0 0-61 0,0 0 26 15,0-7-60-15,0 7 39 0,0 0 2 0,0 0 37 16,-4 5-20-16,4-5 9 0,-1 16-23 0,-1-6 10 15,2 2-10-15,-2 1 6 0,2 3-16 0,0 0 24 16,0 1-10-16,0 1-4 0,0 3-25 0,2 0-5 16,0-1-19-16,-2 4 2 0,1-3-11 0,0-1-2 0,2 3-6 15,0-2-3-15,-3-1-4 0,2-1-5 16,1-1-1-16,-2 0-1 0,2-4-2 0,-1 0-4 16,1 2-7-16,-1-4-5 0,0 0-23 0,0-4-28 15,1 4-41-15,-1-5-54 0,-2-7-63 0,3 10-94 0,-3-10-114 16,0 0-515-16,14 4-516 0</inkml:trace>
          <inkml:trace contextRef="#ctx0" brushRef="#br0" timeOffset="22615.9111">20513 2454 242 0,'0'0'240'0,"0"0"-40"15,8-3-32-15,-8 3-17 0,0 0 0 0,11-8-16 16,-11 8-4-16,7-6-21 0,-7 6 13 0,6-8-29 16,-6 8 7-16,9-12-35 0,-9 12 19 0,6-12-46 15,-5 3 27-15,3 0-41 0,-2 3 42 0,1-6-38 16,-2 5 30-16,-1-3-37 0,0-1 39 0,0 1-5 16,-1 0-10-16,-2 2 0 0,3-1-12 0,-5-2 3 15,3 1-3-15,-4 0-8 0,1 3 0 0,0-3 4 16,-3 3-3-16,2 0 0 0,-3 0-5 0,2 1-9 15,7 6 5-15,-18-5-4 0,18 5-27 0,-18-3 30 16,18 3-7-16,-21 1-5 0,10 2 8 0,-1 0-41 16,2-1 41-16,-2 5 0 0,3-1-36 0,-1 0 43 15,-1 1-37-15,3 2 41 0,-1-4-35 0,4 5 41 16,-1-1-39-16,1-1 40 0,2 1-42 0,-1-1 42 0,3 0-43 16,-3 1 39-16,4 1-40 0,0-10 45 15,0 19-45-15,3-11 45 0,-2 1-45 0,0-2 42 16,6-2-41-16,-4 4 41 0,5-2-41 0,-3 1 40 15,4-3-44-15,1 4 46 0,-1-4-43 0,2 1 42 0,0 2-39 16,0 0 36-16,1-4-37 0,1 3 31 0,0 1-33 16,1-1 24-16,-1 2-24 0,0 3 42 0,1-4-39 15,-2 4 41-15,1-1-27 0,-3 0 29 16,2 2-18-16,-5 0 25 0,4-1-16 0,-1 3 31 0,-3-2-7 16,-2 0 1-16,-1 0 1 0,0 0-8 0,1 0 12 15,-4-1-3-15,2 4 2 0,-3-5 1 0,0 2-3 16,-3 0 4-16,3-2-3 0,-3 2 4 0,0-3-7 15,-3-1 3-15,1 2-6 0,-1-3-4 0,-5 2-8 16,5-4-9-16,-6 0 0 0,1-1-7 0,-1 1-9 16,0-4 4-16,-2 0-3 0,0-1 3 0,0-2-7 15,-1-2-1-15,1-1 0 0,-1-2 1 0,-1 1-3 16,3-4-2-16,0-3-9 0,-1 1 10 0,5-3-11 16,0-2 10-16,1 1-10 0,2-2 12 0,2-2-12 15,1 1 10-15,3 0-10 0,1-2 9 0,2 1-9 16,5-2 8-16,-2 1-8 0,2 0 3 0,4 1-6 15,-1-1 6-15,1 3 2 0,0 1-2 0,-1 5-3 16,0-4-5-16,0 4-2 0,2-1-35 0,-1 2-6 16,0-1-22-16,0 5-23 0,-2 1-16 0,1 0-48 15,-2-1 34-15,-9 6-44 0,18-2 17 0,-18 2-63 16,18-2-26-16,-18 2-67 0,16 4-416 0,-16-4-239 16</inkml:trace>
          <inkml:trace contextRef="#ctx0" brushRef="#br0" timeOffset="36626.0303">21264 2290 111 0,'0'0'254'0,"0"-13"-70"0,0 13-15 15,0-8-15-15,0 8-21 0,0 0-9 0,0-13-27 16,0 13-7-16,0 0-22 0,-3-8 8 0,3 8-6 16,0 0 26-16,0 0-16 0,0 0 22 0,-14 1-29 15,14-1 26-15,-9 7-31 0,1-2 34 0,8-5-38 16,-13 12 47-16,7-2-46 0,-5 0 34 0,1 3-7 0,1-1-48 16,-5 5 41-16,-1 0-45 0,0 0 36 15,-2 3-47-15,-2-1 36 0,-3 4-42 0,0 0 30 16,-2 0-46-16,1-1 36 0,1-2-8 0,-1 3-8 15,3-3 0-15,2-4-4 0,-1 4-4 0,3-1-4 0,2-10-9 16,0 6 5-16,2-1-2 0,0-3-2 0,3-1-3 16,-1 0-4-16,4-2 0 0,-1 3-11 15,1-3-5-15,6-8-19 0,-11 10-2 0,11-10-19 0,-5 8-41 16,5-8-48-16,0 0-58 0,3 7-69 0,-3-7-57 16,0 0-310-16,18-2-149 0</inkml:trace>
          <inkml:trace contextRef="#ctx0" brushRef="#br0" timeOffset="23107.9561">20840 2447 309 0,'0'0'303'0,"2"-9"-62"0,-2 9-9 16,0 0-34-16,0-11-9 0,0 11-33 0,0-10 15 16,0 10-56-16,0 0 37 0,0-10-45 0,0 10 27 15,0 0-61-15,-2-9 28 0,2 9-68 0,0 0 47 16,0 0-45-16,0 0 65 0,0 0-23 0,0 0 32 15,0 0-35-15,-3 7 33 0,3-7-15 0,-6 12 18 16,6 0-10-16,-1-4 7 0,-3 6-26 0,4-4 16 16,0 6-7-16,0-5 1 0,-1 5-24 0,1-1 2 15,0-1-14-15,1 3 5 0,-1-1-8 0,0-1-7 16,1 2-4-16,3-2-6 0,-2 0-9 0,3-1 1 16,-3 1-3-16,1-2-6 0,2 0-2 0,-1-2-2 15,0 1-3-15,4-2 1 0,-4 1-7 0,3-3 7 16,0-1-3-16,1 1-2 0,1-1 0 0,-2-3 0 15,4 1-2-15,-11-5-1 0,17 5-5 0,-17-5 5 16,19 3-2-16,-19-3 1 0,18-5 0 0,-8 2-3 16,2-1 3-16,-3-1-7 0,-1-1 4 0,2-3-5 15,-2 0 7-15,1-1-7 0,-1-4 6 0,1-1-5 16,-3 0 5-16,0-2-7 0,-1-1 5 0,-3-1-3 16,0-1 5-16,-2 4-3 0,0-6 4 0,-2 3-7 15,-3-3 6-15,0 4-6 0,1-2 5 0,-5 3-7 16,1 0 11-16,-1 0-11 0,-2 2 8 0,0 1-6 15,0 0 2-15,2 4-3 0,-3 3-14 0,0-2 8 16,-2 4-4-16,2 1-10 0,1 0-31 0,-1 4-42 16,12 0-8-16,-22 0-56 0,22 0-10 0,-18 2-48 0,10 3 14 15,8-5-46-15,-14 6-43 0,14-6-87 16,-7 11-384-16,7-11-282 0</inkml:trace>
          <inkml:trace contextRef="#ctx0" brushRef="#br0" timeOffset="36947.9668">21799 2290 294 0,'0'0'369'0,"11"-8"-108"0,-11 8-23 16,6-8-62-16,-6 8 8 0,0 0-48 0,9-4 10 15,-9 4-44-15,0 0 21 0,0 0-50 0,0 0 29 16,-4 13-43-16,-1-6 36 0,0 3-41 0,-1 3 42 16,-1-2-9-16,-3 4-6 0,-2 1-11 0,0 1 10 15,-2 3-7-15,-3 1-4 0,-3 3-12 0,-4 0-8 16,2 1-11-16,-1 1 1 0,0-2-11 0,-3 2 0 16,0-2-5-16,1 0-5 0,1 0 1 0,-2-1-11 15,3-2 4-15,5-3 1 0,-1-1-3 0,1 0-3 16,4-3 0-16,0-1-1 0,2-1-5 0,1 0-9 0,1-5-10 15,0 3-3-15,4-3-21 0,-1 0-39 16,7-7-70-16,-10 7-124 0,10-7-169 0,0 0-285 16,-14-1-232-16</inkml:trace>
          <inkml:trace contextRef="#ctx0" brushRef="#br0" timeOffset="23605.8973">21393 2418 196 0,'0'0'331'0,"3"-8"-65"0,-3 8-20 15,3-7-47-15,-3 7 1 0,0-10-41 0,0 10 10 16,0 0-56-16,3-9 9 0,-3 9-50 0,0 0 36 15,0 0-50-15,0-8 43 0,0 8-43 0,0 0 43 16,0 0-43-16,0 0 40 0,-6 5-48 0,6-5 32 16,-3 9-40-16,0 1 43 0,-2-3-21 0,4 2 27 15,-3 5-23-15,3-4 15 0,-1 4-19 0,1 2 11 16,-1-4-21-16,2 5 7 0,0-4-19 0,0 4 21 16,2-1-12-16,-1 1 17 0,1-1-16 0,2 2 8 15,1 0 2-15,-3-1-9 0,4 0-6 0,0 0-8 16,-1-1-6-16,4-3-4 0,-5 0-11 0,4 0 3 15,-2-2-5-15,2-2-1 0,-1 2 0 0,2-2-4 16,-2-3 1-16,4 1 0 0,-3-3-7 0,-8-4 4 16,22 4 1-16,-22-4-5 0,23-3-4 0,-11 0 3 15,2-1-1-15,-5-5-7 0,2 4 8 0,0-5-11 16,0-1 8-16,0-2-12 0,-5-3 14 0,1-1-8 0,-2 0 4 16,0 1-8-16,-4-3 11 0,-1 1-7 15,-2-1 11-15,-3-1-10 0,-2 1 10 0,-2 0-12 0,-3-1-2 16,2 1 5-16,-3 1 8 0,0 5-6 15,-2-2 4-15,3 3-11 0,-5 0 8 0,3 1-11 0,-2 1 10 16,0 4-18-16,4 0 5 0,-1 1-23 0,1 2-32 16,12 3-39-16,-20-1-25 0,20 1-61 0,-18 1 17 15,18-1-54-15,-13 8-34 0,13-8-77 16,-9 7-475-16,9-7-352 0</inkml:trace>
        </inkml:traceGroup>
      </inkml:traceGroup>
    </inkml:traceGroup>
  </inkml:traceGroup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7:30.00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A51AE6B-CEED-43C2-9890-19B6F773CE40}" emma:medium="tactile" emma:mode="ink">
          <msink:context xmlns:msink="http://schemas.microsoft.com/ink/2010/main" type="inkDrawing" rotatedBoundingBox="22640,12767 25670,12443 25675,12489 22645,12813" semanticType="underline" shapeName="Other">
            <msink:sourceLink direction="with" ref="{2B9F8D36-01A9-4A1C-899A-DD3B03CE64D9}"/>
          </msink:context>
        </emma:interpretation>
      </emma:emma>
    </inkml:annotationXML>
    <inkml:trace contextRef="#ctx0" brushRef="#br0">3016 0 46 0,'0'0'372'0,"0"0"-102"16,0 0-51-16,0 0-22 0,0 0-10 0,0 0-52 15,0 0-7-15,0 0-40 0,8 4 1 0,-8-4-26 16,0 0 43-16,0 0-37 0,-6 6 53 0,6-6-47 16,0 0 43-16,-11 6-50 0,11-6 35 0,-9 3-47 15,9-3 39-15,-14 4-48 0,14-4 34 0,-20 5-46 16,6-2 38-16,1 0-41 0,-1 1 40 0,-7-1-39 15,2 2 31-15,-4 0-36 0,-6-2 29 0,-3 2-27 16,-2 1 18-16,-11 0-34 0,-2 1 21 0,-11 1-30 16,-5 0 25-16,-6 0-28 0,-3 0 18 0,-18 3-21 15,-4-2 24-15,-2 2-26 0,-6-2 25 0,-3 0-29 16,0 3 25-16,-7-1-29 0,-1-1 19 0,-1 2-16 16,0-2 24-16,2 1-28 0,-1-1 28 0,7-1 1 15,0 2-29-15,7 0 25 0,2-2-33 0,4 0 28 16,19-1-20-16,4-1 23 0,6 0-27 0,2-1 30 15,14 0-31-15,1-1 27 0,7 2-22 0,5-5 24 16,4 2-28-16,8-1 30 0,-1 0-27 0,2 1 28 16,6-4-15-16,3 1 3 0,-2-1-21 0,15 0 22 0,-22 2-35 15,22-2 24-15,-18 0-77 0,18 0 19 16,-11-3-70-16,11 3 2 0,0 0-76 0,-9-8-71 16,9 8-486-16,-2-9-281 0</inkml:trace>
  </inkml:traceGroup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7:25.74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DDFD05B-40BC-44A8-A50D-BE4F051B76BA}" emma:medium="tactile" emma:mode="ink">
          <msink:context xmlns:msink="http://schemas.microsoft.com/ink/2010/main" type="writingRegion" rotatedBoundingBox="22803,11263 27521,11280 27516,12776 22797,12758"/>
        </emma:interpretation>
      </emma:emma>
    </inkml:annotationXML>
    <inkml:traceGroup>
      <inkml:annotationXML>
        <emma:emma xmlns:emma="http://www.w3.org/2003/04/emma" version="1.0">
          <emma:interpretation id="{9B9DE3A6-8344-41E6-BAA9-41462CF0DB82}" emma:medium="tactile" emma:mode="ink">
            <msink:context xmlns:msink="http://schemas.microsoft.com/ink/2010/main" type="paragraph" rotatedBoundingBox="22735,12342 25335,11150 25704,11957 23104,131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1C4C30-CB9D-4E8B-B8B1-79FFCB35593D}" emma:medium="tactile" emma:mode="ink">
              <msink:context xmlns:msink="http://schemas.microsoft.com/ink/2010/main" type="line" rotatedBoundingBox="22735,12342 25335,11150 25705,11957 23104,13148"/>
            </emma:interpretation>
          </emma:emma>
        </inkml:annotationXML>
        <inkml:traceGroup>
          <inkml:annotationXML>
            <emma:emma xmlns:emma="http://www.w3.org/2003/04/emma" version="1.0">
              <emma:interpretation id="{C08D5BC6-B028-4F29-AFA7-2BCBD5E26620}" emma:medium="tactile" emma:mode="ink">
                <msink:context xmlns:msink="http://schemas.microsoft.com/ink/2010/main" type="inkWord" rotatedBoundingBox="22774,12273 23875,12132 23932,12574 22831,12715"/>
              </emma:interpretation>
              <emma:one-of disjunction-type="recognition" id="oneOf0">
                <emma:interpretation id="interp0" emma:lang="en-US" emma:confidence="0.5">
                  <emma:literal>200</emma:literal>
                </emma:interpretation>
                <emma:interpretation id="interp1" emma:lang="en-US" emma:confidence="0">
                  <emma:literal>200/</emma:literal>
                </emma:interpretation>
                <emma:interpretation id="interp2" emma:lang="en-US" emma:confidence="0">
                  <emma:literal>20 t.</emma:literal>
                </emma:interpretation>
                <emma:interpretation id="interp3" emma:lang="en-US" emma:confidence="0">
                  <emma:literal>200 t.</emma:literal>
                </emma:interpretation>
                <emma:interpretation id="interp4" emma:lang="en-US" emma:confidence="0">
                  <emma:literal>20.</emma:literal>
                </emma:interpretation>
              </emma:one-of>
            </emma:emma>
          </inkml:annotationXML>
          <inkml:trace contextRef="#ctx0" brushRef="#br0">22784 3151 63 0,'-20'0'428'0,"20"0"-115"15,-16-2-26-15,16 2-69 0,-8-7-8 0,8 7-31 16,-2-9-18-16,2 9-19 0,4-10-23 0,-4 10-25 16,10-11 3-16,-10 11-20 0,13-9-6 0,-5 5-4 15,2-2-6-15,-10 6-15 0,21-4-5 0,-21 4 0 16,19-1-2-16,-19 1 6 0,23 2 3 0,-11 4-6 15,-3-1 4-15,0 3 5 0,0-1-29 0,-1 5 41 16,-3-2-35-16,-1 4 33 0,-1-1-27 0,-3 3 19 16,-3 0-16-16,-1-2 18 0,-1 4-25 0,-3-1 17 0,-2 0-24 15,-3 3 18-15,-3-1-28 0,5 1 15 16,-6-3-18-16,-2-1 20 0,-2 1-30 0,-1-1 21 16,1-2-21-16,-1 0 18 0,-2-4-20 0,0 2 12 15,-2-3-13-15,7-1 17 0,-3-3-22 0,0-1 21 0,-1-1-19 16,1-2 21-16,2-1-23 0,-2-1 15 0,3-2-13 15,-2-3 19-15,4 3-25 0,-1-6 27 16,1 1-23-16,4-3 20 0,-2 1-20 0,7 2 13 16,-1-5-13-16,3 2 18 0,3 0-21 0,-1 0 22 0,3-1-22 15,-2 3 21-15,6 1-21 0,-1 1 14 0,2-2-9 16,1 4 16-16,1-2-26 0,1 3 26 0,-7 4-18 16,18-5 19-16,-18 5-21 0,26 1 20 0,-13 1-17 15,3 3 17-15,-2 0-21 0,4 3 20 0,-1 1-17 16,0 3 22-16,1-2-22 0,-1 4 17 0,3 0-17 15,0 1 20-15,-2-1-20 0,1 0 20 0,-3 0-23 16,1-1 17-16,0 0-33 0,-2 0-8 0,2-2-90 16,0-1 6-16,0 0-46 0,1-3-66 0,0 0-56 15,0-1-110-15,3-2-321 0,-3-3-225 0</inkml:trace>
          <inkml:trace contextRef="#ctx0" brushRef="#br0" timeOffset="374.2079">23267 3226 226 0,'4'-12'356'0,"-3"3"-81"16,-1 1-16-16,1 1-57 0,-1 7-7 0,0-15-41 15,0 15-2-15,-1-10-44 0,1 10 27 0,-5-7-45 16,5 7 36-16,0 0-14 0,-14-2-9 0,14 2-49 16,0 0 36-16,-17 4-34 0,17-4 47 0,-12 9-17 15,6-2 31-15,1 2-30 0,-1 4 14 0,3-3-23 16,-3 4 11-16,1-2-15 0,4 2 16 0,-2 1-24 15,1 0 6-15,0 4-24 0,1-5 6 0,-1 2-21 16,2 2 10-16,2-2-23 0,-1-3 11 0,1 3-17 16,0-4 15-16,1 2-15 0,1-3 15 0,-2 2-8 0,4-4 2 15,3-1-11-15,-2 0 12 0,4-3-18 16,-1-1 13-16,4-1-15 0,-2-1 9 0,-12-2-11 16,28-4 9-16,-9 0-11 0,-3 0 8 0,1-3-12 15,0-2 12-15,-1-1-13 0,-2-2 10 0,0-1-8 0,-2-2 13 16,-5-1-14-16,3-3 7 0,-4-1-7 0,-3 1 10 15,-1-3 0-15,-4 0-2 0,0 1-1 0,-3 2-1 16,-1-2 0-16,-5-1-7 0,0 3 4 16,-2-1-2-16,-3 3-5 0,2 1-7 0,0 2-9 15,-3 3-14-15,3-2-47 0,-2 5-51 0,3-2-42 0,0 3-40 16,3 0-56-16,0-1-95 0,-1 3-508 0,5 0-434 16</inkml:trace>
        </inkml:traceGroup>
        <inkml:traceGroup>
          <inkml:annotationXML>
            <emma:emma xmlns:emma="http://www.w3.org/2003/04/emma" version="1.0">
              <emma:interpretation id="{B59D7A22-8F9E-47D8-9B4C-0090C2F6B535}" emma:medium="tactile" emma:mode="ink">
                <msink:context xmlns:msink="http://schemas.microsoft.com/ink/2010/main" type="inkWord" rotatedBoundingBox="24169,11685 25335,11150 25705,11957 24538,12491"/>
              </emma:interpretation>
            </emma:emma>
          </inkml:annotationXML>
          <inkml:trace contextRef="#ctx0" brushRef="#br0" timeOffset="675.8639">23852 2497 389 0,'0'0'372'0,"0"0"-17"16,0 0-74-16,0 0-9 0,0 0-62 0,8 5 28 16,-8-5-76-16,6 8 20 0,-1-1-60 0,1 1 22 15,0 0-45-15,1 2 14 0,3 0-42 0,0 2 14 16,1-3-40-16,0 6 15 0,1-3-35 0,0 0 12 16,-1 0-25-16,1 1 19 0,-1-2-25 0,-3-1 19 15,4 1-31-15,-3 0 17 0,-1-3-35 0,2 0-32 16,-3 2-83-16,2-4-8 0,-3 1-83 0,1-1-73 15,-7-6-472-15,10 5-291 0</inkml:trace>
          <inkml:trace contextRef="#ctx0" brushRef="#br0" timeOffset="1420.9788">24493 2290 370 0,'9'-10'355'16,"-5"0"-65"-16,3 1-13 0,0-2-72 0,1 3 11 0,1-5-57 16,-2 5 13-16,5-1-15 0,-2-2-18 0,1 4-20 15,-2-3-10-15,1 3-11 0,1 1-7 0,-1 0-17 16,-1-1-6-16,1 3-10 0,-10 4-1 0,18-3 12 16,-18 3-2-16,19 2 3 0,-9 2 4 15,2 3 1-15,-6 0-15 0,3 3 19 0,-1 0-16 0,-3 1 12 16,1 4-10-16,-3-2 14 0,-2 3-18 0,-1 1 3 15,-1 0-18-15,-3 0 4 0,-2 3-16 0,-3-2 2 16,1 0-11-16,-5 1 2 0,-1-1-16 0,-1 0 9 16,0 1-11-16,2-6 4 0,-3 1-8 0,2-4 7 15,0 3-11-15,-3-5 4 0,0 1-3 0,3-1 7 16,-1-4-6-16,0 0 3 0,1 1-7 0,0-3 10 16,0-1-11-16,14-1 5 0,-26-1-5 0,14-1 6 15,0-3-8-15,1 3 7 0,2-4-9 0,-3 3 7 16,6-2-10-16,-1-3 2 0,1 4-4 0,6 4 8 15,-9-9-13-15,9 9 13 0,-6-11-7 0,6 11 8 16,0 0-12-16,4-8 10 0,-4 8-6 0,0 0 12 16,0 0-11-16,18 6 10 0,-11-2-6 0,3 2 6 15,1 2-9-15,0-1 16 0,2 3-14 0,0 1 12 16,1 1-6-16,1-1 7 0,-1 1-14 0,0 0 17 16,-2 0-15-16,2 0 3 0,-2 0-18 0,-1-3-13 15,1 4-61-15,-3-4-29 0,1-1-83 0,2-1 11 16,-2 0-58-16,1-1-40 0,0-4-66 0,1 2-451 15,-12-4-341-15</inkml:trace>
          <inkml:trace contextRef="#ctx0" brushRef="#br0" timeOffset="1659.2392">24887 2272 202 0,'3'-16'424'15,"-3"3"-92"-15,1-1-13 0,2 6-49 0,-2-1-40 16,0-1-24-16,2 3-38 0,-3 7-35 0,3-14-29 15,-3 14-7-15,1-7-4 0,-1 7-8 0,0 0-4 16,0 0-6-16,10 3 2 0,-10-3-38 0,4 14 28 16,-1-6-35-16,-1 5 25 0,1 1-37 0,-3 3 23 15,2 3-36-15,0-1 24 0,-1 5-30 0,-1-2 28 16,0 2-29-16,0 1 24 0,0-1-30 0,0 2 22 16,0-2-35-16,-1 2 23 0,-1-1-91 0,0-1-4 15,-3 0-69-15,3 0 1 0,0 0-84 0,-1-2-205 16,-2-1-199-16,2-1-158 0</inkml:trace>
          <inkml:trace contextRef="#ctx0" brushRef="#br0" timeOffset="904.9161">24116 2539 187 0,'-3'-9'457'0,"3"9"-119"0,-6-13-6 16,6 13-100-16,-5-11-1 0,5 11-35 0,-8-4 15 15,8 4-66-15,0 0 19 0,-16 2-58 0,16-2 29 16,-16 10-28-16,8-3 18 0,-2 1-38 0,-1 2 21 16,-3 1-29-16,2 2 7 0,-2 1-33 0,1 2 9 15,0-2-34-15,-2 3 17 0,0 0-7 0,1 0-10 16,0 1-1-16,0-2-6 0,2-1-8 0,0 1-4 16,1-2-15-16,3 2-38 0,-1-5-77 0,1 2-34 15,3-4-64-15,0 3-82 0,2-6-123 0,3-6-332 16,-2 10-267-16</inkml:trace>
          <inkml:trace contextRef="#ctx0" brushRef="#br0" timeOffset="1991.1384">24209 2914 197 0,'-23'1'365'16,"2"-1"-89"-16,7 2-23 0,0-2-43 0,14 0-5 15,-21 0-64-15,21 0 1 0,0 0-51 16,0 0 6-16,0 0-45 0,0 0 13 0,0 0-35 0,23-3 21 16,-6 0-45-16,6 1 32 0,1-1-35 0,7-1 25 15,2 3-28-15,2-3 24 0,2 1-32 0,8-4 27 16,-1 4-26-16,1-1 27 0,-1 0-32 0,4 1 36 16,-1-1-32-16,-2-2 31 0,2 3-30 15,-1-1 30-15,2 0-30 0,-3 1 32 0,2 0-34 0,-3-1 23 16,1 1-29-16,-7 0 36 0,-3 3-34 0,-2 0 32 15,-3-2-33-15,-1 2 29 0,-6-2-30 0,-2 2 26 16,-5 2-65-16,-1-2-43 0,-15 0-91 0,22 2-453 16,-22-2-151-16</inkml:trace>
        </inkml:traceGroup>
      </inkml:traceGroup>
    </inkml:traceGroup>
    <inkml:traceGroup>
      <inkml:annotationXML>
        <emma:emma xmlns:emma="http://www.w3.org/2003/04/emma" version="1.0">
          <emma:interpretation id="{C9484E56-8EE7-4DEE-AAEE-8D994CCD7930}" emma:medium="tactile" emma:mode="ink">
            <msink:context xmlns:msink="http://schemas.microsoft.com/ink/2010/main" type="paragraph" rotatedBoundingBox="22874,12082 27518,12099 27516,12776 22871,127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9F8D36-01A9-4A1C-899A-DD3B03CE64D9}" emma:medium="tactile" emma:mode="ink">
              <msink:context xmlns:msink="http://schemas.microsoft.com/ink/2010/main" type="line" rotatedBoundingBox="22874,12082 27518,12099 27516,12776 22871,12759">
                <msink:destinationLink direction="with" ref="{9A51AE6B-CEED-43C2-9890-19B6F773CE4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35F09D-3CE0-4EBA-98CA-5A680E789250}" emma:medium="tactile" emma:mode="ink">
                <msink:context xmlns:msink="http://schemas.microsoft.com/ink/2010/main" type="inkWord" rotatedBoundingBox="22874,12082 24180,12087 24177,12709 22871,12704"/>
              </emma:interpretation>
            </emma:emma>
          </inkml:annotationXML>
          <inkml:trace contextRef="#ctx0" brushRef="#br0" timeOffset="3219.0779">25340 3145 434 0,'11'-7'387'0,"-5"3"-78"15,-6 4-8-15,9-7-74 0,-9 7 9 0,8-6-37 16,-8 6-34-16,0 0-25 0,0 0-40 0,0 0 46 16,0 0-36-16,-3 9 29 0,-3-2-26 0,-3 1 26 15,-3 3-25-15,-3-1 8 0,-3 6-22 0,-4 0 0 16,-3 3-30-16,-4 2-1 0,-2 0-28 0,-6 6 8 15,1 0-21-15,-3 0 6 0,-1 2-21 0,-3-2 10 16,-1 2-23-16,1 1 2 0,-1-3-90 0,-1 2-65 16,-2-1-87-16,0-1-85 0,-3-3-188 0,1 0-306 15,-1-1-352-15</inkml:trace>
          <inkml:trace contextRef="#ctx0" brushRef="#br0" timeOffset="2946.836">25047 3278 50 0,'-2'-8'415'0,"1"-1"-57"0,1 9-73 15,-4-15-23-15,1 8-69 0,3 7 10 0,-6-7-60 16,6 7 37-16,-8-6-58 0,8 6 23 0,0 0-50 15,-18 4 40-15,18-4-40 0,-12 8 51 0,6 0-19 16,0 0 17-16,-1 1-27 0,-2 4 15 0,4-2-13 16,-2 3 15-16,2 3-15 0,0-2 4 0,2 1-18 15,0 4-7-15,-3-3-17 0,5-1-2 0,0 2-11 16,-1 0-1-16,2-1-16 0,0-1-2 0,2 2-12 16,-1-2-1-16,0 0-6 0,3 1-2 0,0-4-3 15,0 1 1-15,4-1-11 0,-2-1 9 0,2 2-9 16,2-5-2-16,1 0-1 0,-2 0-1 0,2-5-3 15,4 2 2-15,-2-2-5 0,2-3-3 0,-1 1 0 16,3-4 1-16,-3 1 3 0,1-2-6 0,0-1 5 16,-1-3-1-16,2 0-2 0,-3-3-1 0,1 0-1 15,-2-5 1-15,-4 0 0 0,2-1-5 0,-5-3 4 16,0-1-6-16,-2-1 2 0,-3 0-5 0,-1-1-2 0,-3 0 2 16,-3-2-4-16,-1 1-2 0,-1 0 2 15,-2 2-7-15,-2 1-10 0,-3 0-21 0,2 4-24 16,-2 4-24-16,0 0-29 0,-1 3-26 0,0 1-31 15,0 1-11-15,3 3-44 0,-2 2 16 0,0 0-60 0,1 2-33 16,0 0-119-16,-1 2-275 0,3 0-216 0</inkml:trace>
        </inkml:traceGroup>
        <inkml:traceGroup>
          <inkml:annotationXML>
            <emma:emma xmlns:emma="http://www.w3.org/2003/04/emma" version="1.0">
              <emma:interpretation id="{890C8A40-C870-4EB8-B375-F45CBA7D7AE6}" emma:medium="tactile" emma:mode="ink">
                <msink:context xmlns:msink="http://schemas.microsoft.com/ink/2010/main" type="inkWord" rotatedBoundingBox="24734,12237 27518,12248 27516,12776 24732,12766"/>
              </emma:interpretation>
              <emma:one-of disjunction-type="recognition" id="oneOf1">
                <emma:interpretation id="interp5" emma:lang="en-US" emma:confidence="0.5">
                  <emma:literal>DO</emma:literal>
                </emma:interpretation>
                <emma:interpretation id="interp6" emma:lang="en-US" emma:confidence="0">
                  <emma:literal>Do</emma:literal>
                </emma:interpretation>
                <emma:interpretation id="interp7" emma:lang="en-US" emma:confidence="0">
                  <emma:literal>200</emma:literal>
                </emma:interpretation>
                <emma:interpretation id="interp8" emma:lang="en-US" emma:confidence="0">
                  <emma:literal>210</emma:literal>
                </emma:interpretation>
                <emma:interpretation id="interp9" emma:lang="en-US" emma:confidence="0">
                  <emma:literal>20</emma:literal>
                </emma:interpretation>
              </emma:one-of>
            </emma:emma>
          </inkml:annotationXML>
          <inkml:trace contextRef="#ctx0" brushRef="#br0" timeOffset="2526.1776">24543 3283 253 0,'0'0'343'0,"-4"-7"-37"15,4 7-62-15,0-9-18 0,0 9-58 0,5-11 4 16,-5 11-53-16,7-10 15 0,-2 3-53 0,4 3 24 15,-9 4-50-15,14-7 41 0,-2 3-50 0,-12 4 38 16,18-5-47-16,-8 1 36 0,-10 4-5 0,24 0-1 16,-24 0-47-16,23 4 47 0,-11-1-42 0,-2 1 48 0,0 2-36 15,-2 1 40-15,1 4-32 0,-1-2 23 16,-3 5-23-16,-1-2 21 0,-1 3-14 0,-3 0 18 16,0 0-25-16,-2 1 14 0,-3 1-27 0,-1 1 15 15,-5-1-22-15,1 1 17 0,-2-1-23 0,-6 1 12 0,4-1-34 16,-5 1 32-16,0-3-22 0,-3 1 15 0,2-4-21 15,-2 1 14-15,0-1-12 0,2-4 13 16,0 0-22-16,0-2 23 0,-1 1-21 0,5-4 17 16,-1 0-17-16,-1-2 15 0,3-2-16 0,-1-1 15 0,1 1-21 15,1-5 13-15,0 0-8 0,2-1 14 0,3-1-19 16,0 0 20-16,1-4-22 0,2 1 19 0,1 0-15 16,1-2 14-16,1 2-19 0,3-1 20 15,-2 2-21-15,4 1 32 0,-2 0-34 0,2 0 15 0,-1 3-9 16,5 1 13-16,-6 5-18 0,9-11 23 0,-9 11-20 15,13-2 22-15,-13 2-17 0,18 2 14 0,-6 1-15 16,0 2 18-16,2 1-17 0,3 2 18 0,-3-1-16 16,4 4 19-16,-1 0-17 0,1-2 16 0,4 4-20 15,0 0 21-15,0 0-14 0,-2 0 14 0,2 1-25 16,-3 0 28-16,3-3-29 0,-5-1 12 0,1 1-58 16,-1-1-59-16,0-3-61 0,1 2-14 0,-1-3-100 15,-1-1-91-15,2-5-400 0,-1 3-304 0</inkml:trace>
          <inkml:trace contextRef="#ctx0" brushRef="#br0" timeOffset="3671.217">23658 3009 63 0,'6'-9'425'0,"0"5"-99"16,-6 4-34-16,11-9-27 0,-11 9-39 0,9-9-39 15,-9 9-10-15,9-8-32 0,-9 8-29 0,8-4-19 16,-8 4-12-16,0 0 23 0,0 0 3 0,0 0 27 16,9 3-14-16,-9-3-14 0,-6 14-13 0,-1-4-7 15,-3 2-16-15,-2 3-10 0,-5 6-4 0,-6 2-13 16,-8 5-30-16,-4 3 15 0,-3 0-24 0,-2 2 19 16,0 2-27-16,-1-1 24 0,-2 2-29 0,3-1 19 15,-3-1-21-15,7-1 9 0,0 0-72 0,3 0-23 16,4-2-52-16,8-4-94 0,2-2-87 0,6-2-515 15,0-3-383-15</inkml:trace>
          <inkml:trace contextRef="#ctx0" brushRef="#br0" timeOffset="7209.2617">25780 3241 58 0,'0'0'359'0,"0"0"-71"0,0 0-56 0,-6-7-10 0,6 7-54 15,0 0-5-15,0 0-45 0,-8-5 2 0,8 5-49 16,0 0 25-16,0 0-32 0,0 0 25 0,0 0-35 16,0 0 35-16,0 0-30 0,-6-5 36 0,6 5-49 15,0 0 45-15,0 0-35 0,0 0 45 16,0 0-42-16,0 0 49 0,0 0-30 0,0 0 27 0,0 0-15 16,0 0 19-16,0 0-24 0,0 0 20 0,0 0-24 15,0 0 14-15,0 0-23 0,0 0 7 0,0 0-18 16,0 0 11-16,0 0-25 0,0 0 0 0,0 0-14 15,0 0 7-15,0 0-19 0,0 0 7 16,0 0-18-16,0 0 9 0,0 0-12 0,0 0 13 0,0 0 22 16,0 0 21-16,0 0-8 0,16 6 0 0,-16-6-16 15,12 11-1-15,-5-4-14 0,2-1 2 0,-2 2-11 16,2 0 2-16,-1 2-7 0,4 1-7 0,-3-2 5 16,0 1-5-16,0 2 2 0,3 0 8 15,-2 0-9-15,-1 3 2 0,3-4-5 0,-2 2 4 0,2 0-8 16,-2 1-3-16,-2-1-6 0,2 0-2 0,-1 0-34 15,-2 0-39-15,-1-3-72 0,1 2-42 0,-1-1-65 16,-2-2 17-16,1 2-73 0,-2-1-54 0,3-3-90 16,-6-7-276-16,5 11-248 0</inkml:trace>
          <inkml:trace contextRef="#ctx0" brushRef="#br0" timeOffset="8019.3624">26432 3278 379 0,'4'-8'382'15,"-2"1"-28"-15,1 0-87 0,-3 7-2 16,4-11-79-16,-2 4 14 0,1-2-62 0,-3 9 15 15,5-15-64-15,-5 15 39 0,5-12-62 0,-5 12 32 16,7-12-55-16,-7 12 28 0,5-10-40 0,-5 10 27 0,11-13-29 16,-11 13 22-16,12-7-42 0,-12 7 32 0,12-8-39 15,-12 8 35-15,17-7-43 0,-17 7 38 16,20-3-45-16,-20 3 42 0,21-2-40 0,-21 2 35 16,21 2-38-16,-21-2 37 0,23 5-44 0,-13-1 44 15,2 1-31-15,-4 0 34 0,2 1-26 0,0 2 29 0,-3 1-19 16,1 0 31-16,-2 2-18 0,-2-1 28 0,0 2-18 15,-3 0 25-15,0 2-17 0,-2-3 20 16,0 4-19-16,-4-1 20 0,-3 1-15 0,1 1 17 16,-2 0-10-16,-2-2 12 0,-1 2-7 0,-2-3-5 0,0 1 2 15,-1 0 4-15,-1-1-1 0,1 0-5 0,0 0-1 16,2-2-14-16,1-1-7 0,1-1 3 0,2 0-15 16,1-3 6-16,-3 1-11 0,11-7 5 0,-11 10-10 15,11-10 3-15,-5 11-1 0,5-11 5 0,3 7-9 16,-3-7 6-16,20 9-8 0,-5-8 5 0,2 1-1 15,3-1-5-15,3-1-7 0,3 0 4 0,0-1-2 16,1 1 5-16,0-2-5 0,2 1 3 0,0-3-3 16,2 0 6-16,0 2-8 0,0-1 8 0,-1-3-9 15,-3 4 2-15,-2-2 1 0,1 1-1 0,-5-1-4 16,1 1-1-16,-2-1-8 0,-5 0-19 0,0 2-80 16,-3-2-107-16,-2-1-95 0,-10 5-56 0,8-11-141 15,-8 11-415-15,-8-13-500 0</inkml:trace>
          <inkml:trace contextRef="#ctx0" brushRef="#br0" timeOffset="7499.2472">26072 3318 19 0,'0'-12'424'0,"-2"3"-63"0,2-3-70 16,0 4-5-16,0 0-83 0,0-2 21 0,0 10-67 15,-2-13 23-15,2 13-76 0,-3-14 20 0,3 14-59 16,-1-8 39-16,1 8-49 0,0 0 49 0,0 0-32 16,-13-2 32-16,13 2-30 0,-11 8 21 0,4 0-23 15,-1-1 32-15,-1 1-12 0,0 1 12 0,-3 3-19 16,1 0 14-16,-2 3-29 0,-3-1 1 0,4 0-22 15,-4 3 4-15,-1 0-24 0,-1-1 7 0,3 3-18 16,-1-1 8-16,-1-1-14 0,0 0 4 0,1 0-11 16,0 2 10-16,-1-1-18 0,4-1 8 0,1 0-23 15,2-3-29-15,-2 0-79 0,6 0-31 0,-1-1-62 16,2-2 2-16,4-1-72 0,1-10-63 0,1 14-463 16,-1-14-348-16</inkml:trace>
          <inkml:trace contextRef="#ctx0" brushRef="#br0" timeOffset="9103.1344">22511 3307 278 0,'-17'-1'305'16,"17"1"-50"-16,-15-1-45 0,15 1 11 0,-12-3-42 15,12 3 8-15,-14-1-42 0,14 1 23 16,0 0-46-16,-18-1 30 0,18 1-60 0,0 0 20 16,-14-2-45-16,14 2 38 0,0 0-53 0,0 0 33 0,-12-1-57 15,12 1 49-15,0 0-34 0,0 0 30 0,15-3-34 16,-15 3 25-16,32-2-27 0,-12 1 25 0,5-4-27 16,7 2 25-16,3 0-25 0,1 0 20 0,11-1-25 15,2 0 18-15,3-2-30 0,-3 4 12 0,0-1-19 16,-1 1 16-16,-9-1-26 0,-3 3 18 0,-1-3-21 15,-8 3 21-15,-2-2-24 0,-7 2 24 0,1 0-25 16,-4 0 23-16,-15 0-22 0,17 4 20 0,-17-4-24 16,0 0 23-16,-6 7-19 0,-3-3 16 15,-5 3-20-15,-4-1 24 0,-4 0-21 0,-4 4 19 0,-2-1-24 16,-5-1 25-16,-2 5-20 0,0-2 19 0,-1 3-24 16,-1 0 20-16,-1 0-7 0,1 3 2 0,-1-3-14 15,0 0 18-15,5 2-20 0,-2-2 21 0,4 1-23 16,4-3 23-16,5-1-22 0,2-2 16 0,5-1-12 15,-2 0 18-15,5-2-17 0,1 0 22 0,11-6-23 16,-10 5 22-16,10-5-17 0,0 0 16 0,0 0-20 16,19 0 19-16,-5-3-18 0,3-3 17 0,5 0-15 15,2-4-3-15,5 0 15 0,4-3-18 0,2 1 22 16,-1-1-22-16,1 0 21 0,0 2-21 0,-3-2 20 16,-3 2-15-16,-3-2 15 0,-4 3-18 0,-4 2 22 15,-1 2-17-15,-6-2 23 0,1 2-27 0,-3 1 12 16,-9 5-7-16,6-8 18 0,-6 8-22 0,-9-5 22 15,9 5-23-15,-19 0 19 0,3 2-19 0,0-2 20 16,-5 4-18-16,-1 1 19 0,-1 1-22 0,-1 0 22 16,-2 0-20-16,-2 2 15 0,2 0-21 0,-1-1 22 0,7-1-17 15,0-1 16-15,0 2-17 0,3 0 16 16,2-4-21-16,3 2 20 0,1-1-21 0,11-4 24 16,-13 7-17-16,13-7 20 0,0 0-22 0,0 0 23 15,7 4-19-15,-7-4 18 0,28-4-23 0,-9-2 21 0,3 1-17 16,7-3 16-16,0 0-19 0,0-2 19 0,8-1-19 15,-7 1 18-15,1 1-19 0,-2 1 21 16,-1-4-18-16,-1 3 17 0,-2-1-32 0,-2 1 21 16,-5-2-44-16,-1 3-29 0,0 0-87 0,-5-3 2 0,-1 4-81 15,-6-2-67-15,2 0-526 0,-7 1-374 0</inkml:trace>
        </inkml:traceGroup>
      </inkml:traceGroup>
    </inkml:traceGroup>
  </inkml:traceGroup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7:37.62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45D1398-D5FE-47F0-8613-0943F541FE93}" emma:medium="tactile" emma:mode="ink">
          <msink:context xmlns:msink="http://schemas.microsoft.com/ink/2010/main" type="writingRegion" rotatedBoundingBox="20112,13581 22608,13718 22572,14374 20076,14237"/>
        </emma:interpretation>
      </emma:emma>
    </inkml:annotationXML>
    <inkml:traceGroup>
      <inkml:annotationXML>
        <emma:emma xmlns:emma="http://www.w3.org/2003/04/emma" version="1.0">
          <emma:interpretation id="{DB0C3398-98AD-452A-9549-19790E04C0F2}" emma:medium="tactile" emma:mode="ink">
            <msink:context xmlns:msink="http://schemas.microsoft.com/ink/2010/main" type="paragraph" rotatedBoundingBox="20112,13581 22608,13718 22572,14374 20076,142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C61DD7-C37A-4D08-857E-E3285FDDE033}" emma:medium="tactile" emma:mode="ink">
              <msink:context xmlns:msink="http://schemas.microsoft.com/ink/2010/main" type="line" rotatedBoundingBox="20112,13581 22608,13718 22572,14374 20076,14237"/>
            </emma:interpretation>
          </emma:emma>
        </inkml:annotationXML>
        <inkml:traceGroup>
          <inkml:annotationXML>
            <emma:emma xmlns:emma="http://www.w3.org/2003/04/emma" version="1.0">
              <emma:interpretation id="{1A7B9244-060A-4355-B6DE-52E71C7A97B6}" emma:medium="tactile" emma:mode="ink">
                <msink:context xmlns:msink="http://schemas.microsoft.com/ink/2010/main" type="inkWord" rotatedBoundingBox="20098,13848 20405,13864 20395,14041 20088,14024"/>
              </emma:interpretation>
            </emma:emma>
          </inkml:annotationXML>
          <inkml:trace contextRef="#ctx0" brushRef="#br0">20727 1570 123 0,'0'0'289'0,"0"0"-63"16,0 0-33-16,0 0-27 0,0 0-8 0,0 0-21 16,0 0-2-16,0 0-13 0,0 0 16 0,0 0-37 15,0 0 33-15,0 0-43 0,12 0 19 0,-12 0-49 16,0 0 20-16,0 0-49 0,7-8 35 0,-7 8-62 15,0 0 62-15,4-10-35 0,-4 10 36 0,0-9-38 16,0 9 36-16,1-11-46 0,-1 11 34 0,-1-11-40 16,1 11 35-16,-5-13-39 0,-1 6 46 0,6 7-39 0,-6-13 31 15,0 7-35-15,-1-1 35 0,-2 3-39 16,1-3 44-16,-1 3-26 0,0-1 33 0,-1 3-24 16,10 2 16-16,-21-3-17 0,21 3 16 0,-23 0-20 15,11 3 20-15,-1 1-18 0,0 1 14 0,2 2-21 0,-1-1 13 16,2 3-11-16,-2 0 18 0,3 2-18 0,-3 0 15 15,4 2-17-15,-1 0 12 0,5-1-16 0,-3 0 12 16,2 1-12-16,2 0 8 0,-1 0-21 16,3 1 19-16,-1-3-16 0,2 0 9 0,0 1-4 0,2-1 2 15,-1-1-3-15,2 0-4 0,-1-1-8 0,2-3 10 16,-1 3 1-16,2-4-3 0,0 1-2 0,4 2-5 16,-9-8 3-16,14 3-1 0,-14-3-6 15,18 4 5-15,-18-4-1 0,21 0-1 0,-21 0-13 0,22-6 12 16,-13 5-12-16,2-7 16 0,0 2-17 0,1 1 17 15,-2-4-13-15,-2 1 11 0,1 1-12 0,-1-4 14 16,-2 0-13-16,2-1 8 0,-1 2-5 0,-1-3 9 16,-1 2-12-16,-2 0 13 0,2 1-9 0,-1 0 13 15,-2 0-8-15,2 1 23 0,0 4 4 0,-2-5 11 16,-2 10-12-16,2-11 2 0,-2 11-17 0,5-9 7 16,-5 9-5-16,0 0 3 0,0 0-4 0,0 0 7 15,0 0 5-15,0 0 2 0,5 11-3 0,-5-11 17 16,2 16 4-16,0-6 3 0,0 3-3 0,-1 1-7 15,-1 1 2-15,3 0-2 0,-3 1-4 0,1 1-5 16,-1-1-13-16,0 3 5 0,0-2-6 0,0 1 0 16,-1 2-8-16,-2 1 6 0,2-1-18 0,-3-2 15 15,1 1 8-15,2 2-24 0,-3-1-13 0,-1-1-75 16,2 0-62-16,-1-2-102 0,0 3-95 0,-2-2-153 16,5-3-599-16,-3-2-718 0</inkml:trace>
          <inkml:trace contextRef="#ctx0" brushRef="#br0" timeOffset="804.4793">19633 4750 108 0,'0'0'440'16,"0"0"-101"-16,0 0-84 0,0 0-14 0,0 0-45 16,5 7 26-16,-5-7-14 0,0 0-31 0,0 0-31 15,0 0-27-15,0 0-21 0,0 0-13 0,0 0-18 16,0 0-11-16,14 1-14 0,-14-1-2 0,17 0-5 16,-3-1-6-16,1-1-9 0,1 0-8 0,3 0-36 15,1 0 36-15,4 0-34 0,-1 1 41 0,-1-1-38 16,2 2 32-16,-2 0-50 0,-2-2-23 0,-3 2-99 15,-2 2-93-15,-15-2-160 0,21 0-215 0,-21 0-139 16</inkml:trace>
        </inkml:traceGroup>
        <inkml:traceGroup>
          <inkml:annotationXML>
            <emma:emma xmlns:emma="http://www.w3.org/2003/04/emma" version="1.0">
              <emma:interpretation id="{426EA867-265E-4117-9B31-7B61EA7E36D0}" emma:medium="tactile" emma:mode="ink">
                <msink:context xmlns:msink="http://schemas.microsoft.com/ink/2010/main" type="inkWord" rotatedBoundingBox="21452,13655 22608,13718 22572,14374 21416,14311"/>
              </emma:interpretation>
            </emma:emma>
          </inkml:annotationXML>
          <inkml:trace contextRef="#ctx0" brushRef="#br0" timeOffset="2521.6431">21239 4611 245 0,'0'0'262'0,"8"-11"-46"0,-8 11-30 16,5-9-18-16,-5 9-4 0,9-9-29 0,-9 9-1 16,4-11-31-16,-4 11-1 0,8-8-13 0,-8 8 18 15,5-7-44-15,-5 7 14 0,2-6-30 0,-2 6 29 16,0 0-31-16,0 0 35 0,0 0-25 0,0 0 48 15,0 0-55-15,0 0 44 0,-2 15-42 0,-3-6 41 16,-4 6-37-16,1 2 32 0,-3-1-45 0,-1 4 30 16,-4 1-2-16,3 2-1 0,-4 0-3 0,2-1-3 15,-2 0-13-15,3 0-9 0,-3 1-12 0,1-2-4 16,-1 2-3-16,3-2-5 0,-1-2-3 0,2 1-24 16,-1-1 19-16,4-3-13 0,0-3 17 0,0 2-22 15,2-6 24-15,2 2-22 0,-4-3 24 0,8 2-16 16,-3-4 31-16,0 0-17 0,5-6 15 0,-7 8-21 15,7-8 14-15,0 0-3 0,0 0-8 0,0 0 3 16,12-7-1-16,-12 7-6 0,14-9 1 0,-5 5 0 16,1-3 0-16,2 2-11 0,0 0 7 0,1 0-1 15,2-2-3-15,-1 1 3 0,7 0-1 0,-3 2 0 0,2-2-6 16,2 0 2-16,-2 5 2 0,1-5 0 0,1 4-2 16,1-3 1-16,1 2-1 0,-2 0-6 15,0-1 8-15,-3 3-1 0,-1 1 0 0,-1-3 1 16,0 2-1-16,-2-2 0 0,-2 2-14 0,-13 1 17 0,21-3-2 15,-21 3-1-15,18-6 4 0,-18 6-2 0,13-7-1 16,-13 7-5-16,9-7 3 0,-9 7 0 0,4-9-5 16,-4 9 9-16,3-11-1 0,-3 11-2 0,-3-13-1 15,3 13 2-15,-3-12-4 0,-1 6 2 0,2-1 1 16,2 7 2-16,-7-13-2 0,2 8 4 0,5 5-7 16,-6-10 6-16,6 10 1 0,-8-9-1 0,8 9-1 15,-6-7 1-15,6 7-1 0,0 0-4 0,0 0 6 16,0 0 13-16,0 0 22 0,0 0 6 0,-6 7-1 15,6-7 0-15,0 15-4 0,0-4 2 0,0 0-2 16,3 2 7-16,-3 0-5 0,1 3-8 0,1 1-6 16,-2 0-6-16,0-1-4 0,0 3-13 0,0 1 11 15,-3 0-13-15,0 2 6 0,3-1-6 0,-2-3 7 16,-2 2-15-16,4 1 1 0,-3-1-13 0,-1-2-23 16,3-3-73-16,-3 1-48 0,4-1-65 0,-1-3 2 15,1 0-74-15,0-4-57 0,0-8-493 0,1 14-394 16</inkml:trace>
          <inkml:trace contextRef="#ctx0" brushRef="#br0" timeOffset="3159.8891">21823 4755 98 0,'9'-15'408'0,"-1"4"-61"15,-3 2-75-15,1-1-18 0,-1 2-67 0,-5 8 4 16,7-14-69-16,-7 14 14 0,9-9-62 0,-9 9 27 15,5-5-29-15,-5 5 34 0,0 0-50 0,0 0 31 16,0 0-43-16,7 5 19 0,-7-5 28 0,0 13-44 16,-3-6 41-16,2 3-5 0,1-2-5 0,-6 6-7 15,4-3-2-15,-2 4-10 0,-2 1 4 0,-1-1-6 16,-2 3-9-16,3-2-7 0,-2 3-12 0,-1-2-7 16,-3 5 0-16,3-5-5 0,-1 1-4 0,-1-1-7 15,0-1 3-15,3 1-16 0,-1-3 13 0,1-1-18 16,2 0 21-16,0-3-18 0,1-2 23 0,0 0-21 15,0 0 21-15,0-3-21 0,5-5 25 0,-5 13-21 16,5-13 21-16,-3 5-6 0,3-5 0 0,0 0-5 16,0 0-2-16,0 0 1 0,0 0 1 0,0 0-4 0,14-4-1 15,-14 4-5-15,14-7 5 0,-6 0 1 16,4 3-3-16,-1-2 0 0,4 1 0 0,-2-1-4 16,0 0 2-16,5-1-3 0,2 2-4 0,0-4 0 15,-3 4-4-15,3-1-6 0,0 0-6 0,0-1-23 0,-1 2-7 16,0 0 0-16,0-1 2 0,-4 2 12 0,-2-2 9 15,2 5 9-15,-3-3 5 0,-1 0 4 16,0 1 0-16,-1-3 5 0,-1 2-9 0,-9 4 11 16,14-7 0-16,-14 7 1 0,12-9 2 0,-12 9 1 0,7-10-21 15,-7 10 17-15,2-8 6 0,-2 8 2 0,-1-10-1 16,1 10 0-16,-1-10 0 0,1 10 1 0,-6-8-5 16,6 8 10-16,-6-10-5 0,6 10 11 15,-5-6-2-15,5 6-2 0,0 0 2 0,0 0-12 0,-9-7 9 16,9 7 8-16,0 0 8 0,0 0 5 0,-12 6 6 15,12-6 8-15,-4 9 15 0,0-1-4 0,0-1-5 16,3 0-9-16,0 4 5 0,-3-1 9 0,4 1-4 16,-3 2-5-16,-1 0-7 0,4-2-24 0,-1 3 14 15,1-1-19-15,-1 1 13 0,-2-1-20 0,3 1 9 16,-1 2-7-16,0-5 4 0,-2 4-11 0,2 0 17 16,1-3-24-16,-2 1 11 0,1 1-37 0,1-1-53 15,-2-2-82-15,2-3-2 0,0 1-64 0,-2-2-39 16,2-7-53-16,2 14-456 0,-2-14-309 0</inkml:trace>
        </inkml:traceGroup>
      </inkml:traceGroup>
    </inkml:traceGroup>
  </inkml:traceGroup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8:10.27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321AAE3-F34C-4257-852D-0EA1F9B2CDA1}" emma:medium="tactile" emma:mode="ink">
          <msink:context xmlns:msink="http://schemas.microsoft.com/ink/2010/main" type="inkDrawing" rotatedBoundingBox="21909,14558 24474,14351 24476,14378 21911,14585" semanticType="underline" shapeName="Other">
            <msink:sourceLink direction="with" ref="{E6BEB47D-A195-4F01-9DF1-DA36F865F073}"/>
          </msink:context>
        </emma:interpretation>
      </emma:emma>
    </inkml:annotationXML>
    <inkml:trace contextRef="#ctx0" brushRef="#br0">46 214 131 0,'0'0'327'0,"0"0"-68"0,0 0-36 0,-17-1-10 16,17 1-4-16,0 0-43 0,0 0 12 0,-14 0-48 15,14 0 26-15,0 0-63 0,0 0 35 0,0 0-49 16,0 0 27-16,0 0-40 0,-16-2 32 0,16 2-47 16,0 0 42-16,0 0-49 0,0 0 36 0,0 0-33 15,0 0 27-15,0 0-35 0,0 0 25 0,0 0-22 16,0 0 20-16,0 0-31 0,0 0 20 0,0 0-31 16,0 0 6-16,0 0-6 0,0 0 13 0,0 0-18 15,0 0 15-15,12-2-22 0,-12 2 20 0,18 0-28 16,-18 0 22-16,22-2-21 0,-22 2 17 0,23 0-18 15,-7-1 17-15,1-1-22 0,0 0 8 0,1 0-1 16,4 1 16-16,-2-2-21 0,4 0 20 0,2 1-20 16,0 0 18-16,1 0-21 0,2-2 18 0,4 1-16 15,-2-1 14-15,3 3-17 0,-1-3 22 0,-2 0-20 16,3 2 12-16,1-2-8 0,-3 2 12 0,2-1-25 0,-2-1 28 16,1 3-23-16,-2-3 22 0,1 2-21 0,-5-1 19 15,-1 0-14-15,2 1 13 0,0-1-16 16,-2 1 19-16,2-1-19 0,-2 0 11 0,0 1-6 0,1 0 14 15,0-1-22-15,0-1 23 0,0 1-21 0,1 1 20 16,-2 0-16-16,6-3 16 0,-2 1-17 0,-1 3 13 16,4-3-18-16,-3 1 18 0,2 0-16 15,-2-1 19-15,1 1-22 0,1 0 21 0,-2 0-17 0,2 1 15 16,-2-1-18-16,-4 1 21 0,1 0-16 0,2 0 16 16,-2 0-16-16,-1 0 18 0,-1 0-11 0,0 1 12 15,0-1-15-15,1 0 22 0,-2 2-22 0,-1-2 21 16,1 2-17-16,-1-1 14 0,0 1-15 0,1-1 15 15,-2 1-11-15,1-2 13 0,0 2-9 0,-1-1 6 16,0 1-7-16,0-3 14 0,-1 3-17 0,0 0 14 16,-2-1-16-16,2 1 14 0,-2-2-16 0,4 2 12 15,-4-2-14-15,3 0 10 0,-6 2-9 0,5-1 6 16,-3 1-9-16,-1-2 16 0,0 2-8 0,0-2 21 16,-3 0-7-16,1 2 11 0,0-2-13 0,0 2 4 15,-2-1-9-15,1 0 7 0,-1-1-13 0,-13 2 8 16,22-1-11-16,-22 1 9 0,21-3-13 0,-21 3 9 15,22-1-11-15,-22 1 11 0,21-4-12 0,-21 4 11 16,17-3-12-16,-17 3 11 0,18-2-10 0,-18 2 4 16,13-3-5-16,-13 3 11 0,0 0-11 0,18-1 7 15,-18 1-6-15,0 0 8 0,15-2-9 0,-15 2 3 16,0 0-7-16,0 0 4 0,13-2-20 0,-13 2-13 16,0 0-53-16,0 0-42 0,0 0-80 0,0 0-5 15,14-2-86-15,-14 2-120 0,0 0-444 0,0 0-415 16</inkml:trace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2:38.93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928E97-88E8-41D0-B08D-60D44886DE76}" emma:medium="tactile" emma:mode="ink">
          <msink:context xmlns:msink="http://schemas.microsoft.com/ink/2010/main" type="writingRegion" rotatedBoundingBox="11397,12938 14569,13557 14392,14466 11220,13847"/>
        </emma:interpretation>
      </emma:emma>
    </inkml:annotationXML>
    <inkml:traceGroup>
      <inkml:annotationXML>
        <emma:emma xmlns:emma="http://www.w3.org/2003/04/emma" version="1.0">
          <emma:interpretation id="{2DC67F26-633C-49A4-8A24-DA6596399218}" emma:medium="tactile" emma:mode="ink">
            <msink:context xmlns:msink="http://schemas.microsoft.com/ink/2010/main" type="paragraph" rotatedBoundingBox="11397,12938 14569,13557 14392,14466 11220,138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306528-ED92-477E-A064-A873E917CC3B}" emma:medium="tactile" emma:mode="ink">
              <msink:context xmlns:msink="http://schemas.microsoft.com/ink/2010/main" type="line" rotatedBoundingBox="11397,12938 14569,13557 14392,14466 11220,13847"/>
            </emma:interpretation>
          </emma:emma>
        </inkml:annotationXML>
        <inkml:traceGroup>
          <inkml:annotationXML>
            <emma:emma xmlns:emma="http://www.w3.org/2003/04/emma" version="1.0">
              <emma:interpretation id="{31D0D41E-AE66-43D7-872F-6C5CEC151EEF}" emma:medium="tactile" emma:mode="ink">
                <msink:context xmlns:msink="http://schemas.microsoft.com/ink/2010/main" type="inkWord" rotatedBoundingBox="11397,12938 14569,13557 14392,14466 11220,13847"/>
              </emma:interpretation>
              <emma:one-of disjunction-type="recognition" id="oneOf0">
                <emma:interpretation id="interp0" emma:lang="en-US" emma:confidence="0.5">
                  <emma:literal>3-8000</emma:literal>
                </emma:interpretation>
                <emma:interpretation id="interp1" emma:lang="en-US" emma:confidence="0.5">
                  <emma:literal>3 -8000</emma:literal>
                </emma:interpretation>
                <emma:interpretation id="interp2" emma:lang="en-US" emma:confidence="0">
                  <emma:literal>} -8000</emma:literal>
                </emma:interpretation>
                <emma:interpretation id="interp3" emma:lang="en-US" emma:confidence="0">
                  <emma:literal>3 08000</emma:literal>
                </emma:interpretation>
                <emma:interpretation id="interp4" emma:lang="en-US" emma:confidence="0">
                  <emma:literal>} 08000</emma:literal>
                </emma:interpretation>
              </emma:one-of>
            </emma:emma>
          </inkml:annotationXML>
          <inkml:trace contextRef="#ctx0" brushRef="#br0">60 3254 145 0,'0'0'385'0,"-9"5"-62"0,9-5-40 0,0 0-26 0,0 0-29 16,0 0-21-16,-14 0-18 0,14 0-16 0,0 0-20 15,0 0-16-15,-13-2-8 0,13 2 8 0,0 0-6 16,0 0 2-16,0 0-3 0,0 0-12 0,0 0-10 16,0 0-15-16,0 0-12 0,0 0-8 0,-14-1-13 15,14 1-14-15,0 0-8 0,0 0-7 0,14-4-7 16,-14 4-9-16,14-3 3 0,-14 3-4 0,22-3-3 15,-9 2-2-15,3-1-1 0,1 1-5 0,-1 0-2 16,1-1 4-16,1 2-1 0,2-4-1 0,-3 4-4 16,-1-1 3-16,3 1 2 0,-3 0-6 0,1-1 4 15,-4 1-2-15,-13 0 2 0,26-3-4 0,-26 3 8 16,19 0-3-16,-19 0-9 0,17 0 13 0,-17 0-1 16,0 0-3-16,22 0-2 0,-22 0 2 0,0 0 1 15,17 0-8-15,-17 0 2 0,0 0-11 0,0 0-15 16,0 0-43-16,13 0-50 0,-13 0-36 0,0 0-36 15,0 0-56-15,0 0-71 0,0 0-119 0,0 0-304 16,0 0-251-16</inkml:trace>
          <inkml:trace contextRef="#ctx0" brushRef="#br0" timeOffset="983.974">911 2912 102 0,'2'-11'264'0,"-2"11"-70"0,7-11-31 16,-7 11-2-16,4-10-16 0,-4 10-29 0,5-11-5 15,-5 11-18-15,5-14 20 0,-5 14-31 0,3-10 5 16,-3 10-19-16,5-14 21 0,-5 14-33 0,4-11 28 15,-4 11-26-15,1-14 34 0,-1 14-39 0,1-12 31 16,-1 12-44-16,-2-13 28 0,2 13-30 0,-4-15 33 16,4 15-45-16,-5-11 34 0,5 11-42 0,-7-13 40 15,7 13 2-15,-8-8-42 0,8 8 37 0,-10-7-51 16,10 7 43-16,-10-8-49 0,10 8 42 0,-13-5-35 0,13 5 44 16,-16 0-44-16,16 0 47 0,-17 3-40 0,17-3 32 15,-18 10-30-15,7-4 30 0,3-1-35 0,-4 5 46 16,2-1-26-16,-1-1 26 0,1 2-33 0,1 3 22 15,0 1 3-15,1-2-11 0,2 1 24 0,-3 0-3 16,3 1-1-16,4 0-19 0,-3-2 11 0,1 3-9 16,1-4-3-16,-1 5-5 0,3-5-3 15,-3 2-5-15,4-2-3 0,0 2-1 0,-1-5-5 0,1 3 2 16,0-2 0-16,0 1 1 0,1-3-2 0,-1-7 2 16,0 15-2-16,0-15-1 0,4 12 8 0,-4-12-1 15,1 11 1-15,-1-11-7 0,7 8 2 0,-7-8-4 16,0 0-9-16,10 5 5 0,-10-5-2 0,0 0-1 15,16 0-5-15,-16 0 3 0,0 0 0 0,18-2-4 16,-18 2 3-16,13-3-2 0,-13 3 2 0,15 0-5 16,-15 0 3-16,15-4 0 0,-15 4-5 0,16-3 4 15,-16 3 1-15,16 0 2 0,-16 0-6 0,18-1 5 16,-18 1-1-16,17 1-5 0,-17-1 7 0,17 3-3 16,-17-3 3-16,19 4-1 0,-10 1 5 0,0-1 4 15,2 4-11-15,-1-3 17 0,-2 0 0 0,2 5-2 16,-1-3 2-16,-1 0 2 0,-2 4 2 0,3 0-1 15,-1-1 1-15,-1 1 1 0,-2-1 2 0,4 2 3 0,-7-1 15 16,4 2-17-16,0-2 17 0,-2 2-12 0,-3 1 16 16,3-2-16-16,-3 2 0 0,1-3 4 15,-2 2 1-15,-3-2 5 0,1 3 0 0,0-4-3 16,-3 3-1-16,2-4-7 0,-2 4-4 0,0-3-4 0,-4 1-1 16,3-2-3-16,-2 0-1 0,-1 0-5 0,1 0-2 15,-2-3-3-15,-1 2-1 0,2-4 3 0,0 2-2 16,-2-4-1-16,-1 3 1 0,0-1-2 0,12-4-8 15,-19 4 6-15,19-4 3 0,-21-1 0 0,21 1-1 16,-23-3 0-16,11-1 11 0,1-2-16 0,3 1 10 16,-3-1-12-16,1-2 14 0,2 1-15 0,-1-2 13 15,3-1-17-15,1 1 17 0,-2-2-19 0,2 0 19 16,2-1-19-16,-1 1 19 0,3-2-21 0,-1 2-1 16,2-3 3-16,2 1 2 0,1-2-1 0,1 2-1 15,1-4 3-15,1 1 1 0,1 1-4 0,-1-2 6 16,5 1-1-16,-4-4-1 0,4 5 0 0,-1-1-1 15,0-3 2-15,-2 3-6 0,4-1 2 0,-2 1 2 16,1-1-1-16,-4 3-3 0,1-3 0 0,1 0-2 0,-2 3-5 16,-1-1-3-16,-1-1-1 0,2 4-1 15,-3-1 2-15,-2 2-4 0,2-1-11 0,-4 4-17 16,4-3-6-16,-3 3-15 0,-1 8-3 0,0-16-29 16,0 16 8-16,-5-11-33 0,5 11-17 0,-5-7-53 0,5 7 48 15,-12-7-40-15,12 7 29 0,0 0-42 0,-17 0-14 16,17 0-48-16,-11 5-83 0,11-5-333 15,0 0-191-15</inkml:trace>
          <inkml:trace contextRef="#ctx0" brushRef="#br0" timeOffset="1587.8962">1329 2840 285 0,'0'0'334'16,"0"0"-51"-16,9-3-57 0,-9 3-17 0,0 0-56 15,0 0-5-15,0 0-27 0,0 0 32 0,0 0-44 16,0 0 20-16,0 0-47 0,1 7 31 0,-1-7-45 16,-1 7 42-16,1-7-42 0,-5 9 32 0,1-1-21 15,1-1 33-15,-1 0-20 0,2 4 37 0,-2 0-19 0,-1 0 20 16,3 0-22-16,-2 2-2 0,-1 1-5 0,3 2-4 15,-2-1 1-15,1-1-4 0,-1 3-6 16,3 0-13-16,0-3-10 0,-2 4 11 0,2-1-2 16,-1 1-4-16,0-3 4 0,2 4-23 0,0-2 7 0,0-3-25 15,2 4 18-15,-2-3-26 0,3 0 14 0,-3 1-16 16,3-2-3-16,-1 0-1 0,0-1-2 0,3-1-1 16,-3 1 0-16,1-2-1 0,1-1-3 0,-2-1-3 15,1 1 6-15,0-3 0 0,0-2 3 0,-3-5 5 16,7 15 2-16,-7-15 0 0,10 8-8 0,-10-8 1 15,12 3 8-15,-12-3-15 0,14 0 6 0,-14 0-14 16,17-2 12-16,-17 2-17 0,17-5 10 0,-6 1-8 16,-11 4 15-16,21-9-15 0,-13 2 8 0,4 0-13 15,-2-2 15-15,-2 1-15 0,3-2 12 0,-4-1-10 16,3 0 9-16,-1-2-10 0,-2 0 1 0,0 1-4 16,-1-4 4-16,0 6 1 0,-2-6 2 0,-1 2-2 15,0 0 5-15,-1-2-4 0,0 1-1 0,-2-1 1 16,0 2 0-16,0-1-2 0,-2-2 2 0,0 1-1 0,-1 1 2 15,0-2-3-15,-1-1 1 0,-2 2 0 16,0-1 2-16,0 1 0 0,1 0-2 0,-2 2-3 16,2 0-1-16,-1 2 0 0,0 0-11 0,0 4-3 15,0-4-5-15,-1 5-12 0,-2 0-16 0,3 2-20 0,-1 0-21 16,7 5-32-16,-15-6-4 0,15 6-48 0,-15-1-27 16,15 1-58-16,-15 3 31 0,15-3-42 15,-11 5-16-15,11-5-63 0,-9 7-503 0,9-7-402 0</inkml:trace>
          <inkml:trace contextRef="#ctx0" brushRef="#br0" timeOffset="-888.4049">-521 2319 387 0,'0'0'367'0,"0"-9"-63"15,0 9-41-15,0 0-46 0,0 0-32 0,-1-9-24 16,1 9-22-16,0 0-11 0,0 0-20 0,1-10-21 16,-1 10-19-16,0 0-9 0,4-9-5 0,-4 9-4 15,4-5 0-15,-4 5-5 0,8-6-1 0,-8 6-6 16,8-4-7-16,-8 4 0 0,10-5-2 0,-10 5-6 15,12-4 6-15,-12 4-2 0,12-2-5 0,-12 2-1 16,0 0-5-16,21 0-3 0,-21 0 1 0,13 2 12 16,-13-2-1-16,12 6 0 0,-12-6-1 0,10 3 0 15,-10-3-2-15,8 10-2 0,-8-10 4 0,6 11-2 16,-6-11 0-16,6 10 6 0,-6-10-8 0,0 15 9 16,0-15-11-16,0 13 11 0,0-13-10 0,-3 16 5 15,-1-8-3-15,0 0-8 0,2 0 6 0,-2 0-1 16,-3 0-5-16,2 0 2 0,-1 0 0 0,3 0-4 15,-5-1-7-15,2 0 6 0,1-1-2 0,5-6-3 0,-9 11 1 16,3-6 2-16,0-1-3 0,6-4-6 16,-10 8 8-16,10-8-1 0,-11 8 0 0,11-8 5 15,-5 7 5-15,5-7 11 0,-8 6 1 0,8-6 7 0,0 0 2 16,-10 4-8-16,10-4 9 0,0 0-8 0,0 0-3 16,0 0-6-16,0 0 0 0,0 0-3 0,0 0-3 15,0 0-3-15,0 0-4 0,0 0 0 16,0 0-3-16,0 0 1 0,-4-5-2 0,4 5-1 0,0 0 0 15,0 0 1-15,10-6 1 0,-10 6-10 0,0 0 2 16,11-6 3-16,-11 6 3 0,0 0-1 0,13-2 1 16,-13 2 0-16,0 0-3 0,15-1 1 0,-15 1-3 15,0 0 3-15,18 1 1 0,-18-1 1 0,12 5-3 16,-12-5 3-16,13 3 1 0,-13-3-5 0,12 7 6 16,-12-7 1-16,10 8 1 0,-5-2 1 0,-5-6 5 15,12 12 3-15,-12-12-3 0,6 13 6 0,-1-4 4 16,-1-1 1-16,-1 1 2 0,1 0 0 0,-3 0 1 15,3 0-6-15,-3 1 7 0,0-2 2 0,-1 2 1 16,0-1 1-16,0 1 1 0,0-1-5 0,0 0-2 16,0-9 0-16,-2 16-2 0,-2-7 1 0,3-1-3 15,-3-2-4-15,1 1-1 0,-2 1-9 0,-1-4 2 16,-2 3-1-16,0-1-3 0,2 1 2 0,-5-4-4 0,3 1 0 16,-1 1-9-16,-2 0 4 0,-1-2-11 0,12-3-18 15,-22 3-53-15,9-2-52 0,-4-1-72 16,17 0-79-16,-28 0-1 0,14 0-91 0,-2-1-148 15,-1-1-325-15,0 2-395 0</inkml:trace>
          <inkml:trace contextRef="#ctx0" brushRef="#br0" timeOffset="2176.0395">1757 2904 193 0,'0'0'392'0,"9"-5"-62"0,-9 5-73 15,9-4-28-15,-9 4-65 0,0 0 10 0,8-5-59 16,-8 5 6-16,0 0-47 0,9-6 22 0,-9 6-47 16,0 0 43-16,0 0-24 0,0 0 35 0,0 0-8 15,5 6-44-15,-5-6 50 0,0 0-29 0,0 9 45 16,0-9-22-16,0 10 31 0,0-10-2 0,-2 13-8 0,2-13-3 16,0 17-1-16,0-7-14 0,-2 1-2 15,1-1-5-15,1 2-5 0,0 1-2 0,-3 1 1 16,2-1-12-16,1 2-14 0,0 2-1 0,0-2-9 15,0 3-6-15,0-2 15 0,0 3-19 0,0-3 13 0,0 3-25 16,0-2 18-16,0 2-25 0,4 0 14 0,-4-1-20 16,3-2 0-16,-3 1 2 0,2-2-6 15,1 1 5-15,-2 0 1 0,3-4 1 0,0 3-3 0,-2-4 0 16,2 2 3-16,-1-4 1 0,2 1 3 0,0-1-5 16,0-4 6-16,1 4-1 0,0-3-7 0,-6-6 2 15,13 7-3-15,-13-7-1 0,17 2-1 0,-17-2-4 16,17 0 3-16,-17 0-9 0,22-3 1 0,-11-1 16 15,0 0-18-15,0-3 14 0,-2 0-14 0,2 0 12 16,0 1-18-16,1-4 11 0,0-1-9 0,-3-2 13 16,0 2-13-16,1-3 0 0,-1-1 1 0,-1 0-1 15,-2 0 0-15,0-2 1 0,0 1 1 0,-1 0 3 16,-1-2-2-16,-1 2-1 0,-3-2 0 0,0 1-3 16,0-1 5-16,0 0-2 0,-3-2 0 0,-1 3-1 15,-1-4 0-15,-1 3-2 0,3 1-6 0,-6-1 2 16,4 4 1-16,-6-1-4 0,5 2-2 0,-3-2-6 15,0 6-9-15,-2-3-19 0,2 4-8 0,-1 2-17 16,-2-1-21-16,1 1-29 0,-1 2-14 0,2 1-53 0,-2 2 2 16,12 1-50-16,-22-1 44 0,22 1-13 15,-18 0-55-15,18 0-12 0,-17 1-38 0,17-1-89 16,-11 3-265-16,11-3-174 0</inkml:trace>
          <inkml:trace contextRef="#ctx0" brushRef="#br0" timeOffset="2811.7517">2333 2874 279 0,'0'0'413'16,"9"-6"-55"-16,-9 6-81 0,9-8-12 0,-9 8-71 15,7-6 11-15,-7 6-70 0,6-4 24 0,-6 4-77 16,0 0 24-16,5-6-54 0,-5 6 25 0,0 0-42 15,0 0 45-15,0 0-14 0,0 0 44 0,0 0-24 16,0 0 21-16,8 7-13 0,-8-7 32 0,-1 9-17 16,1-9 9-16,0 14-18 0,-2-7 13 0,1 2-10 15,-2 2 6-15,2 0-8 0,0-1-15 0,-3 6-5 16,4-5 5-16,-3 5 1 0,1-3-11 0,1 4-5 16,-5-1-6-16,5 3-6 0,0-3-4 0,-3 4-10 15,0-1 9-15,1-2-19 0,2 1 8 0,-1 0-15 0,-1 1 10 16,-1-3-9-16,3-1 9 0,-2 1-12 15,2-1 17-15,1 0-11 0,0 0 8 0,0-1-14 0,0-1 2 16,0 1-9-16,0-2 2 0,0-1-10 0,0-2 6 16,0 3-7-16,1-4 10 0,2 0-9 0,-2 3 3 15,-1-11-3-15,4 13 5 0,-4-13-2 0,3 13 10 16,-3-13-4-16,5 9 6 0,-5-9 1 0,6 10-3 16,-6-10-4-16,11 5-9 0,-11-5 10 0,12 4-8 15,-12-4-4-15,17-2 0 0,-17 2-5 0,21-4 0 16,-21 4-4-16,19-6 0 0,-7 1 2 0,0 0 4 15,-2 1 0-15,0-2-7 0,2 0 6 0,-4-1-1 16,3-1-5-16,0 2 1 0,-1-4 2 0,-2 2 1 16,1-2-3-16,-1-1 1 0,1-1-2 0,-3 1-4 15,1-2 5-15,-1 1 2 0,-1-1-2 0,-2-1-2 16,1-1 2-16,0 0-4 0,-3 0 23 0,0 0-24 16,-1-1 2-16,-1 3-1 0,0-2 3 0,-3 3-4 15,0-4 3-15,1 0 0 0,0 5-1 0,-5-6 3 16,1 5-1-16,1-2 1 0,-3 0 0 0,1 4 0 0,-1 0-1 15,1-1-1-15,-1 1 6 0,-3 1-5 0,5 0-2 16,-4 2 4-16,0-3 2 0,3 5-8 16,-2-2 0-16,-1-1-11 0,0 3-16 0,-1-1-20 0,2 1-34 15,-2-1-39-15,0 2-49 0,1 1-67 0,-1-1-112 16,-1 0-22-16,0 1-124 0,0-2-647 0,0 2-761 16</inkml:trace>
        </inkml:traceGroup>
      </inkml:traceGroup>
    </inkml:traceGroup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7:41.06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2E401AF-4B39-4993-8BD8-9F1830D5AC69}" emma:medium="tactile" emma:mode="ink">
          <msink:context xmlns:msink="http://schemas.microsoft.com/ink/2010/main" type="writingRegion" rotatedBoundingBox="18122,13655 26696,13777 26627,18623 18053,18501"/>
        </emma:interpretation>
      </emma:emma>
    </inkml:annotationXML>
    <inkml:traceGroup>
      <inkml:annotationXML>
        <emma:emma xmlns:emma="http://www.w3.org/2003/04/emma" version="1.0">
          <emma:interpretation id="{7E9EAAA8-FAAE-49DF-96F7-C43DAEE70C8E}" emma:medium="tactile" emma:mode="ink">
            <msink:context xmlns:msink="http://schemas.microsoft.com/ink/2010/main" type="paragraph" rotatedBoundingBox="22815,13783 24604,13723 24625,14346 22835,1440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6BEB47D-A195-4F01-9DF1-DA36F865F073}" emma:medium="tactile" emma:mode="ink">
              <msink:context xmlns:msink="http://schemas.microsoft.com/ink/2010/main" type="line" rotatedBoundingBox="22815,13783 24604,13723 24625,14346 22835,14406">
                <msink:destinationLink direction="with" ref="{1321AAE3-F34C-4257-852D-0EA1F9B2CDA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F5AE99D-1F7E-4DE5-8523-C10AFCD21A3D}" emma:medium="tactile" emma:mode="ink">
                <msink:context xmlns:msink="http://schemas.microsoft.com/ink/2010/main" type="inkWord" rotatedBoundingBox="22815,13783 24604,13723 24625,14346 22835,14406"/>
              </emma:interpretation>
              <emma:one-of disjunction-type="recognition" id="oneOf0">
                <emma:interpretation id="interp0" emma:lang="en-US" emma:confidence="0.5">
                  <emma:literal>1×9.</emma:literal>
                </emma:interpretation>
                <emma:interpretation id="interp1" emma:lang="en-US" emma:confidence="0">
                  <emma:literal>19×9.</emma:literal>
                </emma:interpretation>
                <emma:interpretation id="interp2" emma:lang="en-US" emma:confidence="0">
                  <emma:literal>1×9:</emma:literal>
                </emma:interpretation>
                <emma:interpretation id="interp3" emma:lang="en-US" emma:confidence="0">
                  <emma:literal>19×9:</emma:literal>
                </emma:interpretation>
                <emma:interpretation id="interp4" emma:lang="en-US" emma:confidence="0">
                  <emma:literal>•149.</emma:literal>
                </emma:interpretation>
              </emma:one-of>
            </emma:emma>
          </inkml:annotationXML>
          <inkml:trace contextRef="#ctx0" brushRef="#br0">0 90 152 0,'5'-13'397'15,"2"0"-70"-15,-2 3-15 0,-3-1-76 0,3 4 3 16,-1-1-63-16,-2-1 14 0,-2 9-77 0,6-11 17 15,-6 11-53-15,5-9 50 0,-5 9-48 0,0 0 55 0,0 0-19 16,16 6 19-16,-16-6-31 0,6 8 17 0,-6-8-3 16,5 16-11-16,-2-8-17 0,-3 4-15 15,3 0-4-15,-1 1-12 0,-2 1-11 0,0 2-6 16,3-2-10-16,-3 3-6 0,0 0-7 0,0 0-2 0,0 0-10 16,-3 0 7-16,2 4-13 0,0-3 11 0,-2 2-19 15,2-4 12-15,-1 1-12 0,-1 0 7 0,3-3-26 16,0 1-9-16,0 1-87 0,-2-4-7 0,4 0-67 15,-2-4 9-15,0 4-87 0,1-4-61 0,4-2-472 16,-5-6-341-16</inkml:trace>
          <inkml:trace contextRef="#ctx0" brushRef="#br0" timeOffset="537">703 104 130 0,'0'0'414'16,"-6"-15"-111"-16,6 15-42 0,-5-9-60 0,5 9 9 15,-5-7-36-15,5 7 13 0,0 0-57 0,0 0 21 16,-18 3-14-16,18-3-22 0,-18 9-16 0,8-1-8 16,-3 0-6-16,0 3 1 0,-3 1-20 0,-1 0-1 15,0 4-10-15,-2 0-14 0,-2 0-23 0,2 1 6 31,-2 2 1-31,2-1-41 0,-4 4 38 0,2-4-42 0,1 0 40 0,2 2-46 0,1-2 44 0,1 1-40 16,0-1 37-16,4-2-50 0,1-2 19 0,3-2-73 16,-1 1 2-16,4-3-53 0,-2 2-40 0,7-12-79 15,-1 12-122-15,1-12-205 0,1 8-99 0</inkml:trace>
          <inkml:trace contextRef="#ctx0" brushRef="#br0" timeOffset="277">373 152 435 0,'0'0'344'0,"2"-15"-29"16,-2 15-64-16,4-9-13 0,-4 9-35 0,3-10-23 16,-3 10-31-16,2-7-20 0,-2 7-24 0,0 0-10 0,7-7-4 15,-7 7-3-15,0 0 1 0,0 0-3 16,18 3-6-16,-18-3 2 0,15 7-3 0,-6 1-10 16,3-2-5-16,0 2-8 0,-1 2-14 0,5 1-7 0,-3 2-8 15,4 0-4-15,-3 0-12 0,4 2-11 0,-1-1 14 16,0 3-25-16,-2 1 22 0,1-6-22 0,1 5 22 15,-4-4-33-15,1 1 19 0,-1 0-29 16,-2-1-12-16,0 0-71 0,-4-4-1 0,4 0-65 0,-3 1-42 16,-2-5-49-16,2 2-143 0,-8-7-201 0,9 6-124 15</inkml:trace>
          <inkml:trace contextRef="#ctx0" brushRef="#br0" timeOffset="3730">1332 7 186 0,'10'-4'322'0,"-10"4"-53"0,0 0-42 0,0 0-16 0,6-6-57 0,-6 6-12 0,0 0-42 0,0 0 4 0,6-7-29 0,-6 7 24 0,0 0-39 0,0 0 1 0,1-8-14 0,-1 8 23 0,0 0-33 0,3-14 30 0,-3 14-27 0,0-9 26 0,0 9-47 0,-4-10 50 0,4 10-39 0,-2-10 34 0,2 10-45 0,-4-11 31 0,4 11-44 0,-7-11 36 0,7 11-37 0,-11-7 39 0,11 7-35 0,-16-8 37 0,16 8-44 0,-17-3 47 0,17 3-40 0,-24 0 40 0,10 2-39 0,-1 1 47 0,-1 2-36 0,-2 1 40 0,-1 1-36 0,-1-1 13 0,2 5-2 0,0-2 21 0,0 1-25 0,1 0 27 0,0 4-7 0,2-2-1 0,2 1-7 0,0 0 5 0,2 2-6 0,0-1-5 0,4-1-2 0,1 0-6 0,2-2-1 0,-1 2-9 0,5 0 3 0,-2-3-4 0,2 0-7 0,2 1 5 0,0-1-5 0,1-3 0 0,1 0-4 0,2 0-5 0,1-1 6 0,-1-1 0 0,3 0-5 0,-9-5 2 0,20 4-1 0,-20-4-1 0,18 0 0 0,-18 0-4 0,26-3 4 0,-15-1-1 0,4-1-5 0,-4 0 5 0,3-2-3 0,-1-1 0 0,0-1 1 0,3 1-6 0,-3-5 7 0,-2 2 0 0,4-2-22 0,-4 0 22 0,-2-1-18 0,2-1 20 0,-2 3-17 0,-1 0 18 0,-2 1-16 0,1 2 14 0,-2 1-10 0,0 0 21 0,1-1-13 0,-6 9 19 0,6-12-9 0,-6 12 17 0,9-12-19 0,-9 12 16 0,3-7-19 0,-3 7 14 0,6-8-16 0,-6 8 19 0,0 0 8 0,0 0 33 0,0 0-8 0,0 0 10 0,0 8-4 0,0-8 0 0,0 16 3 0,-3-9 0 0,3-7 0 0,-4 18 3 0,4-7 8 0,-1 4-7 0,0 1 12 0,-2-3-20 0,2 6-7 0,-1-1-4 0,-1 4 2 0,1-1 0 0,1-2-11 0,-2 4-10 0,2-1-2 0,-3 0-6 0,3-1-6 0,-2 3 1 0,1-4-3 0,0 1-4 0,-1 0 13 0,3-1-20 0,-3-3 17 0,0-1-20 0,2 1 16 0,0-4-18 0,-1 0 14 0,0-2-16 0,2 0 13 0,0-3-14 0,-1 2 16 0,-1-1-19 0,2-9 27 0,0 13-27 0,0-13 12 0,0 12-21 0,0-12 6 0,-2 9-25 0,2-9-9 0,0 0-68 0,2 8-80 0,-2-8-62 0,0 0-83 0,0 0 12 0,0 0-63 0,0 0-99 0,8-5-480 0,-8 5-554 0</inkml:trace>
          <inkml:trace contextRef="#ctx0" brushRef="#br0" timeOffset="3731">1518 396 351 0,'0'0'590'0,"14"-7"-187"0,-14 7-50 0,12-1-109 0,-12 1-18 0,10-3-79 0,-10 3 2 0,0 0-69 0,0 0 21 0,16 0-65 0,-16 0-14 0,0 0-145 0,6 10-164 0,-6-10-442 0,-4 7-233 0</inkml:trace>
          <inkml:trace contextRef="#ctx0" brushRef="#br0" timeOffset="29373.6051">1798 441 381 0,'0'0'454'0,"0"0"-134"0,3-9-43 15,-3 9-90-15,0 0-4 0,2-7-75 0,-2 7 13 0,0 0-52 16,0 0 12-16,0 0-48 0,0 0-27 0,0 0-107 15,0 0-85-15,0 0-131 0,0 0-189 0,-13 3-3 16</inkml:trace>
        </inkml:traceGroup>
      </inkml:traceGroup>
    </inkml:traceGroup>
    <inkml:traceGroup>
      <inkml:annotationXML>
        <emma:emma xmlns:emma="http://www.w3.org/2003/04/emma" version="1.0">
          <emma:interpretation id="{CB9571B4-0AFB-4F4C-AB6D-F47B432D8A77}" emma:medium="tactile" emma:mode="ink">
            <msink:context xmlns:msink="http://schemas.microsoft.com/ink/2010/main" type="paragraph" rotatedBoundingBox="22634,14874 23731,14580 23862,15069 22765,153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03FDA01-DD41-4A11-A479-6FAFBD451BA7}" emma:medium="tactile" emma:mode="ink">
              <msink:context xmlns:msink="http://schemas.microsoft.com/ink/2010/main" type="line" rotatedBoundingBox="22634,14874 23731,14580 23862,15069 22765,15363"/>
            </emma:interpretation>
          </emma:emma>
        </inkml:annotationXML>
        <inkml:traceGroup>
          <inkml:annotationXML>
            <emma:emma xmlns:emma="http://www.w3.org/2003/04/emma" version="1.0">
              <emma:interpretation id="{6CC9D9E5-DA3A-4C70-97DA-AFE176F7B42A}" emma:medium="tactile" emma:mode="ink">
                <msink:context xmlns:msink="http://schemas.microsoft.com/ink/2010/main" type="inkWord" rotatedBoundingBox="22634,14874 23731,14580 23862,15069 22765,15363"/>
              </emma:interpretation>
              <emma:one-of disjunction-type="recognition" id="oneOf1">
                <emma:interpretation id="interp5" emma:lang="en-US" emma:confidence="0.5">
                  <emma:literal>2.</emma:literal>
                </emma:interpretation>
                <emma:interpretation id="interp6" emma:lang="en-US" emma:confidence="0">
                  <emma:literal>2</emma:literal>
                </emma:interpretation>
                <emma:interpretation id="interp7" emma:lang="en-US" emma:confidence="0.5">
                  <emma:literal>Q -</emma:literal>
                </emma:interpretation>
                <emma:interpretation id="interp8" emma:lang="en-US" emma:confidence="0">
                  <emma:literal>Q.</emma:literal>
                </emma:interpretation>
                <emma:interpretation id="interp9" emma:lang="en-US" emma:confidence="0">
                  <emma:literal>Q .</emma:literal>
                </emma:interpretation>
              </emma:one-of>
            </emma:emma>
          </inkml:annotationXML>
          <inkml:trace contextRef="#ctx0" brushRef="#br0" timeOffset="30449.0136">934 1126 417 0,'0'0'470'0,"7"-8"-56"0,-7 8-84 0,10-9-98 16,-10 9 10-16,7-7-89 0,-7 7 10 0,5-5-76 15,-5 5 22-15,5-4-63 0,-5 4 32 0,0 0-55 16,12-6 32-16,-12 6-55 0,0 0-2 0,13-4-75 16,-13 4-130-16,0 0-160 0,10-3-319 0,-10 3-193 15</inkml:trace>
          <inkml:trace contextRef="#ctx0" brushRef="#br0" timeOffset="30278.1224">191 1002 205 0,'0'0'413'0,"0"0"-58"0,0 0-72 0,-5-7-25 15,5 7-73-15,0 0 3 0,-5-7-56 0,5 7 17 16,0 0-58-16,0-10 25 0,0 10-53 0,4-9 35 16,-4 9-49-16,5-8 40 0,-5 8-40 0,5-7 38 15,-5 7-27-15,11-10 29 0,-11 10-35 0,11-10 21 16,-11 10-15-16,12-7 22 0,-12 7-22 0,14-7 7 16,-14 7-16-16,14-6 7 0,-14 6-21 0,15-4 15 15,-15 4-15-15,15-1 18 0,-15 1-7 0,14 3 19 16,-14-3-14-16,17 5 10 0,-10-1-13 0,3 3 18 15,-3-1-5-15,-1 1 7 0,2 3-5 0,-2-1-7 16,-1 2 1-16,1 0 13 0,-4 2-1 0,0 0-5 16,0 1 5-16,-2 2 0 0,-4-2-13 0,3 4 5 0,-4-1-4 15,-2 1-8-15,-3 1-1 0,0 2-1 16,-2 0-8-16,0-2-8 0,-5 0-1 0,3 1-6 16,-3 0 12-16,1-4-18 0,-3 5-5 0,1-6 14 0,-1 1-24 15,1 0 18-15,-2-3-17 0,4 0 13 0,-5-2-17 16,3 0 16-16,1-4-20 0,-1 1 18 0,1 0-16 15,0-5 14-15,3-1-19 0,0 1 20 16,-3-3-21-16,4-1 3 0,0-1-1 0,-1-2 1 0,2-2 2 16,3-2-1-16,0 0 0 0,-1-2-3 0,3-2 2 15,1 1-2-15,4 0 5 0,-2-2-4 0,4 2 3 16,0 0-1-16,0 0-1 0,6 0 1 0,-5-1 4 16,4 4-3-16,2-4 6 0,2 3-12 0,-3 0 4 15,6 0-2-15,-2 1 3 0,0 1-5 0,0 1 4 16,1-1 1-16,1 4 0 0,-2-4-1 0,2 4 1 15,2 0 1-15,-14 3 4 0,21-1-2 0,-21 1 5 16,23 1-8-16,-11 1 1 0,2-1-2 0,-1 7 1 16,0-5-2-16,-3 2 2 0,3 2 3 0,1 2-2 15,-1-2 1-15,-1 1-1 0,0 2 3 0,1 0-5 16,1 1 5-16,-3-2-2 0,2 0-1 0,-1 0 1 16,0 2-1-16,-2-1 3 0,0-3-6 0,-2 3 5 15,4-2 0-15,-2 1 2 0,1-5-3 0,-2 4-1 16,0-3 1-16,1 3 2 0,-1-2-10 0,0-1 5 0,-1 0-9 15,2-3-12-15,-10-2-11 0,18 6-46 16,-18-6-49-16,18 0-49 0,-18 0-86 0,21-1-34 16,-9-2-59-16,-1-1-51 0,1-1-99 0,1-1-417 0,0-3-496 15</inkml:trace>
        </inkml:traceGroup>
      </inkml:traceGroup>
    </inkml:traceGroup>
    <inkml:traceGroup>
      <inkml:annotationXML>
        <emma:emma xmlns:emma="http://www.w3.org/2003/04/emma" version="1.0">
          <emma:interpretation id="{64E03491-806D-4375-871D-70FD1CE5021E}" emma:medium="tactile" emma:mode="ink">
            <msink:context xmlns:msink="http://schemas.microsoft.com/ink/2010/main" type="paragraph" rotatedBoundingBox="18572,15629 25220,15709 25212,16359 18564,162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EBEF3E1-DA02-466C-B423-AB3363A241FF}" emma:medium="tactile" emma:mode="ink">
              <msink:context xmlns:msink="http://schemas.microsoft.com/ink/2010/main" type="line" rotatedBoundingBox="18572,15629 25220,15709 25212,16359 18564,16279"/>
            </emma:interpretation>
          </emma:emma>
        </inkml:annotationXML>
        <inkml:traceGroup>
          <inkml:annotationXML>
            <emma:emma xmlns:emma="http://www.w3.org/2003/04/emma" version="1.0">
              <emma:interpretation id="{8032617E-8344-4B57-A5D2-EA4A06B54846}" emma:medium="tactile" emma:mode="ink">
                <msink:context xmlns:msink="http://schemas.microsoft.com/ink/2010/main" type="inkWord" rotatedBoundingBox="18572,15629 19058,15635 19050,16285 18564,16279"/>
              </emma:interpretation>
              <emma:one-of disjunction-type="recognition" id="oneOf2">
                <emma:interpretation id="interp10" emma:lang="en-US" emma:confidence="0.5">
                  <emma:literal>A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J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31735.6874">-4103 1886 226 0,'0'0'313'0,"0"0"-57"0,0 0-21 0,0 0 1 16,0 0 3-16,0 0-55 0,0 0 15 0,0 0-58 15,-6 8 29-15,3-1-52 0,-1 5 20 16,-1-2-49-16,0 1 33 0,2 2-5 0,-2 1-2 0,-1 2-3 16,-3-1 2-16,4 2-10 0,-2 2-24 0,2 0 11 15,-2-1-16-15,2 1 7 0,-1 0-21 0,1 2 4 16,-2-2-21-16,1-1 4 0,-1 0-11 0,2-1 3 16,0 0-15-16,0-5 13 0,-1 1-16 0,4 0 11 15,-2-2-6-15,0-1-1 0,3-1 13 0,-2-2 14 16,3-7 10-16,-4 14 16 0,4-14 10 0,-5 12 0 15,5-12-15-15,0 0-11 0,-1 7-16 0,1-7-7 16,0 0-9-16,0 0-6 0,1-9-5 0,-1 9-5 16,1-19 1-16,3 10-7 0,0-3-3 0,-1-2 1 15,1 1-3-15,-2-4 2 0,3-1-3 0,1 0-1 16,0 0 3-16,-1-3-1 0,2 3 25 0,-2-1-35 16,1-2 3-16,0 0 2 0,3 3 1 0,-3-2-1 15,2 0-1-15,-3 3-1 0,5-4 2 0,-2 4 1 0,-3-2-3 16,4 2-1-16,-1 2 4 0,1-2 1 0,-2 3 1 15,-1 3-2-15,2-2-3 0,-3 3 1 16,2 0 2-16,-1-1-2 0,2 4 0 0,-2-1 1 16,-1 2-1-16,-5 6-2 0,13-7-1 0,-13 7-2 0,13-6 5 15,-13 6 1-15,16 4-3 0,-16-4 4 0,17 9-1 16,-10-1 1-16,3 1 1 0,-3-1 1 0,0 5 3 16,2-1 2-16,-1 5 4 0,-2-1 6 0,2 3 6 15,-2-1 2-15,1 0 4 0,-2 3 3 0,0 1 0 16,-2-2-1-16,2 1-3 0,-1 2-2 0,-2-2-5 15,2 2 6-15,-2-1-10 0,1 1 4 0,0-3-12 16,-3 2 6-16,4-2-8 0,-4 2 12 0,1-1-18 16,0-3 7-16,2-1-7 0,-2-1 10 0,1 3-15 15,-2-5 15-15,0-1-11 0,2 1 8 0,-2-2-11 16,2-1 10-16,-2-2-11 0,0 1 7 0,0-10-15 16,1 14 18-16,-1-14-30 0,0 15-9 0,0-15-27 15,1 9-43-15,-1-9-67 0,3 9-81 0,-3-9-27 16,0 0-49-16,0 0 23 0,0 0-74 0,0 0-45 0,0 0-479 15,0 0-465-15</inkml:trace>
          <inkml:trace contextRef="#ctx0" brushRef="#br0" timeOffset="32054.0266">-4121 2258 64 0,'0'0'320'0,"0"0"-83"16,-13-4-37-16,13 4-11 0,0 0-28 0,0 0-7 16,-9-5-23-16,9 5 6 0,0 0-33 0,0 0 11 15,12-4-56-15,-12 4 46 0,10-1-37 0,-10 1 19 16,18-4-39-16,-18 4 28 0,22-3-46 0,-10-1 26 16,3 1-37-16,0 0 33 0,0-3-40 0,2 6 27 15,0-3-38-15,0-1 32 0,-2 3-33 0,2-3 26 16,0 1-33-16,0 0 33 0,-2-1-38 0,-2 2 32 15,3 2-38-15,-5-3 39 0,-11 3-34 0,20-4 33 16,-20 4-34-16,17-1 32 0,-17 1-36 0,15-3 37 16,-15 3-36-16,0 0 15 0,17-1-20 0,-17 1 31 15,0 0-60-15,0 0-14 0,17-2-57 0,-17 2-54 16,0 0-66-16,0 0-345 0,0 0-102 0</inkml:trace>
        </inkml:traceGroup>
        <inkml:traceGroup>
          <inkml:annotationXML>
            <emma:emma xmlns:emma="http://www.w3.org/2003/04/emma" version="1.0">
              <emma:interpretation id="{9D62B878-3495-468D-8472-08A0A7877708}" emma:medium="tactile" emma:mode="ink">
                <msink:context xmlns:msink="http://schemas.microsoft.com/ink/2010/main" type="inkWord" rotatedBoundingBox="20083,15957 20570,15963 20568,16119 20081,16113"/>
              </emma:interpretation>
              <emma:one-of disjunction-type="recognition" id="oneOf3">
                <emma:interpretation id="interp15" emma:lang="en-US" emma:confidence="0.5">
                  <emma:literal>=</emma:literal>
                </emma:interpretation>
                <emma:interpretation id="interp16" emma:lang="en-US" emma:confidence="0">
                  <emma:literal>f</emma:literal>
                </emma:interpretation>
                <emma:interpretation id="interp17" emma:lang="en-US" emma:confidence="0">
                  <emma:literal>c</emma:literal>
                </emma:interpretation>
                <emma:interpretation id="interp18" emma:lang="en-US" emma:confidence="0">
                  <emma:literal>4</emma:literal>
                </emma:interpretation>
                <emma:interpretation id="interp1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32450.1073">-2642 2117 143 0,'0'0'274'0,"-10"3"-58"0,10-3-36 16,-12 6-1-16,12-6-25 0,-13 4-2 0,13-4-25 15,-12 8 7-15,12-8-26 0,-12 8 20 0,12-8-48 16,-10 5 29-16,10-5-38 0,-11 4 35 0,11-4-38 16,-5 6 35-16,5-6-51 0,0 0 34 0,-10 4-37 15,10-4 34-15,0 0-43 0,0 0 34 0,0 0-47 16,13 3 28-16,-13-3-42 0,15-2 36 0,-15 2-44 15,22-1 37-15,-8 1-48 0,1-3 40 0,1 2-43 16,1-1 33-16,0 0-37 0,3 1 41 0,-4 0-41 16,2 1 39-16,2-2-45 0,-2 0 37 0,-1 1-37 0,0-1 45 15,-3 0-49-15,0 2 44 0,-14 0-45 16,21-2 31-16,-21 2-52 0,21-1-10 0,-21 1-64 16,14-2-47-16,-14 2-77 0,0 0-112 0,19 0-269 0,-19 0-133 15</inkml:trace>
          <inkml:trace contextRef="#ctx0" brushRef="#br0" timeOffset="32767.9017">-2642 2255 45 0,'-16'3'348'0,"16"-3"-92"0,-13 4-34 15,13-4-11-15,-12 4-11 0,12-4-9 0,0 0-47 16,-16 3 3-16,16-3-55 0,0 0 18 0,-10 3-40 15,10-3 25-15,0 0-39 0,0 0 40 0,0 0-37 16,0 0 20-16,0 0-34 0,0 0 31 0,0 0-51 16,20 0 33-16,-20 0-48 0,14-3 37 0,-14 3-48 15,18-3 35-15,-18 3-39 0,22-5 37 0,-8 4-42 16,-1-2 38-16,0 1-39 0,-13 2 30 0,23-4-36 16,-8 2 42-16,-15 2-42 0,20-4 12 0,-20 4-6 15,22 0 34-15,-22 0-40 0,21-1 41 0,-21 1-41 16,19-2 38-16,-19 2-37 0,17-2 36 0,-17 2-45 0,18-2 42 15,-18 2-38-15,18-1 32 0,-18 1-77 0,17-4-13 16,-17 4-76-16,16-3-72 0,-16 3-93 16,13-5-281-16,-13 5-113 0</inkml:trace>
          <inkml:trace contextRef="#ctx0" brushRef="#br0" timeOffset="32917.8906">-2266 2218 443 0,'15'0'422'0,"-15"0"-102"15,0 0-27-15,0 0-71 0,0 0 2 0,0 0-79 16,0 0 11-16,0 0-69 0,0 0 14 0,0 0-59 16,0 0 28-16,0 0-56 0,-4-8 22 0,4 8-87 15,0 0-49-15,0 0-122 0,0 0-476 0,0 0-205 16</inkml:trace>
        </inkml:traceGroup>
        <inkml:traceGroup>
          <inkml:annotationXML>
            <emma:emma xmlns:emma="http://www.w3.org/2003/04/emma" version="1.0">
              <emma:interpretation id="{5A483F0B-E97A-4096-96DA-756FC2307111}" emma:medium="tactile" emma:mode="ink">
                <msink:context xmlns:msink="http://schemas.microsoft.com/ink/2010/main" type="inkWord" rotatedBoundingBox="21443,15742 23731,15769 23724,16316 21437,16288"/>
              </emma:interpretation>
              <emma:one-of disjunction-type="recognition" id="oneOf4">
                <emma:interpretation id="interp20" emma:lang="en-US" emma:confidence="0.5">
                  <emma:literal>1989.5</emma:literal>
                </emma:interpretation>
                <emma:interpretation id="interp21" emma:lang="en-US" emma:confidence="0">
                  <emma:literal>1989-5</emma:literal>
                </emma:interpretation>
                <emma:interpretation id="interp22" emma:lang="en-US" emma:confidence="0">
                  <emma:literal>1984.5</emma:literal>
                </emma:interpretation>
                <emma:interpretation id="interp23" emma:lang="en-US" emma:confidence="0">
                  <emma:literal>19895.5</emma:literal>
                </emma:interpretation>
                <emma:interpretation id="interp24" emma:lang="en-US" emma:confidence="0">
                  <emma:literal>19899.5</emma:literal>
                </emma:interpretation>
              </emma:one-of>
            </emma:emma>
          </inkml:annotationXML>
          <inkml:trace contextRef="#ctx0" brushRef="#br0" timeOffset="51165.6952">-1368 1977 67 0,'0'0'373'16,"0"0"-89"-16,0 0-26 0,0 0-46 0,0 0-6 16,-3-10-57-16,3 10 1 0,0 0-36 0,0 0 22 0,0 0-40 15,0 0 33-15,-2-7-52 0,2 7 45 0,0 0-2 16,0 0-48-16,0 0 52 0,0 0-37 0,0 0 26 15,-2-7-2-15,2 7-11 0,0 0-17 0,0 0-15 16,0 0-10-16,0 0-8 0,0 0-14 0,0 0-1 16,0 0 5-16,0 0 36 0,0 0 15 0,-2 8-6 15,2-8-4-15,2 16-8 0,-2-8-3 0,0 4-3 16,4 0 14-16,-2 4-3 0,-1-4-7 0,2 5-6 16,-1 0-11-16,-1 0-14 0,3 1-9 0,0 2-3 15,-1 0-10-15,-1-1 3 0,1-1-8 0,1-2 1 16,-2 3-7-16,1-4-1 0,-2-1-1 0,1 3 6 15,-1-3-10-15,3 1 4 0,-3-3-5 0,2 0 4 16,-2 0-8-16,0-2-1 0,-1 0-9 0,0-3 0 16,0-7-23-16,4 15-38 0,-4-15-94 0,1 9-89 15,-1-9-99-15,0 0-117 0,0 0-513 0,0 0-584 16</inkml:trace>
          <inkml:trace contextRef="#ctx0" brushRef="#br0" timeOffset="51849.8568">-910 2016 105 0,'0'0'307'15,"0"0"-65"-15,8-4-56 0,-8 4-14 0,0 0-29 16,0 0-2-16,11-4-36 0,-11 4 9 0,0 0-26 15,6-7 16-15,-6 7-31 0,0 0 30 0,6-9-35 16,-6 9 20-16,0 0-38 0,5-8 32 0,-5 8-39 16,0 0 41-16,0-12-48 0,0 12 41 0,-1-7-15 15,1 7-11-15,-5-5-9 0,5 5-6 0,-8-7-42 16,8 7 45-16,-10-8 0 0,10 8-3 0,-12-4-2 16,12 4-6-16,-14-3-3 0,14 3-47 0,-13-2 42 15,13 2 0-15,-14 0-39 0,14 0 44 0,-20 1-44 16,20-1 16-16,-18 5 33 0,6 0-10 0,1 1 9 15,3 1-6-15,-2-2-1 0,-1 7-3 0,0-4 2 0,4 2-3 16,-1 1-1-16,-1-1 4 0,4 2 0 16,0-1 0-16,-1 0 1 0,3 3 1 0,0-2-24 15,2 0 13-15,0 0 8 0,1-1-40 0,0 0 42 0,1-3-41 16,0 3 44-16,3-2-39 0,-2 2 32 0,4-4-30 16,-1 0 35-16,-1-1-38 0,4-1 37 0,-8-5-34 15,12 10 35-15,-12-10-10 0,16 1 4 0,-16-1-3 16,17 0-3-16,-17 0-2 0,18-5 0 0,-9 2-1 15,-1-3-8-15,2-2 8 0,-3 1 0 0,2 0-1 16,-3-3-2-16,1 0-8 0,-2-2 5 0,0 2-6 16,-1-3 4-16,1 3 0 0,1-4 0 0,-3 4 1 15,-1-2-6-15,2 2 7 0,-2 1 2 0,1 1-2 16,-3 8 6-16,2-16 2 0,-2 16 2 0,4-11-9 16,-4 11 6-16,3-9-4 0,-3 9-3 0,2-9 0 15,-2 9 3-15,0 0 3 0,0 0 0 0,0 0 15 16,2 7 4-16,-2-7 0 0,0 14 5 0,0-7 7 15,0 3-2-15,1 0 7 0,-1 4 9 0,0 0-9 16,1 2-16-16,2 0 5 0,-2 0-7 0,0 1-4 16,-1 2-20-16,3-1 13 0,-2 2-16 0,1 0 17 15,-2-3-19-15,1 0 17 0,2 1-20 0,-3-1 12 16,1-1-8-16,0-1 10 0,-1-1-20 0,-1 2 16 0,2-3-19 16,-2-2 11-16,2-3-27 0,-1 1-3 15,0-1-76-15,0-8-20 0,3 13-92 0,-3-13-70 16,0 0-121-16,0 0-403 0,0 0-350 0</inkml:trace>
          <inkml:trace contextRef="#ctx0" brushRef="#br0" timeOffset="52659.7722">-478 2069 205 0,'0'0'291'0,"7"-5"-69"16,-7 5-52-16,9-7-18 0,-9 7-15 0,6-9-4 15,-6 9-22-15,6-11 14 0,-6 11-35 0,2-11 10 16,-2 11-20-16,4-14 17 0,-4 14-29 0,0-13 14 15,0 13-34-15,-4-15 32 0,4 15-38 0,-2-16 42 16,2 16-49-16,-10-12 34 0,10 12-49 0,-7-14 38 0,-1 10-37 16,8 4 34-16,-13-9-46 0,13 9 37 0,-17-6-44 15,17 6 40-15,-18-5-12 0,18 5 9 16,-19 0-6-16,7 3-3 0,2 0-7 0,-2 2 2 16,0 0-2-16,2 1-2 0,0 1 1 0,1 0 0 0,-2 3-5 15,1-2-3-15,2 2-2 0,-1-4 9 0,4 7 2 16,-2-5-2-16,5 4-2 0,-2-1 1 0,0-2-5 15,3 2-2-15,-1-2 6 0,2 1-1 0,0-1 0 16,0-9-2-16,2 16-3 0,2-9-3 0,-4-7-3 16,6 13 4-16,-1-7 4 0,-5-6-3 0,12 10 1 15,-4-5-3-15,1-2-20 0,-9-3 15 0,18 6 7 16,-5-4 0-16,-13-2-6 0,23 3 2 0,-9-3-3 16,-1 2-2-16,-13-2-3 0,27 3 3 0,-27-3-1 15,25 3 2-15,-12-1-3 0,-1 2-4 0,-12-4 6 16,20 1-7-16,-8 3 4 0,-12-4 7 0,19 5-8 15,-8 1-22-15,-3-1 30 0,2-1-24 0,-4 3 27 16,3-3-23-16,-1 4 33 0,-3-3-29 0,2 2 30 16,-3 0-29-16,1 2 33 0,-3-1-22 0,2 0 23 15,-2 0-18-15,-2-8 28 0,1 19-25 0,-1-11 15 16,-1 3-10-16,-1-1 18 0,-2-2-27 0,-2 5 24 16,3-4-21-16,-4 2 15 0,0-1-24 0,-1 0 20 15,-1-2-21-15,0-1 11 0,-1 3-11 0,0-3 19 0,-1-1-23 16,2 1 16-16,-2-3-14 0,0 1 17 0,0-3-21 15,11-2 21-15,-24 3-22 0,24-3 21 16,-20-1-22-16,8-2 20 0,0 0-23 0,-1-1 17 0,3-5-18 16,0 4 21-16,3-4-25 0,-1-1 17 0,2 1 4 15,1-4-3-15,1 2-2 0,1-2-2 0,1 0-4 16,4-1 0-16,0-1-5 0,-1 2 0 0,4-2 1 16,0 3 0-16,2-3 3 0,3 0-3 0,-2 1 3 15,3-2-10-15,1 4 1 0,0-1-5 0,-1-3-8 16,4 4 0-16,-4 0-4 0,1 0-7 0,0 0-10 15,-2 2 4-15,-1 0-5 0,0 2 1 0,-1-1-8 16,-2-2-1-16,-1 3-11 0,2 1-51 0,-2-2 12 16,-2 3-51-16,-3 6-26 0,2-15-56 0,-2 15-113 15,-2-13-218-15,-4 6-86 0</inkml:trace>
          <inkml:trace contextRef="#ctx0" brushRef="#br0" timeOffset="53752.0514">-9 1985 274 0,'0'0'311'15,"2"-13"-49"-15,-2 13-20 0,3-12-41 0,-3 12-5 16,0-12-51-16,0 12 19 0,0-11-47 0,0 11 24 15,0 0-56-15,0-13 30 0,0 13-53 0,0 0 15 16,0-7-38-16,0 7 38 0,0 0-42 0,-12 3 39 16,12-3-47-16,-13 11 33 0,3-4-28 0,0 0 21 15,-2 4 5-15,-1 0 2 0,1 2-13 0,1-1 1 16,-2 2-6-16,-3-1-4 0,5 1-10 0,-2 0-3 16,-1-1-35-16,2 1 27 0,0 0-29 0,3-2 35 15,-1 2-45-15,-1-1 45 0,4 1-39 0,-2-4 34 16,2 1-41-16,1 1 38 0,-1-1-32 0,2 0 39 15,0-4-39-15,0 3 37 0,2-2-35 0,1-1 32 16,2-7-30-16,-7 14 34 0,7-14-39 0,0 9 35 0,0-9-32 16,4 9 35-16,-4-9-38 0,8 4 33 0,-8-4-32 15,17 2 35-15,-17-2-31 0,22 0 28 16,-10-2-33-16,1 0 29 0,2 1-33 0,-1 0 36 16,3-2-36-16,0 1 28 0,-2 0-47 0,-1-2 29 0,3 2-50 15,0 0 37-15,-2 1-32 0,2-1 45 0,-4-2 1 16,3 3-7-16,-2-2-40 0,-2 2 48 0,-1-2-40 15,-11 3 51-15,20-5-51 0,-20 5 39 0,14-4-38 16,-14 4 44-16,12-7-37 0,-12 7 45 0,11-5-39 16,-11 5 37-16,5-8-28 0,-5 8 37 0,0 0-32 15,4-11 35-15,-4 11-35 0,-4-7 37 0,4 7-42 16,-5-8 46-16,5 8-5 0,-6-7 2 0,6 7-3 16,-8-7-4-16,8 7 4 0,-9-8-7 0,9 8 8 15,-5-5 4-15,5 5 5 0,0 0 1 0,-7-8 1 16,7 8-4-16,0 0-7 0,-6-8 10 0,6 8-3 15,0 0-5-15,0 0 18 0,0 0 40 0,0 0 3 16,-5 6 9-16,5-6 6 0,0 10-17 0,0-10 24 16,5 17-14-16,-4-10 14 0,2 2-16 0,-2 2 7 15,0 0-11-15,3 2 2 0,-1-1-23 0,-1 2 2 16,1 1-19-16,-3-3 1 0,4 4-16 0,-2-2-3 16,-2-1-9-16,3 3 9 0,-2-3-15 0,1 0 7 15,-2 3-11-15,0-5-1 0,0 3 1 0,0-4-13 0,0 1-16 16,0-2-27-16,1-1-65 0,1 2-16 0,-2-10-70 15,0 13 4-15,0-13-96 0,3 8-100 16,-3-8-478-16,0 0-425 0</inkml:trace>
          <inkml:trace contextRef="#ctx0" brushRef="#br0" timeOffset="54084.9282">356 2189 180 0,'0'0'439'0,"8"-10"-79"15,-8 10-84-15,6-6-24 0,-6 6-26 0,5-8-24 16,-5 8-35-16,0 0-23 0,7-8-31 0,-7 8-21 16,0 0 1-16,0 0-12 0,0 0-10 0,0 0-13 15,0 0-11-15,5 8-7 0,-5-8-2 0,0 0-4 16,0 0 3-16,0 10-47 0,0-10 43 0,0 0-46 16,0 10 42-16,0-10-39 0,0 0 35 0,0 9-37 15,0-9 39-15,0 0-42 0,0 0 44 0,1 9-44 16,-1-9 45-16,0 0-46 0,0 0 50 0,0 0-39 15,0 0 37-15,8 4-37 0,-8-4 31 0,0 0-4 0,4-6-10 16,-4 6-2-16,5-7 5 0,-5 7-1 16,3-8-7-16,-3 8 2 0,1-11-5 0,-1 11-4 15,-1-9 0-15,1 9 0 0,-3-9-8 0,3 9-3 0,-6-6-5 16,6 6-11-16,0 0-20 0,-8-7-24 0,8 7-12 16,0 0-34-16,0 0-47 0,-14-1-61 15,14 1-69-15,0 0-384 0,0 0-187 0</inkml:trace>
          <inkml:trace contextRef="#ctx0" brushRef="#br0" timeOffset="54832.8115">652 1995 396 0,'0'0'362'0,"0"0"-107"0,0 0-30 15,-11 4-37-15,11-4-3 0,0 0-55 0,-3 9 15 16,3-9-42-16,0 0 30 0,0 15-13 0,0-15-12 15,3 10-20-15,-3-10-4 0,0 16-1 0,0-16-7 16,2 15-50-16,-1-7 42 0,-1-8-52 0,2 16 37 16,-2-16-46-16,0 17 40 0,0-8-47 0,0-9 37 15,0 15-51-15,0-15 51 0,0 14-53 0,0-14 43 16,0 12-42-16,0-12 46 0,0 10-49 0,0-10 46 16,0 10-41-16,0-10 42 0,0 8-13 0,0-8 46 15,0 0-27-15,0 0 25 0,0 7-39 0,0-7 25 16,0 0-28-16,0 0 12 0,0 0-29 0,4-7 25 15,-4 7-28-15,5-8 18 0,-5 8 3 0,6-9-1 16,-6 9-3-16,8-10 0 0,-8 10-1 0,12-8-2 16,-12 8-10-16,11-7 6 0,-11 7-2 0,12-6 0 15,-12 6-2-15,15-5 0 0,-15 5-2 0,17 0-1 16,-17 0-1-16,20 3-18 0,-10 1 19 0,0 0-19 16,-1 3 24-16,4-2-24 0,-4 3 20 0,3 1-12 15,-3-2 16-15,-1 5-17 0,4-4 25 0,-6 2-17 0,3 3 21 16,-1-3-23-16,-3 0 12 0,2 1 5 0,-4-1 20 15,-1 1-16-15,2-1 24 0,-3-1-14 16,-1 2 17-16,-1-1-21 0,-3-5-1 0,-1 7-2 16,-1-3-6-16,0 0-1 0,-2-2-2 0,-2 1-1 0,-1-3 9 15,0 2-12-15,-1-3 12 0,-2 2-24 0,0-5 14 16,-1 1-21-16,0 0 7 0,2 0-45 0,-3 0-43 16,5-4-82-16,11 2-5 0,-26-2-96 0,26 2-73 15,-20-5-473-15,11 2-361 0</inkml:trace>
          <inkml:trace contextRef="#ctx0" brushRef="#br0" timeOffset="54341.9281">647 2012 43 0,'0'0'425'0,"5"-8"-109"16,-5 8-69-16,4-7-14 0,-4 7-59 0,0 0-4 15,5-9-52-15,-5 9 1 0,0 0-50 0,8-8 13 16,-8 8-44-16,10-3 26 0,-10 3-44 0,16-5 26 16,-16 5-37-16,18-4 26 0,-5 1-30 0,0 2 24 15,-1-1-34-15,3 1 27 0,1-2-38 0,-2 1 38 16,1-1-32-16,-2 3 32 0,3-5-35 0,-3 4 25 16,-2-2-25-16,-11 3 28 0,21-3-43 0,-21 3-15 15,14-1-83-15,-14 1-65 0,12-3-108 0,-12 3-200 16,0 0 8-16</inkml:trace>
        </inkml:traceGroup>
        <inkml:traceGroup>
          <inkml:annotationXML>
            <emma:emma xmlns:emma="http://www.w3.org/2003/04/emma" version="1.0">
              <emma:interpretation id="{F781BAD6-E773-4133-9547-25F0D79BBB54}" emma:medium="tactile" emma:mode="ink">
                <msink:context xmlns:msink="http://schemas.microsoft.com/ink/2010/main" type="inkWord" rotatedBoundingBox="23947,15899 24608,15906 24605,16181 23944,16173"/>
              </emma:interpretation>
              <emma:one-of disjunction-type="recognition" id="oneOf5">
                <emma:interpretation id="interp25" emma:lang="en-US" emma:confidence="0.5">
                  <emma:literal>2 s</emma:literal>
                </emma:interpretation>
                <emma:interpretation id="interp26" emma:lang="en-US" emma:confidence="0">
                  <emma:literal>25</emma:literal>
                </emma:interpretation>
                <emma:interpretation id="interp27" emma:lang="en-US" emma:confidence="0">
                  <emma:literal>25 s</emma:literal>
                </emma:interpretation>
                <emma:interpretation id="interp28" emma:lang="en-US" emma:confidence="0">
                  <emma:literal>rs</emma:literal>
                </emma:interpretation>
                <emma:interpretation id="interp29" emma:lang="en-US" emma:confidence="0">
                  <emma:literal>as</emma:literal>
                </emma:interpretation>
              </emma:one-of>
            </emma:emma>
          </inkml:annotationXML>
          <inkml:trace contextRef="#ctx0" brushRef="#br0" timeOffset="55291.7322">1127 2129 46 0,'0'0'439'0,"0"0"-104"15,5-9-10-15,-5 9-85 0,0 0 0 0,4-9-41 0,-4 9-25 16,5-6-23-16,-5 6-27 0,6-7-16 16,-6 7-25-16,6-5-3 0,-6 5-3 0,9-8-5 15,-9 8-7-15,12-4-4 0,-12 4-12 0,13-5 0 0,-13 5-4 16,13 0-5-16,-13 0 6 0,16 2-8 0,-16-2 6 16,17 6-19-16,-6 0 11 0,-4 0-2 15,4 1-7-15,-2 2-25 0,0 1 26 0,-3-2-25 16,3 5 17-16,-2-5-25 0,-1 6 27 0,0-4-28 0,0 4 27 15,-1-2-30-15,-4 0 26 0,3 0-23 0,-2 0 19 16,0-4-21-16,-2 4 23 0,0-3-22 0,0-2 28 16,0-7-24-16,-2 15 25 0,2-15-23 0,-3 11 21 15,3-11-24-15,-6 6 23 0,6-6-22 0,0 0 23 16,-15-1-19-16,15 1 16 0,-6-11-19 0,6 11 22 16,-7-11-25-16,4 2 18 0,3 2-14 0,-3-4 18 15,3 1-5-15,0 2-3 0,1-4 1 0,1 3-4 16,1 0-6-16,1-1 3 0,-1 2-6 0,3-1 3 15,1 2-1-15,2-1-3 0,-1 2-2 0,1 0-11 16,1 1 2-16,2 1-14 0,-12 4-25 0,20-6-28 16,-8 3-17-16,-12 3-52 0,21-3-1 0,-21 3-66 15,22-2-46-15,-22 2-91 0,19-1-305 0,-19 1-172 16</inkml:trace>
          <inkml:trace contextRef="#ctx0" brushRef="#br0" timeOffset="55778.1223">1711 2080 305 0,'0'-9'323'0,"0"9"-96"0,0 0-17 15,0 0-35-15,-5-7-22 0,5 7-40 16,0 0-1-16,0 0-50 0,-17 1 24 0,17-1-21 0,-9 7 28 16,9-7-33-16,-12 8 29 0,12-8-37 0,-12 8 26 15,3-1-35-15,4-2 34 0,-3 1-49 0,2 2 30 16,-2-2-44-16,4 0 38 0,-1 0-55 0,0 2 43 15,5-8-42-15,-10 10 37 0,10-10-42 0,-7 11 37 16,7-11-42-16,-6 9 38 0,6-9-33 0,-4 7 47 16,4-7-37-16,-7 6 46 0,7-6-37 0,0 0 32 15,0 0-41-15,0 0 36 0,0 0-44 0,0 0 39 16,0 0-45-16,0 0 38 0,18-2-41 0,-18 2 42 16,11-6-43-16,-11 6 42 0,11-5-46 0,-11 5 42 15,12-8-45-15,-12 8 46 0,13-6-37 0,-13 6 39 16,14-6-47-16,-14 6 44 0,15-2-41 0,-15 2 41 15,11-2-45-15,-11 2 49 0,16 2-40 0,-16-2 50 16,15 3-53-16,-15-3 52 0,14 8-49 0,-4-1 43 16,-4 0-31-16,2-1 47 0,-3 4-46 0,4-2 49 0,-5-1-24 15,1 2 28-15,0-1-5 0,-1 2 27 16,-1-3-13-16,-1 0 25 0,1 3-12 0,-3-10 21 16,0 14-8-16,-1-3-7 0,-3-5-5 0,1 1-11 0,-1 1-12 15,-1-3-11-15,-1 1-8 0,-1-1-5 0,-3 3-5 16,2-5-7-16,-4 1 0 0,1 0-7 0,11-4 11 15,-27 2-16-15,27-2 4 0,-29 0-17 0,29 0-4 16,-28-2-60-16,11 2-42 0,3-3-101 0,-2 2 17 16,3-2-103-16,-2 2-65 0,3-2-523 0,0-1-449 15</inkml:trace>
        </inkml:traceGroup>
        <inkml:traceGroup>
          <inkml:annotationXML>
            <emma:emma xmlns:emma="http://www.w3.org/2003/04/emma" version="1.0">
              <emma:interpretation id="{5D584D82-8001-486C-86A6-AB95A9B9A374}" emma:medium="tactile" emma:mode="ink">
                <msink:context xmlns:msink="http://schemas.microsoft.com/ink/2010/main" type="inkWord" rotatedBoundingBox="25038,15989 25217,15991 25216,16058 25037,16056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.</emma:literal>
                </emma:interpretation>
                <emma:interpretation id="interp32" emma:lang="en-US" emma:confidence="0">
                  <emma:literal>_</emma:literal>
                </emma:interpretation>
                <emma:interpretation id="interp33" emma:lang="en-US" emma:confidence="0">
                  <emma:literal>,</emma:literal>
                </emma:interpretation>
                <emma:interpretation id="interp3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55941.8544">2218 2214 172 0,'29'-10'760'0,"-3"2"-207"0,-7 1-138 15,2-3-79-15,-6 5-82 0,1-1-59 0,-5 3-36 16,1-3-44-16,0 2-86 0,-12 4-106 0,18-5-194 16,-18 5-562-16,0 0-373 0</inkml:trace>
        </inkml:traceGroup>
      </inkml:traceGroup>
    </inkml:traceGroup>
    <inkml:traceGroup>
      <inkml:annotationXML>
        <emma:emma xmlns:emma="http://www.w3.org/2003/04/emma" version="1.0">
          <emma:interpretation id="{673B4C09-0868-4226-B238-9CFD393DEBF6}" emma:medium="tactile" emma:mode="ink">
            <msink:context xmlns:msink="http://schemas.microsoft.com/ink/2010/main" type="paragraph" rotatedBoundingBox="18078,16789 26652,16911 26627,18623 18053,185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2F145-D5F4-4D29-B438-95923A234C29}" emma:medium="tactile" emma:mode="ink">
              <msink:context xmlns:msink="http://schemas.microsoft.com/ink/2010/main" type="line" rotatedBoundingBox="18078,16789 26652,16911 26643,17522 18069,17400"/>
            </emma:interpretation>
          </emma:emma>
        </inkml:annotationXML>
        <inkml:traceGroup>
          <inkml:annotationXML>
            <emma:emma xmlns:emma="http://www.w3.org/2003/04/emma" version="1.0">
              <emma:interpretation id="{DFBA7BE1-6F79-448B-946B-B7254E9D26F7}" emma:medium="tactile" emma:mode="ink">
                <msink:context xmlns:msink="http://schemas.microsoft.com/ink/2010/main" type="inkWord" rotatedBoundingBox="18000,17160 18349,16701 18666,16943 18317,17401"/>
              </emma:interpretation>
              <emma:one-of disjunction-type="recognition" id="oneOf7">
                <emma:interpretation id="interp35" emma:lang="en-US" emma:confidence="0.5">
                  <emma:literal>G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E</emma:literal>
                </emma:interpretation>
                <emma:interpretation id="interp38" emma:lang="en-US" emma:confidence="0">
                  <emma:literal>c</emma:literal>
                </emma:interpretation>
                <emma:interpretation id="interp39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56853.9097">-4316 3017 355 0,'0'0'315'16,"0"0"-72"-16,0 0-10 0,-12-4-49 0,12 4-5 15,0 0-41-15,0 0 16 0,0 0-47 0,0 0 22 16,0 0-49-16,0 0 29 0,-13-1-52 0,13 1 38 16,0 0-47-16,0 0 32 0,0 0-45 0,0 0 28 15,0 0-40-15,0 0 30 0,0 0-40 0,0 0 34 16,0 0-44-16,0 0 34 0,1-11-41 0,-1 11 38 16,0 0-41-16,7-8 44 0,-7 8-31 0,0 0 50 15,5-9-38-15,-5 9 43 0,0-9-25 0,0 9 26 0,-2-8-34 16,2 8 28-16,-8-5-39 0,8 5 23 15,-12-5-25-15,12 5 18 0,-21-4-34 0,7 5 24 0,-3 2-30 16,1-2 30-16,-3 6-32 0,-3-1 25 0,2 0-17 16,-4 6 23-16,1-2 18 0,0 4-9 0,-3 3 17 15,3 3-24-15,-1 0 15 0,2 3-27 0,3-2 22 16,2 0-19-16,2 1 17 0,3 0-19 0,0 0 1 16,1 1 4-16,5-1 0 0,0-1-8 0,5-2 3 15,-3 0-2-15,4-1-1 0,2-2 1 0,1-1 5 16,3 0-6-16,3 0 0 0,-1-4 0 0,6-2 1 15,1-1-3-15,2-3 0 0,-1 0 4 0,1-2-1 16,0-3-8-16,0 0 2 0,1-3-2 0,-1 1 1 16,0-1-1-16,-1-2 3 0,-1 1-5 0,-4 1 1 15,1-4 1-15,0 5 0 0,-1-1 0 0,-11 3-2 16,15-8 3-16,-15 8-6 0,12-5-3 0,-12 5-5 16,7-6-9-16,-7 6-14 0,0 0-11 0,0 0-29 15,0 0-63-15,0 0 14 0,0 0-69 0,-5-9-29 16,5 9-51-16,0 0-59 0,0 0-434 0,0 0-279 15</inkml:trace>
          <inkml:trace contextRef="#ctx0" brushRef="#br0" timeOffset="57047.7912">-4275 3261 235 0,'0'0'393'0,"5"-12"-75"16,-5 12-23-16,4-6-82 0,-4 6-5 0,3-7-72 15,-3 7 2-15,0 0-56 0,5-7 10 0,-5 7-52 16,0 0 25-16,0 0-40 0,0 0 26 0,0 0-44 16,0 0 25-16,0 0-38 0,0 0-17 0,0 0-32 15,0 0-53-15,0 0-54 0,0 0-79 0,0 0-300 16,0 0-52-16</inkml:trace>
        </inkml:traceGroup>
        <inkml:traceGroup>
          <inkml:annotationXML>
            <emma:emma xmlns:emma="http://www.w3.org/2003/04/emma" version="1.0">
              <emma:interpretation id="{41770E15-BF15-40BE-A7C1-D29C16BE33ED}" emma:medium="tactile" emma:mode="ink">
                <msink:context xmlns:msink="http://schemas.microsoft.com/ink/2010/main" type="inkWord" rotatedBoundingBox="19277,16873 19289,17335 18835,17347 18823,16885"/>
              </emma:interpretation>
              <emma:one-of disjunction-type="recognition" id="oneOf8">
                <emma:interpretation id="interp40" emma:lang="en-US" emma:confidence="0.5">
                  <emma:literal>I</emma:literal>
                </emma:interpretation>
                <emma:interpretation id="interp41" emma:lang="en-US" emma:confidence="0">
                  <emma:literal>1</emma:literal>
                </emma:interpretation>
                <emma:interpretation id="interp42" emma:lang="en-US" emma:confidence="0">
                  <emma:literal>F</emma:literal>
                </emma:interpretation>
                <emma:interpretation id="interp43" emma:lang="en-US" emma:confidence="0">
                  <emma:literal>=</emma:literal>
                </emma:interpretation>
                <emma:interpretation id="interp4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57344.0293">-3995 3094 30 0,'0'0'432'0,"1"-6"-94"16,-1 6-18-16,0 0-68 0,4-8 2 0,-4 8-72 16,0 0 12-16,1-10-33 0,-1 10-31 0,0 0-25 15,0 0-18-15,0 0-14 0,0-9-10 0,0 9-14 16,0 0-4-16,0 0-6 0,0 0-10 0,11-5-6 0,-11 5-4 15,0 0-2-15,19-4-39 0,-19 4 41 16,22-3-38-16,-9 2 36 0,4-1-34 0,0 1 37 16,5 1-45-16,1-2 42 0,1 0-37 0,0 1 41 0,-1 1-41 15,3-3 39-15,-3 3-38 0,-1 0 43 0,-4 0-49 16,2 0 41-16,-5 0-43 0,-15 0 35 0,26 0-52 16,-26 0 19-16,22 0-56 0,-22 0 11 0,17 3-59 15,-17-3-40-15,0 0-65 0,9 5-128 0,-9-5-169 16,0 0-32-16</inkml:trace>
          <inkml:trace contextRef="#ctx0" brushRef="#br0" timeOffset="57587.8274">-3691 3045 421 0,'0'0'345'0,"0"0"-43"0,0 0-66 16,0 0-2-16,-9-5-56 0,9 5 4 0,0 0-64 15,0 0 27-15,0 0-32 0,0 0 28 0,-12 6-47 16,12-6 36-16,-5 10-44 0,5-10 28 0,-7 13-27 15,6-6 21-15,-3 2 5 0,2 0-8 0,-2 1-30 16,3 1 4-16,-3 2-30 0,4 0 15 0,-2-1-29 16,1 3 8-16,-2 0-20 0,3-2-5 0,0 3-4 15,-1 1-2-15,0-3-3 0,1-1 0 0,0 3-1 16,0 0-11-16,0-2-1 0,0 0-4 0,-3 0-16 0,2-1-59 16,1 1-67-16,0-2-24 0,-1 0-26 0,-3 0-59 15,4-4-68-15,-3 0-452 0,-1 0-299 16</inkml:trace>
          <inkml:trace contextRef="#ctx0" brushRef="#br0" timeOffset="57837.8939">-3910 3501 37 0,'0'0'436'0,"-21"2"-105"16,21-2-53-16,0 0-34 0,-16 0-35 0,16 0-27 15,0 0-27-15,0 0-25 0,-13 0-25 0,13 0-22 16,0 0-7-16,0 0-10 0,0 0-14 0,0 0-11 15,13 1-7-15,-13-1-8 0,15 0-3 0,-15 0-4 16,25-3-3-16,-10 2-6 0,-1-2-3 0,8 0 3 16,-1-1-7-16,-1 3-1 0,3-5 2 0,3 2 2 15,-3-2-5-15,3 1 1 0,-3 2-1 0,-1-1-6 16,2-1 4-16,-4 2 3 0,-3 0-4 0,-3-1-11 16,2 2-31-16,-3 0-35 0,-13 2-22 0,21-1-31 15,-21 1-29-15,15-4-55 0,-15 4-358 0,0 0-88 16</inkml:trace>
        </inkml:traceGroup>
        <inkml:traceGroup>
          <inkml:annotationXML>
            <emma:emma xmlns:emma="http://www.w3.org/2003/04/emma" version="1.0">
              <emma:interpretation id="{05237CCA-C923-4D23-98A0-EE41FA7FD7BF}" emma:medium="tactile" emma:mode="ink">
                <msink:context xmlns:msink="http://schemas.microsoft.com/ink/2010/main" type="inkWord" rotatedBoundingBox="19920,17128 20102,17131 20099,17282 19918,17280"/>
              </emma:interpretation>
              <emma:one-of disjunction-type="recognition" id="oneOf9">
                <emma:interpretation id="interp45" emma:lang="en-US" emma:confidence="0.5">
                  <emma:literal>=</emma:literal>
                </emma:interpretation>
                <emma:interpretation id="interp46" emma:lang="en-US" emma:confidence="0">
                  <emma:literal>_</emma:literal>
                </emma:interpretation>
                <emma:interpretation id="interp47" emma:lang="en-US" emma:confidence="0">
                  <emma:literal>I</emma:literal>
                </emma:interpretation>
                <emma:interpretation id="interp48" emma:lang="en-US" emma:confidence="0">
                  <emma:literal>[</emma:literal>
                </emma:interpretation>
                <emma:interpretation id="interp4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58211.9065">-2876 3432 202 0,'0'0'503'0,"-14"5"-139"0,14-5-71 0,-12 1-73 0,12-1-29 16,0 0-36-16,0 0-30 0,0 0-25 0,0 0-26 16,0 0-8-16,15-1-20 0,0-1-19 0,1 0-60 15,2-1-96-15,1 2-134 0,3-3-346 0,1-1-122 0</inkml:trace>
          <inkml:trace contextRef="#ctx0" brushRef="#br0" timeOffset="58050.8728">-2828 3302 298 0,'9'-1'265'16,"3"-3"-62"-16,-12 4-54 0,19-3-25 0,-19 3-21 15,23-3-22-15,-23 3-26 0,24 0-75 0,-24 0-109 16,23-2-227-16,-23 2 184 0</inkml:trace>
        </inkml:traceGroup>
        <inkml:traceGroup>
          <inkml:annotationXML>
            <emma:emma xmlns:emma="http://www.w3.org/2003/04/emma" version="1.0">
              <emma:interpretation id="{99216E5D-C951-487E-B8A8-6CC0A9DE5364}" emma:medium="tactile" emma:mode="ink">
                <msink:context xmlns:msink="http://schemas.microsoft.com/ink/2010/main" type="inkWord" rotatedBoundingBox="20881,16918 26034,16940 26032,17477 20879,17456"/>
              </emma:interpretation>
              <emma:one-of disjunction-type="recognition" id="oneOf10">
                <emma:interpretation id="interp50" emma:lang="en-US" emma:confidence="0.5">
                  <emma:literal>1984-5-1800</emma:literal>
                </emma:interpretation>
                <emma:interpretation id="interp51" emma:lang="en-US" emma:confidence="0">
                  <emma:literal>1984.5-1800</emma:literal>
                </emma:interpretation>
                <emma:interpretation id="interp52" emma:lang="en-US" emma:confidence="0">
                  <emma:literal>19841-5-1800</emma:literal>
                </emma:interpretation>
                <emma:interpretation id="interp53" emma:lang="en-US" emma:confidence="0">
                  <emma:literal>19841.5-1800</emma:literal>
                </emma:interpretation>
                <emma:interpretation id="interp54" emma:lang="en-US" emma:confidence="0">
                  <emma:literal>198455-1800</emma:literal>
                </emma:interpretation>
              </emma:one-of>
            </emma:emma>
          </inkml:annotationXML>
          <inkml:trace contextRef="#ctx0" brushRef="#br0" timeOffset="58859.8412">-1901 3118 46 0,'0'0'406'0,"-5"-12"-85"0,5 12-14 15,-6-13-74-15,6 13-4 0,-4-8-69 0,4 8-3 16,-5-8-54-16,5 8 25 0,0 0-7 0,0 0 30 15,0 0-43-15,-7 5 38 0,7-5-35 0,-4 15 31 16,4-6-10-16,-2 3 6 0,1 3-29 0,-2 0 20 16,2 0-28-16,1 4-12 0,0-1-9 0,0 2-15 15,0 1-12-15,0 0-10 0,0 2-7 0,0-2-7 16,0 2-4-16,1-2-6 0,2 1-1 0,-3-1-6 0,1-3-3 16,-1 0-1-16,2-3-6 0,-2 2-6 15,2-2-4-15,0-2-22 0,-1-1-56 0,-1 0-59 16,0-4-36-16,4 1-49 0,-4-9-93 0,2 8-143 15,-2-8-324-15,0 0-312 0</inkml:trace>
          <inkml:trace contextRef="#ctx0" brushRef="#br0" timeOffset="59473.9266">-1554 3217 164 0,'0'0'279'0,"13"-4"-70"0,-13 4-25 0,0 0-7 16,11-5-18-16,-11 5-18 0,11-2-19 0,-11 2-7 15,6-6-14-15,-6 6-15 0,6-7-4 0,-6 7 12 16,6-7-34-16,-6 7 16 0,5-10-26 0,-5 10 29 16,1-10-38-16,-1 10 34 0,0-11-38 0,0 11 25 15,-2-10-38-15,2 10 38 0,-7-10-37 0,7 10 27 0,-9-7-33 16,9 7 34-16,-12-7-48 0,12 7 37 15,-13-4-48-15,13 4 56 0,-20 1-38 0,20-1 38 16,-22 6-39-16,9-2 44 0,1 1-51 0,0 0 48 16,1 2-47-16,0 0 46 0,2 3-25 0,-1-3 38 0,0 1-30 15,4 2 22-15,0 3-24 0,1-3 26 16,0 2-36-16,3-2 28 0,1 2-33 0,-2-2 4 16,6 1-7-16,-3-1 9 0,1 0-8 0,3-1-2 0,-1-1 6 15,2 2-8-15,1-3-3 0,0 0-1 16,3-1 7-16,-9-6-6 0,14 7-1 0,-14-7 1 0,21 2 0 15,-21-2-5-15,19-1 1 0,-19 1 5 0,23-6-4 16,-11 1-2-16,0 1 3 0,-2-4-3 0,0 1 0 16,-2-1 12-16,3 0-14 0,-5-1 17 0,3-1-28 15,-2-1 25-15,-1 1-19 0,-1 0 22 0,0 0-20 16,-2 5 31-16,1-4-9 0,-2 2 11 0,-2 7-17 16,8-13 10-16,-8 13-14 0,3-10 6 0,-3 10-11 15,5-7 8-15,-5 7-13 0,0 0 17 0,0 0-1 16,0 0 30-16,0 0-5 0,1 10 5 0,-1-10 8 15,-1 15-3-15,0-6-7 0,1 3-4 0,0 0 11 16,0 1 7-16,-3 1-11 0,6 3-6 0,-3-1-7 16,0-1-5-16,0 2-7 0,0 0-3 0,0 0-1 15,1 1-6-15,-1-1-3 0,1 0 1 0,-1-1-4 16,0 1-4-16,0-3 3 0,0 1-3 0,0 0-12 16,0-4-21-16,0 2-40 0,-1-3-61 0,1-2-29 15,-1 2-51-15,2-3-20 0,-1-7-26 0,1 14-70 0,-1-14-110 16,0 0-380-16,5 6-353 0</inkml:trace>
          <inkml:trace contextRef="#ctx0" brushRef="#br0" timeOffset="60150.0472">-1034 3316 196 0,'0'0'318'0,"6"-6"-57"16,-6 6-43-16,9-5-19 0,-9 5-38 0,0 0-40 15,8-8-21-15,-8 8-16 0,8-6-13 0,-8 6-10 16,0 0-11-16,9-9-6 0,-9 9-12 0,5-5 0 16,-5 5 6-16,5-9-3 0,-5 9-3 0,5-10-3 15,-5 10-6-15,3-11-7 0,-3 11 5 0,4-13 7 16,-4 13 25-16,0-12-28 0,0 12 27 0,0-14-38 16,-4 6 33-16,4 8-36 0,-4-13 31 0,0 8-29 15,4 5 30-15,-10-13-39 0,3 9 34 0,7 4-41 16,-11-8 33-16,11 8-38 0,-17-5 32 0,17 5-37 15,-14 0 36-15,14 0-39 0,-20 3 40 0,20-3-39 16,-18 7 36-16,10-4-38 0,-1 2 3 0,2 1 3 16,-2 1 1-16,2-3 6 0,1 3-2 0,3 0 7 15,-2 0 4-15,1 1 0 0,0-1 4 0,3 2 3 16,1-1-5-16,0-8-5 0,0 14 6 0,1-6-1 0,3 1 1 16,1-2-3-16,0 1 5 0,2-2-12 15,-1 3 9-15,3-4 2 0,-1 1 2 0,0-2-6 0,2 3 5 16,2-4-2-16,-3 1-6 0,0 0 5 0,1 1-4 15,2-1 5-15,-2 1-6 0,1 0-2 0,-4 0 5 16,5 1-10-16,-3 1 6 0,-1 0 4 0,2-1 0 16,-2 3 3-16,1-4 2 0,-1 3 1 0,-3 3 3 15,2-3 6-15,-4-3 4 0,-1 6-2 0,3-3 2 16,-4 0 1-16,2 1 3 0,-3 1 6 0,-3-1-4 16,3 0 6-16,-6 1-7 0,2-1-8 0,0-1 2 15,-1 1-6-15,-2-2-3 0,-2 1-2 0,1-1 1 16,-2 0-5-16,0-2 0 0,-2 0-4 0,2-1-4 15,10-4 10-15,-21 4-5 0,21-4-2 0,-26 0 0 16,15-4 3-16,-1 1-6 0,3-1 0 0,-2-2 10 16,2 0-10-16,2-3 6 0,-2 0-7 0,5 0 1 15,1-4 1-15,1 4-7 0,3 0 4 0,0-4 0 16,4 0 0-16,0 0-2 0,2 0-1 0,5-2 0 16,-1 3-8-16,3-4 9 0,1 3-5 0,-2-1 33 0,6-2-48 15,-5 3 26-15,2 1-57 0,-3 0 37 16,2 0-53-16,-2 2 33 0,-1-1-41 0,0 1 37 15,-2 3-36-15,-4 0 32 0,5-1-42 0,-5 1 10 16,-6 7-40-16,8-9-11 0,-8 9-20 0,8-9-18 0,-8 9-15 16,2-8-43-16,-2 8-260 0,0 0 29 0</inkml:trace>
          <inkml:trace contextRef="#ctx0" brushRef="#br0" timeOffset="60781.5577">-638 3192 4 0,'0'0'445'0,"12"-6"-92"16,-12 6-31-16,9-4-88 0,-9 4-10 0,0 0-71 16,9-6 2-16,-9 6-62 0,0 0 24 0,0 0-37 15,0 0 51-15,9 3-58 0,-9-3 27 0,0 10-53 16,0-10 40-16,0 14-41 0,-3-5 44 0,2 1-51 15,0 0 19-15,-3 2 15 0,1 0-5 0,-2 0 4 16,0 2-16-16,-2 1-4 0,-2 1-13 0,3 0-3 16,-2 0-9-16,-1-1-5 0,1-1 0 0,-2 0-8 15,3-4 0-15,1 3-5 0,-1-4-2 0,2 1 0 16,0-3-3-16,1 0 12 0,-2 1-7 0,6-8 7 16,-6 11 3-16,6-11-3 0,-6 7-2 0,6-7-6 15,0 0-1-15,0 0 5 0,0 0-8 0,0 0-1 0,13-2 1 16,-13 2-4-16,15-3-4 0,-15 3 7 0,17-8-8 15,-5 6 0-15,0-1 1 0,1-1-4 16,-2 0-4-16,5 1 2 0,-3 0-1 0,3 0-12 0,1-2-9 16,0 3-25-16,1-2-26 0,0 0 6 0,2 1-10 15,-5-2-1-15,1 2 10 0,2-1 0 0,-4 1 19 16,0-1 12-16,-2 1 12 0,0-2 7 0,-1 0 3 16,-2 1 10-16,-1-3-4 0,1 5 11 0,-9 2 0 15,12-11 3-15,-12 11 1 0,6-11 1 0,-6 11 4 16,2-10-5-16,-2 10 6 0,0-11-2 0,0 11 2 15,-3-10 7-15,3 10 5 0,-4-10-14 0,4 10 18 16,-5-7 1-16,5 7 0 0,0 0-4 0,-5-10 0 16,5 10-1-16,0 0 0 0,0 0 11 0,0 0 2 15,0 0 9-15,-13 7 9 0,13-7 7 0,-4 10 2 16,4-10 12-16,-1 14 4 0,1-14 0 0,0 16-9 16,1-5-1-16,-1 3-2 0,3-4-8 0,-2 4-5 15,0 0-11-15,-1 1-5 0,4-3-4 0,-3 3-3 16,1 0-6-16,0-1-4 0,0 2 0 0,-1-4-7 0,-1 0 3 15,2 3-3-15,-2-3-3 0,2 2-4 0,-1-2-6 16,-1-1-14-16,0-2-82 0,1 1-42 16,-1-10-44-16,4 14-40 0,-4-14-64 0,1 11-150 15,-1-11-244-15,0 0-196 0</inkml:trace>
          <inkml:trace contextRef="#ctx0" brushRef="#br0" timeOffset="60961.7252">-105 3422 145 0,'0'0'369'0,"3"-10"-79"16,-3 10-51-16,6-7-43 0,-6 7-49 0,4-7-20 15,-4 7-29-15,0 0-18 0,5-8-21 0,-5 8-9 16,0 0-12-16,0 0-11 0,0 0-1 0,0 0-5 16,0 0-8-16,0 0-33 0,0 0-49 0,0 0-73 15,0 0-30-15,0 0-307 0,0 0 37 0</inkml:trace>
          <inkml:trace contextRef="#ctx0" brushRef="#br0" timeOffset="61203.5232">79 3317 93 0,'0'0'337'0,"4"-12"-63"16,-4 12-51-16,5-11-44 0,-5 11-21 0,6-12-33 15,-6 12-21-15,11-10-15 0,-2 5-7 0,-9 5-9 16,14-11-2-16,-2 8-3 0,-2-3-1 0,0 2-8 15,2 1-2-15,0-3-9 0,1 3-6 0,-2 1-4 0,2-3 21 16,1 3-40-16,-1-2-2 0,-1 3-5 0,-12 1-5 16,23-3-1-16,-23 3 2 0,24-1-12 15,-24 1 7-15,16-1 1 0,-16 1 1 0,19 0-3 16,-19 0-1-16,0 0-3 0,20 2-10 0,-20-2-15 0,0 0-48 16,12 4-61-16,-12-4-74 0,0 0-130 0,0 0-139 15,-4 7 35-15</inkml:trace>
          <inkml:trace contextRef="#ctx0" brushRef="#br0" timeOffset="61698.031">90 3265 197 0,'0'0'301'0,"0"0"-64"15,-5 12-28-15,5-12-23 0,-2 9-20 0,2-9-24 16,-2 13-12-16,2-13-27 0,0 13-10 0,0-13-5 15,0 14-10-15,-1-6-12 0,1-8-7 0,0 16-6 16,0-16-10-16,-1 14 3 0,1-14-11 0,-3 10-4 16,3-10-6-16,0 11 0 0,0-11-1 0,-1 10 2 0,1-10 8 15,-1 7 1-15,1-7 3 0,0 0-3 16,-3 9 5-16,3-9-13 0,0 0-5 0,0 0 1 16,0 0-4-16,0 0-2 0,0 0-2 0,0 0-3 15,4-7-7-15,-4 7 3 0,5-8-1 0,-5 8 1 0,8-8-2 16,-8 8 0-16,9-7 1 0,-3 0-7 0,-6 7 4 15,13-5-1-15,-13 5 1 0,13-8 0 16,-13 8-3-16,17-4 1 0,-17 4-7 0,20-4 7 0,-20 4 0 16,18-3 4-16,-18 3-3 0,22 3-4 0,-22-3 2 15,20 5 0-15,-8-2 1 0,0 1 3 0,-2 3 2 16,2-1-2-16,-1 0 1 0,-2 3 3 0,-1-4 0 16,3 5 4-16,-4-1-1 0,-2-1 1 0,5 0 7 15,-7 1 8-15,3 1-7 0,-1-1 17 0,-5-2-2 16,4 2-1-16,-3 1 15 0,-1-10-5 0,0 14-1 15,-1-4 0-15,-3-5-6 0,1 4-9 0,-2-1-9 16,-1-1-2-16,-2 1-1 0,1-1-7 0,-2 0 0 16,0-2 3-16,-1 0-9 0,-2 0-5 0,3-1-5 15,-3-1-8-15,2-1-24 0,10-2-47 0,-21 5-23 16,21-5-13-16,-19 2-32 0,19-2-23 0,-16 3-36 16,16-3-81-16,0 0-84 0,-22-2-176 0,22 2-64 15</inkml:trace>
          <inkml:trace contextRef="#ctx0" brushRef="#br0" timeOffset="62287.7395">739 3448 113 0,'-3'-7'385'0,"3"7"-63"16,0 0-38-16,0 0-39 0,-6-8-31 0,6 8-24 15,0 0-27-15,0 0-23 0,-9-4-30 0,9 4-17 16,0 0-11-16,0 0-9 0,0 0 0 0,0 0-7 15,0 0-1-15,0 0-13 0,0 0-3 0,0 0 6 0,0 0 0 16,0 0-1-16,0 0-3 0,0 0-7 0,11-3-7 16,-11 3-9-16,16 0 1 0,-16 0-10 0,19 2-8 15,-19-2 7-15,28 0-7 0,-13 0-3 16,-1 0-2-16,3 0 3 0,-1 0-6 0,-2-2-2 0,3 2 5 16,-4 0 26-16,2-1-33 0,-15 1-5 0,22 0 5 15,-22 0 3-15,20-1-8 0,-20 1 10 0,16 0-4 16,-16 0 1-16,15-2-5 0,-15 2 6 0,0 0-1 15,14 0-9-15,-14 0 4 0,0 0-6 0,0 0-10 16,17-2-25-16,-17 2-9 0,0 0-16 0,0 0-28 16,0 0-21-16,0 0-38 0,17 2-72 0,-17-2-39 15,0 0-114-15,0 0-156 0,0 0-47 0</inkml:trace>
          <inkml:trace contextRef="#ctx0" brushRef="#br0" timeOffset="62987.9174">1659 3186 117 0,'0'0'407'0,"0"-10"-84"0,0 10-40 0,0 0-31 16,0 0-53-16,0-8-16 0,0 8 1 0,0 0-74 16,0 0 17-16,0-8-66 0,0 8 2 0,0 0 40 15,0 0-35-15,0 0 46 0,0 0-42 0,-5 9 50 16,5-9-32-16,-3 10-1 0,3-10 18 0,-4 14 2 15,4-6-6-15,0 3 12 0,0 0-15 0,0 0-7 16,0 2-10-16,4 1-2 0,-2 0-5 0,-1 0-9 16,3-1-12-16,-3 4-4 0,3-2-12 0,-1 1-7 15,-1-2-6-15,1 2-4 0,-3-3-5 0,1 2-1 16,2-3 0-16,-2 3-3 0,-1-1-5 0,0-2 0 16,0 0-5-16,-1-2-1 0,1 1-7 0,-3-1-6 15,2-1-32-15,1-1-59 0,0-8-57 0,0 16-51 16,0-16-14-16,0 11-23 0,0-11-79 0,0 0-167 15,4 7-266-15,-4-7-270 0</inkml:trace>
          <inkml:trace contextRef="#ctx0" brushRef="#br0" timeOffset="63697.6985">2084 3317 41 0,'0'0'338'16,"7"-4"-86"-16,-7 4-62 0,9-4-41 0,-9 4-28 0,9-7-24 16,-9 7-22-16,13-3-17 0,-13 3-4 0,13-7 10 15,-13 7-16-15,13-8 24 0,-4 2 16 0,-2 3 5 16,-7 3-7-16,13-11-9 0,-7 3-1 0,-1 1-1 16,2 2 8-16,-3-3-6 0,1 2-9 0,-2-2-5 15,-1 0 33-15,-1 1-45 0,-1 7 18 0,2-15-38 16,-2 15 33-16,-3-16-42 0,3 16 32 0,-5-13-49 15,0 9 37-15,0-3-45 0,-3 3 39 0,-1 0-45 16,-2-2 40-16,0 5-47 0,-1-3 40 0,-1 2-34 16,0 0 32-16,13 2-35 0,-27 2 20 0,11-2-11 15,4 4 45-15,-4-1-48 0,3 0 32 0,0 1-31 16,-2 3 44-16,3-4-53 0,0 4 3 0,1-1 8 16,3 2 3-16,-1-2 2 0,1-1 3 0,-1 4 9 15,3-2 1-15,3 0-1 0,0 0-3 0,1 1 8 16,2-8-3-16,0 16 0 0,0-16 0 0,2 15 1 15,4-9-2-15,-3 3-8 0,5-2 7 0,-1 1-3 16,2 0-1-16,1 0-1 0,-1-2 1 0,3 1-2 16,-1 1-4-16,1-2 6 0,5 1 6 0,-3 0-9 0,0 0 2 15,3 1 8-15,-1-1-2 0,-2 2-2 16,3-2 7-16,-6 0 10 0,1 0-3 0,0 0 24 16,-1 2-9-16,0-1-2 0,-1-1-7 0,-2 2 3 15,1-2 5-15,-1 3-16 0,-2-3 4 0,-1 0 6 0,1 3-1 16,-3-1 12-16,0-2-4 0,0 1 12 0,-3-8 56 15,0 14-51-15,0-14 6 0,-3 16-2 16,0-9 0-16,-2 0-13 0,0-2-6 0,-4 1 50 0,3 1-74 16,-4-3-4-16,-1 0 47 0,0-1-61 0,-3 1 0 15,1-1 49-15,13-3-60 0,-24 0 54 0,9-2-58 16,2 1 3-16,2-3 56 0,-1 1-59 0,1-3 4 16,-1 1 55-16,2-5-62 0,0 1 0 0,1-1 4 15,4-2 3-15,0-1-4 0,0 0-1 0,4 0 3 16,1-1-2-16,0-1-3 0,1 0 2 0,4 0-3 15,0 1 2-15,0 1-3 0,4-6-3 0,1 6-2 16,1-1 0-16,1 0-11 0,-2 0-10 0,3 3-17 16,1-3-18-16,1 2-23 0,-4 1-17 0,3 2 21 15,-2 1-50-15,-3 0 36 0,2 0-44 0,0 1 31 16,-4 0-49-16,2 3 2 0,-9 4-12 0,13-7-7 16,-13 7-33-16,10-5-51 0,-10 5-335 0,10-2-123 15</inkml:trace>
          <inkml:trace contextRef="#ctx0" brushRef="#br0" timeOffset="64631.978">2571 3207 100 0,'0'0'425'0,"0"0"-126"16,13-4-54-16,-13 4-17 0,0 0-18 0,0 0-24 15,8 7-28-15,-8-7-24 0,-2 7-19 0,2-7-8 16,-4 13-5-16,4-13-15 0,-5 13-2 0,-2-7-4 16,6 3-3-16,-3 1 2 0,-1 0 6 0,2 1 9 15,-1 1-1-15,-1-1-7 0,2 0-2 0,0 0-8 16,-3 2-16-16,1-2-1 0,4 3-3 0,-4-2-4 16,2 0-13-16,-1 0-6 0,2 0-3 0,-1-2-9 15,1 1 2-15,-1 0-5 0,2-2-2 0,1 0 1 16,0 0-6-16,0-9 3 0,0 17-5 0,0-17 1 15,6 13 1-15,-6-13-4 0,9 11 2 0,-9-11-3 16,13 5 1-16,-13-5-4 0,17 5-1 0,-17-5 1 16,19 0-1-16,-7-3-1 0,2 1 3 0,-1-2 4 15,-1-3 33-15,-1 2-52 0,5-3 6 0,-2-3-3 16,-3 2 2-16,2 0-1 0,-3-4 10 0,2 0-10 0,-3 0 1 16,-3 0 2-16,1-1 1 0,-4 1-2 0,0 0 3 15,-3-2 4-15,0 3-10 0,0-1 3 16,-3-1 1-16,-2 3-1 0,-1-2-3 0,-2 2 1 0,0-2 7 15,-2 5-11-15,0-1 4 0,0 1-1 0,-1-1-1 16,2 2 12-16,-3 1-15 0,2-1 23 0,2 3-23 16,0 0-1-16,0 0 16 0,8 4-16 15,-12-6-9-15,12 6 2 0,-11-6 3 0,11 6-1 0,0 0 4 16,-9-2 5-16,9 2-3 0,0 0 6 0,0 0 0 16,0 0 3-16,0 0-5 0,0 0 9 0,14 0-4 15,-14 0 2-15,12 2-6 0,-12-2 5 0,17 0-1 16,-17 0-1-16,23 3 4 0,-23-3-4 0,27 3 2 15,-14-3 0-15,5 1 2 0,-2 0-2 0,-1-1 2 16,1 2-3-16,1-2 1 0,2 2 5 0,-5 0-6 16,5 0 1-16,-3 0-4 0,1 0 1 0,-1 1 4 15,-2-1-4-15,-2 3 3 0,2-1 1 0,-5 0 0 16,1 1-1-16,-1 0 1 0,0 1 1 0,-3 1-3 16,-1 0 7-16,1 2-4 0,-2-2 2 0,-1 1 5 15,1 2 1-15,-3-2 7 0,1 1 4 0,-2 1 0 16,3 2 3-16,-3-3-1 0,0 5 4 0,0-4 45 15,0 4-39-15,0-4 51 0,0 3-54 0,-1-2 45 16,1-1-53-16,0 0 44 0,0 1-56 0,1 1 49 0,-1-5-53 16,0 1 50-16,0-8-50 0,4 17 46 0,-2-10-53 15,1 2 55-15,0-2-60 0,-3-7 55 16,11 10-58-16,-11-10 50 0,16 6-55 0,-16-6 52 0,18 2-56 16,-18-2 53-16,22 0-52 0,-9-1 48 0,-1-1-49 15,3-2 48-15,-2 0-53 0,-1-2 58 0,-1-2-58 16,2 2 53-16,-2-4-53 0,0 2 9 0,0-1 5 15,-5-3 1-15,3 1 4 0,-5-2 1 0,1 1 0 16,-1-1 0-16,-3-2 3 0,-1 1-1 0,0-2 0 16,-2 2 0-16,-1-1 2 0,-3 2-3 0,1-4 1 15,-2 3-1-15,2-2-3 0,-3 3-1 0,2 2-2 16,-3-1 0-16,3 4 2 0,-3-2-6 0,0 2 0 16,-2 1-6-16,0-1 0 0,0 3-3 0,-2 0-6 15,0 1-19-15,-1 2-14 0,2-1-7 0,12 3-7 16,-21-2-6-16,21 2-42 0,-22 0-34 0,22 0-10 15,-18 5-21-15,18-5-7 0,-15 4-25 0,15-4-32 16,-13 4-40-16,13-4-438 0,-9 7-233 0</inkml:trace>
        </inkml:traceGroup>
        <inkml:traceGroup>
          <inkml:annotationXML>
            <emma:emma xmlns:emma="http://www.w3.org/2003/04/emma" version="1.0">
              <emma:interpretation id="{38D50A38-E7F0-4EB5-95AD-C5C1B6E0FFFB}" emma:medium="tactile" emma:mode="ink">
                <msink:context xmlns:msink="http://schemas.microsoft.com/ink/2010/main" type="inkWord" rotatedBoundingBox="26574,17125 26649,17126 26649,17131 26573,17129"/>
              </emma:interpretation>
              <emma:one-of disjunction-type="recognition" id="oneOf11">
                <emma:interpretation id="interp55" emma:lang="en-US" emma:confidence="0.5">
                  <emma:literal>-</emma:literal>
                </emma:interpretation>
                <emma:interpretation id="interp56" emma:lang="en-US" emma:confidence="0">
                  <emma:literal>.</emma:literal>
                </emma:interpretation>
                <emma:interpretation id="interp57" emma:lang="en-US" emma:confidence="0">
                  <emma:literal>_</emma:literal>
                </emma:interpretation>
                <emma:interpretation id="interp58" emma:lang="en-US" emma:confidence="0">
                  <emma:literal>,</emma:literal>
                </emma:interpretation>
                <emma:interpretation id="interp5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64920.3274">3754 3285 506 0,'0'0'442'0,"0"0"-72"16,21 0-54-16,-21 0 0 0,0 0-13 0,17 0-37 15,-17 0-46-15,0 0-43 0,0 0-41 0,15-1-22 16,-15 1-25-16,0 0-26 0,0 0-6 0,0 0-16 16,17 0-10-16,-17 0-19 0,0 0-16 0,0 0-63 15,0 0-66-15,0 0-64 0,0 0-109 0,0 0-560 16,5 5-419-16</inkml:trace>
        </inkml:traceGroup>
      </inkml:traceGroup>
      <inkml:traceGroup>
        <inkml:annotationXML>
          <emma:emma xmlns:emma="http://www.w3.org/2003/04/emma" version="1.0">
            <emma:interpretation id="{0FDDBCA3-F8D0-4443-8384-8697BB0DD57B}" emma:medium="tactile" emma:mode="ink">
              <msink:context xmlns:msink="http://schemas.microsoft.com/ink/2010/main" type="line" rotatedBoundingBox="19751,17786 25148,18066 25120,18605 19724,18325"/>
            </emma:interpretation>
          </emma:emma>
        </inkml:annotationXML>
        <inkml:traceGroup>
          <inkml:annotationXML>
            <emma:emma xmlns:emma="http://www.w3.org/2003/04/emma" version="1.0">
              <emma:interpretation id="{C5FDE9CE-F8BA-4897-8C18-F5B3DBA76D48}" emma:medium="tactile" emma:mode="ink">
                <msink:context xmlns:msink="http://schemas.microsoft.com/ink/2010/main" type="inkWord" rotatedBoundingBox="19743,17945 20078,17962 20070,18118 19735,18101"/>
              </emma:interpretation>
              <emma:one-of disjunction-type="recognition" id="oneOf12">
                <emma:interpretation id="interp60" emma:lang="en-US" emma:confidence="0.5">
                  <emma:literal>=</emma:literal>
                </emma:interpretation>
                <emma:interpretation id="interp61" emma:lang="en-US" emma:confidence="0">
                  <emma:literal>_</emma:literal>
                </emma:interpretation>
                <emma:interpretation id="interp62" emma:lang="en-US" emma:confidence="0">
                  <emma:literal>-</emma:literal>
                </emma:interpretation>
                <emma:interpretation id="interp63" emma:lang="en-US" emma:confidence="0">
                  <emma:literal>J</emma:literal>
                </emma:interpretation>
                <emma:interpretation id="interp6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66325.8477">-3022 4247 82 0,'0'0'361'0,"-13"3"-90"0,13-3-19 16,-10 5-15-16,10-5-23 0,0 0-22 0,-13 2-18 16,13-2-23-16,0 0-19 0,0 0-17 0,-11 3-23 15,11-3-18-15,0 0-16 0,0 0-8 0,0 0-19 16,11-3-1-16,-11 3-3 0,15-6-5 0,-3 2-4 15,2 1-1-15,-1 0-7 0,4-2-3 0,1 2 3 16,0-3-5-16,3 2 6 0,-2-2-7 0,-2 3 1 16,1-2-5-16,-1 3-4 0,-3-4 3 0,0 4 2 15,-2-1 4-15,0 1-9 0,-12 2 2 0,19-4 2 16,-19 4-16-16,14-4-14 0,-14 4-36 0,13-1-35 0,-13 1-38 16,0 0-50-16,16 0-65 0,-16 0-325 15,0 0-93-15</inkml:trace>
          <inkml:trace contextRef="#ctx0" brushRef="#br0" timeOffset="66063.5941">-3073 4181 377 0,'0'0'298'0,"0"0"-42"15,0 0-15-15,0 0-30 0,0 0-33 0,0 0-16 0,0 0-20 16,0 0-14-16,-7-5-14 0,7 5-13 16,0 0-23-16,0 0-11 0,0 0-8 0,0 0-9 15,2-6-10-15,-2 6-8 0,0 0-5 0,11-6 31 0,-11 6-51 16,15-6 40-16,-15 6-46 0,17-6 33 0,-5 3-41 15,-1 0 39-15,1-1-48 0,1 2 38 16,0 1-39-16,2-1 44 0,-2-3-41 0,4 5 38 16,-1-4-38-16,-2 1 32 0,3 2-36 0,-3-1 38 0,0 2-44 15,-14 0 35-15,23-1-43 0,-23 1-14 0,21-3-72 16,-21 3-51-16,14 0-52 0,-14 0-71 0,0 0-295 16,16 4-99-16</inkml:trace>
        </inkml:traceGroup>
        <inkml:traceGroup>
          <inkml:annotationXML>
            <emma:emma xmlns:emma="http://www.w3.org/2003/04/emma" version="1.0">
              <emma:interpretation id="{BAB8B217-C1CF-4FB8-B684-A25034350FC5}" emma:medium="tactile" emma:mode="ink">
                <msink:context xmlns:msink="http://schemas.microsoft.com/ink/2010/main" type="inkWord" rotatedBoundingBox="21716,17921 23400,17940 23395,18408 21711,18388">
                  <msink:destinationLink direction="with" ref="{7A8C368B-7ECD-428D-9C65-8B378756A733}"/>
                </msink:context>
              </emma:interpretation>
              <emma:one-of disjunction-type="recognition" id="oneOf13">
                <emma:interpretation id="interp65" emma:lang="en-US" emma:confidence="0.5">
                  <emma:literal>184.5</emma:literal>
                </emma:interpretation>
                <emma:interpretation id="interp66" emma:lang="en-US" emma:confidence="0">
                  <emma:literal>1845</emma:literal>
                </emma:interpretation>
                <emma:interpretation id="interp67" emma:lang="en-US" emma:confidence="0">
                  <emma:literal>184-5</emma:literal>
                </emma:interpretation>
                <emma:interpretation id="interp68" emma:lang="en-US" emma:confidence="0">
                  <emma:literal>18475</emma:literal>
                </emma:interpretation>
                <emma:interpretation id="interp69" emma:lang="en-US" emma:confidence="0">
                  <emma:literal>1841-5</emma:literal>
                </emma:interpretation>
              </emma:one-of>
            </emma:emma>
          </inkml:annotationXML>
          <inkml:trace contextRef="#ctx0" brushRef="#br0" timeOffset="67871.8658">-1104 4194 12 0,'0'0'310'0,"0"0"-64"0,0-9-28 0,0 9-18 15,0 0-21-15,0 0-21 0,0 0-23 0,0-11-15 16,0 11-19-16,0 0 7 0,0 0-4 0,0-8-6 16,0 8-3-16,0 0-9 0,0 0-10 0,0 0-11 15,0 0 26-15,0-9-48 0,0 9 25 0,0 0-48 16,0 0 31-16,0 0-51 0,0 0 7 0,0 0 10 0,0 0 29 15,0 0 46-15,0 13-58 0,0-13-5 16,0 15 38-16,0-6-12 0,0 2-7 0,0 0-2 16,1 2-1-16,-1-1 7 0,0 4-14 0,0-4 5 0,3 3-18 15,-3-1 3-15,0 1-8 0,0 0-10 0,0 0 5 16,0-2-8-16,0 3 9 0,0-3-9 0,0 2 23 16,0-1-28-16,-3-2 1 0,3 1-4 0,-1 0-6 15,1-2 6-15,0 0-6 0,0 0-4 0,0-3-7 16,0 0-21-16,0 3-47 0,0-11-40 0,0 13-43 15,0-13-77-15,-1 13-45 0,1-13-460 0,0 9-261 16</inkml:trace>
          <inkml:trace contextRef="#ctx0" brushRef="#br0" timeOffset="68603.9154">-585 4234 175 0,'0'0'218'0,"10"-3"-49"16,-10 3-13-16,9-8-19 0,-9 8-10 0,7-7-12 15,-7 7-5-15,8-9-4 0,-8 9-18 0,6-11-3 0,-6 11 13 16,5-11 6-16,-5 11-18 0,4-15-18 0,-4 15-11 16,1-12-7-16,-1 12 0 0,-1-13 34 0,1 13-36 15,-4-13 27-15,4 13-40 0,-5-11 32 0,5 11-56 16,-9-13 36-16,9 13-39 0,-12-7 31 0,12 7-34 16,-14-7 28-16,14 7-25 0,-17-3 22 0,17 3-33 15,-19-2 33-15,19 2-35 0,-18 2 38 0,18-2-43 16,-21 3 43-16,21-3-41 0,-17 7 38 0,8 0-42 15,-1-2 41-15,1 0-41 0,2-1-4 0,1 2 47 16,6-6-41-16,-11 12 0 0,5-6 0 0,6-6 3 16,-5 11 8-16,5-11 5 0,-3 12-2 0,3-12 2 15,3 10-5-15,-3-10 4 0,5 11 0 0,-5-11-1 16,12 9-1-16,-6-3-2 0,-1-2-1 0,6 3 0 16,-4-3 2-16,4 1 0 0,-1 1 4 0,0-3-8 15,0 4 4-15,0-3-3 0,0 2 1 0,1 0 5 16,0-1 0-16,-2-2-2 0,0 6 2 0,2-3-4 15,-2 2 3-15,0-1 9 0,-1 1 5 0,-2-1-1 16,3 2 6-16,-1 2 5 0,-3-3 0 0,0 2 5 0,0-2 22 16,-3 3 19-16,2 0-7 0,-3-2 0 15,-1 1-10-15,-1-2-4 0,1 1 2 0,-4-1-3 16,1-1 5-16,-1 3 2 0,-1-1-7 0,0-2-6 16,-3 3-6-16,2-5-5 0,-3 2-7 0,1 1-5 0,-1-4-5 15,0 0 0-15,-2 1-4 0,11-5-1 0,-18 3 0 16,18-3-8-16,-22 0 2 0,22 0-2 0,-20-3-1 15,8-1-1-15,3 0 0 0,-2-1 2 0,1-3-7 16,2 1 0-16,-1-1 1 0,4-1-2 0,-1-2-3 16,0 0 2-16,4 1 1 0,-2 0-7 0,4-1 3 15,0 1-1-15,1-2 0 0,4 0 0 0,1 0-5 16,0 1 2-16,-1-2-14 0,7 4-24 0,-3-4-28 16,3 3-18-16,1 0-15 0,0 1 35 0,-2-1-60 15,3 1-7-15,-2 2-10 0,1-1-15 0,-1 3-31 16,1-2-38-16,1 1-63 0,0-1-290 0,-2 1-103 15</inkml:trace>
          <inkml:trace contextRef="#ctx0" brushRef="#br0" timeOffset="68971.9319">-282 4098 372 0,'0'0'347'0,"0"-9"-61"16,0 9-42-16,0 0-31 0,0 0-26 0,0 0-27 15,0 0-21-15,-11 5-22 0,11-5-20 16,-5 8-9-16,5-8-6 0,-6 14-7 0,3-6-12 16,1 0 2-16,-1 2-3 0,-1 0-11 0,0 4 3 0,3-4-13 15,-2 2 3-15,1 0-6 0,-3 0 1 0,3 1 1 16,0 0-1-16,-1-1-10 0,-2 2-1 0,2-3-7 16,-1 3-9-16,2-2 0 0,-2 0 3 0,1 0 2 15,0-2-8-15,-1 3-2 0,-2-5-1 0,5 2-2 16,-1-3-2-16,2-7 1 0,-6 14 1 0,6-14 0 15,-3 11-2-15,3-11-1 0,-3 9 5 0,3-9-11 16,0 0 5-16,0 0 8 0,1 10-9 0,-1-10-3 16,0 0 4-16,0 0-7 0,14-3-5 0,-14 3 4 15,16-7-2-15,-16 7-11 0,18-5-19 0,-6 0-21 16,-1 1-14-16,4-1-6 0,-1 0 16 0,0 2-10 16,4-1-29-16,2 0-16 0,-4-1-46 0,5 0 8 15,-3-1-41-15,2 4 32 0,-3-1-60 0,-1 0-13 16,2-2-168-16,-1 0 130 0</inkml:trace>
          <inkml:trace contextRef="#ctx0" brushRef="#br0" timeOffset="69238.0367">-17 4284 176 0,'-8'-7'276'0,"8"7"-92"16,-9-6 10-16,9 6-17 0,-6-6-15 0,6 6-21 16,-9-7-19-16,9 7-18 0,-7-5-9 0,7 5-7 15,0 0-8-15,-6-6-9 0,6 6-5 16,0 0-1-16,0 0-11 0,-7-6-10 0,7 6-2 0,0 0 6 15,0 0 28-15,0 0 2 0,-6 9 1 0,6-9-8 16,-1 10-14-16,1-10-7 0,0 14-6 0,0-14 1 16,-3 15 2-16,3-3-1 0,0-2-8 0,0 1-2 15,0-1-11-15,0 4 6 0,0-4-13 0,0 4-1 16,0-2-1-16,0 3-10 0,0-5 3 0,0 4 0 16,0-2-4-16,0 0 1 0,-1-2-8 0,1 1 2 15,0 0-16-15,1-2 4 0,-1-1-1 0,0-8-25 16,0 18-50-16,0-18-71 0,0 13-39 0,0-13-121 15,3 9-362-15,-3-9-190 0</inkml:trace>
          <inkml:trace contextRef="#ctx0" brushRef="#br0" timeOffset="69417.9147">133 4372 175 0,'0'0'337'16,"4"-13"-34"-16,-4 13-43 0,1-8-42 0,-1 8-49 15,2-10-31-15,-2 10-28 0,0 0-26 0,0-11-16 16,0 11-18-16,0 0-11 0,2-8-7 0,-2 8-6 0,0 0-9 16,0 0-5-16,0 0-26 0,0 0-66 0,3-9-93 15,-3 9-48-15,0 0-265 0,0 0 23 16</inkml:trace>
          <inkml:trace contextRef="#ctx0" brushRef="#br0" timeOffset="69636.6078">362 4217 6 0,'0'0'381'0,"8"-5"-103"0,-8 5-55 16,7-7-37-16,-7 7-33 0,10-9-25 0,-10 9-25 16,15-6-19-16,-15 6-16 0,15-8-19 0,-5 3-5 15,2 1-8-15,-2 1-7 0,3 1-7 0,-1 0-4 16,-1-1-8-16,1 1-3 0,0-2 2 0,-2 2-2 15,-10 2-22-15,22-3 20 0,-12 0-41 0,-10 3-53 16,14-1-62-16,-14 1-98 0,15-3-165 0,-15 3 123 16</inkml:trace>
          <inkml:trace contextRef="#ctx0" brushRef="#br0" timeOffset="70184.5229">400 4190 250 0,'0'0'270'0,"-7"6"-47"0,7-6-37 16,0 0-20-16,-6 5-22 0,6-5-23 0,-3 8-13 0,3-8 1 15,-2 8-7-15,2-8-13 0,0 14-13 0,0-14-4 16,-2 10 1-16,2-10-7 0,-1 16-14 0,1-16-6 16,-2 12-9-16,2-12-7 0,-2 13-2 0,2-13-8 15,0 15 2-15,0-15-17 0,-1 13 15 0,1-13-4 16,-1 11-2-16,1-11-3 0,0 9-1 0,0-9-1 15,-3 7 2-15,3-7 9 0,0 0-4 0,0 11 9 16,0-11-2-16,0 0 4 0,0 0-5 0,0 0-7 16,0 8 1-16,0-8-1 0,0 0-2 0,0 0-6 15,0 0 2-15,0 0-9 0,7-7 0 0,-7 7 4 16,7-6-6-16,-7 6 8 0,9-8-2 0,-9 8 1 16,9-5-9-16,-9 5 3 0,12-9 4 0,-12 9 0 15,12-8-2-15,-12 8 1 0,13-5 0 0,-13 5-6 16,13-4 1-16,-13 4 4 0,14-3-1 0,-14 3 2 15,13-2-2-15,-13 2 2 0,11 4-4 0,-11-4 3 16,16 3 1-16,-16-3-1 0,12 8 2 0,-6-1 7 16,-6-7 8-16,12 11-4 0,-7-3 7 0,-3-2 8 15,4 2 8-15,-2-1 2 0,-3 2 2 0,3-1-2 0,-3-1 5 16,-1 2 0-16,0-9 2 0,-1 15 0 0,-3-7-4 16,4-8 3-16,-5 14-14 0,2-6 3 15,-2-1-6-15,0 0-11 0,-2 1-2 0,1-4-5 16,-2 1 0-16,2 2-1 0,-1-3 3 0,7-4-5 0,-12 8-1 15,12-8 0-15,-14 5 2 0,14-5-2 0,-15 4-5 16,15-4 9-16,-16 2-11 0,16-2-3 0,-18-2-3 16,18 2 3-16,-17-2-9 0,17 2-17 0,-14-2-30 15,14 2-28-15,-14-1-38 0,14 1-23 0,0 0-53 16,-18-3-84-16,18 3-75 0,0 0-273 0,-8-5-145 16</inkml:trace>
        </inkml:traceGroup>
        <inkml:traceGroup>
          <inkml:annotationXML>
            <emma:emma xmlns:emma="http://www.w3.org/2003/04/emma" version="1.0">
              <emma:interpretation id="{6ADBDBE1-152A-4202-9EF8-34607EFAA701}" emma:medium="tactile" emma:mode="ink">
                <msink:context xmlns:msink="http://schemas.microsoft.com/ink/2010/main" type="inkWord" rotatedBoundingBox="23678,17989 24295,18149 24215,18458 23598,18298">
                  <msink:destinationLink direction="with" ref="{7A8C368B-7ECD-428D-9C65-8B378756A733}"/>
                </msink:context>
              </emma:interpretation>
              <emma:one-of disjunction-type="recognition" id="oneOf14">
                <emma:interpretation id="interp70" emma:lang="en-US" emma:confidence="0.5">
                  <emma:literal>25</emma:literal>
                </emma:interpretation>
                <emma:interpretation id="interp71" emma:lang="en-US" emma:confidence="0">
                  <emma:literal>2 s</emma:literal>
                </emma:interpretation>
                <emma:interpretation id="interp72" emma:lang="en-US" emma:confidence="0">
                  <emma:literal>rs</emma:literal>
                </emma:interpretation>
                <emma:interpretation id="interp73" emma:lang="en-US" emma:confidence="0">
                  <emma:literal>r</emma:literal>
                </emma:interpretation>
                <emma:interpretation id="interp74" emma:lang="en-US" emma:confidence="0">
                  <emma:literal>2s</emma:literal>
                </emma:interpretation>
              </emma:one-of>
            </emma:emma>
          </inkml:annotationXML>
          <inkml:trace contextRef="#ctx0" brushRef="#br0" timeOffset="70641.9922">828 4265 312 0,'0'0'342'0,"7"-8"-62"0,-7 8-27 16,6-13-48-16,-6 13-35 0,7-10-33 0,-7 10-23 15,11-10-23-15,-11 10-7 0,14-8-7 0,-14 8-4 16,15-7-15-16,-15 7-15 0,15-6 3 0,-15 6-16 0,14-2 5 16,-14 2-5-16,17 2 9 0,-17-2 3 0,16 6-3 15,-16-6-2-15,15 8-2 0,-8 2 3 16,-1-3 1-16,-1 0 1 0,1 5 9 0,-4-1-11 0,2 0-3 16,-1 2-3-16,-3-2 10 0,0 1-2 0,0 1-5 15,-2-2-10-15,-1 3 2 0,1-2 1 0,-3 1 34 16,2-2-56-16,-2 1 42 0,1-4-47 0,-2 2 49 15,3-1-55-15,3-9 58 0,-7 14-32 0,7-14 58 16,-7 10-32-16,7-10 32 0,-5 5-52 0,5-5 38 16,0 0-50-16,0 0 39 0,0 0-50 0,0 0 37 15,-12-3-46-15,12 3 41 0,0-12-45 0,0 3 3 16,4 1-5-16,-3-6 5 0,6 4 1 0,-2-4-1 16,2 4 0-16,0-4 0 0,1 1 5 0,2-1-8 15,-2 3 5-15,4-2-6 0,-3 4 1 0,0-1-1 16,1 5-7-16,1-2-9 0,-1 1-31 0,-1 0-33 15,0-1-22-15,-9 7-8 0,13-3-13 0,-13 3-5 16,16-2-16-16,-16 2-34 0,0 0-53 0,14 4-30 16,-14-4-383-16,12 3-164 0</inkml:trace>
          <inkml:trace contextRef="#ctx0" brushRef="#br0" timeOffset="71125.9175">1389 4335 256 0,'6'-7'313'0,"-6"7"-58"0,5-9-14 15,-5 9-38-15,3-9-41 0,-3 9-17 0,0 0-17 16,-3-11-24-16,3 11-15 0,-1-7-14 0,1 7-5 16,0 0 2-16,-10-6-8 0,10 6-7 0,0 0 3 15,-15-5 9-15,15 5-21 0,0 0 0 0,-20 0 2 16,20 0-9-16,-16 3-7 0,16-3 0 0,-14 5-5 15,4-1-2-15,2 1-4 0,-1 0-5 0,1 0-4 16,-1 0-4-16,1 1 4 0,-1 2 2 0,3-3-3 16,-1 0-5-16,2 1 1 0,0 0 1 0,5-6-3 15,-8 10 1-15,8-10-2 0,-6 10 0 0,6-10-2 16,-4 9 1-16,4-9 2 0,0 0-1 0,-3 9 2 16,3-9-2-16,0 0-4 0,0 0-1 0,9 4 2 15,-9-4 7-15,0 0-7 0,16-1 7 0,-16 1-11 16,0 0-2-16,18-3 5 0,-18 3-2 0,15-4-3 0,-15 4 5 15,20 0 8-15,-20 0-6 0,17 2-7 16,-17-2 2-16,22 5 0 0,-22-5-2 0,22 7 4 16,-13-6 2-16,1 6-2 0,2-5 5 0,-3 5 6 15,-2 0 4-15,0-2 47 0,-2-2 29 0,2 6-17 0,-7-9-3 16,5 10 10-16,-5-10 32 0,5 13-52 0,-5-13 36 16,-1 9-57-16,1-9 30 0,-6 13-53 15,6-13-3-15,-11 11-1 0,0-4 41 0,1-1-58 0,-2 0 37 16,-2-1-54-16,-3 2 21 0,-3 1-123 0,0-4-63 15,0 3-38-15,-4-4-86 0,-6 4-47 0,6-4-475 16,-9 1-369-16</inkml:trace>
        </inkml:traceGroup>
        <inkml:traceGroup>
          <inkml:annotationXML>
            <emma:emma xmlns:emma="http://www.w3.org/2003/04/emma" version="1.0">
              <emma:interpretation id="{6D93CB4B-1CFB-4152-8C54-7A8CED33064A}" emma:medium="tactile" emma:mode="ink">
                <msink:context xmlns:msink="http://schemas.microsoft.com/ink/2010/main" type="inkWord" rotatedBoundingBox="25042,18509 25125,18513 25120,18605 25037,18601"/>
              </emma:interpretation>
              <emma:one-of disjunction-type="recognition" id="oneOf15">
                <emma:interpretation id="interp75" emma:lang="en-US" emma:confidence="0.5">
                  <emma:literal>.</emma:literal>
                </emma:interpretation>
                <emma:interpretation id="interp76" emma:lang="en-US" emma:confidence="0">
                  <emma:literal>,</emma:literal>
                </emma:interpretation>
                <emma:interpretation id="interp77" emma:lang="en-US" emma:confidence="0">
                  <emma:literal>:</emma:literal>
                </emma:interpretation>
                <emma:interpretation id="interp78" emma:lang="en-US" emma:confidence="0">
                  <emma:literal>/</emma:literal>
                </emma:interpretation>
                <emma:interpretation id="interp7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72087.4927">2218 4759 104 0,'12'-7'546'16,"-2"-1"-154"-16,1 3-68 0,-4 0-45 15,-2-1-29-15,2 0-28 0,-7 6-29 0,12-11-44 0,-12 11-33 16,9-10 25-16,-9 10-76 0,7-8-20 0,-7 8-16 16,7-9-33-16,-7 9-37 0,0 0-83 15,0 0-60-15,0-10-172 0,0 10-322 0,-9-3-189 0</inkml:trace>
        </inkml:traceGroup>
      </inkml:traceGroup>
    </inkml:traceGroup>
  </inkml:traceGroup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8:52.57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A8C368B-7ECD-428D-9C65-8B378756A733}" emma:medium="tactile" emma:mode="ink">
          <msink:context xmlns:msink="http://schemas.microsoft.com/ink/2010/main" type="inkDrawing" rotatedBoundingBox="22246,18680 24265,18550 24266,18568 22247,18698" semanticType="underline" shapeName="Other">
            <msink:sourceLink direction="with" ref="{BAB8B217-C1CF-4FB8-B684-A25034350FC5}"/>
            <msink:sourceLink direction="with" ref="{6ADBDBE1-152A-4202-9EF8-34607EFAA701}"/>
          </msink:context>
        </emma:interpretation>
      </emma:emma>
    </inkml:annotationXML>
    <inkml:trace contextRef="#ctx0" brushRef="#br0">132 132 1 0,'-21'0'451'0,"1"-2"-103"15,6 2-41-15,14 0-23 0,-27 0-21 0,27 0-24 16,-19-1-19-16,19 1-38 0,-16-1-39 0,16 1-29 16,0 0-27-16,-15-2-14 0,15 2-11 0,0 0-19 0,0 0-4 15,22-4-8-15,-22 4-4 0,28-2-4 16,-5 2-5-16,5-1 3 0,3-3-1 0,7 2 6 15,8 0 30-15,5-3 3 0,9 3-4 0,6-4 2 0,0 3 2 16,6-4-7-16,4 3-4 0,0 0-7 0,14-2-7 16,2-1 32-16,-2 1-49 0,2 2 37 0,-13 0-51 15,-1 0 42-15,-1-2-45 0,-1 2 39 16,-3-1-47-16,-3 1 5 0,-6 0 4 0,0-2 39 0,-6 4-49 16,-9-3 40-16,-4 4-45 0,-7-2 40 0,-6 2-42 15,-3-1 42-15,-5 0-49 0,-2 1 46 0,-2 0-49 16,-3 1 36-16,-3-1-61 0,0 1-12 0,-14 0 3 15,18 0-24-15,-18 0-42 0,0 0-39 0,11 2-44 16,-11-2-88-16,0 0-28 0,-17 5-432 0,17-5-270 16</inkml:trace>
  </inkml:traceGroup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8:52.95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D3860D4-FE10-4B6D-8EE0-AA5655E038D0}" emma:medium="tactile" emma:mode="ink">
          <msink:context xmlns:msink="http://schemas.microsoft.com/ink/2010/main" type="inkDrawing" rotatedBoundingBox="22302,18870 24312,18751 24313,18779 22304,18897" shapeName="Other"/>
        </emma:interpretation>
      </emma:emma>
    </inkml:annotationXML>
    <inkml:trace contextRef="#ctx0" brushRef="#br0">49 140 93 0,'-14'0'392'0,"14"0"-60"16,-22 4-46-16,22-4-45 0,-15 1-53 0,15-1-29 16,0 0-30-16,0 0-10 0,0 0-10 0,0 0-16 15,14-7-13-15,0 6-15 0,3-3 5 0,6 2-11 16,4-2-2-16,7 0-3 0,9 3-5 0,3-5-9 0,3 4-5 15,11-4-5-15,2 3-2 0,3-3-7 16,5 5 38-16,1-5-52 0,4 5 3 0,1-6-11 0,3 5 8 16,11-2-1-16,-10 1-2 0,0 2 0 0,-1-3 0 15,-4 2-1-15,0 1-5 0,-5-3 9 0,-3 1-1 16,-6 0 1-16,-9 0 3 0,-3 0 16 0,-4 0 13 16,-7-1 9-16,-1 3-8 0,-6-5 6 0,2 3-4 15,-7 2-8-15,-3-2 0 0,-2 0-13 0,-2 0 5 16,-2-1-13-16,-2 3 2 0,-2 1-3 0,0-4-4 15,-13 4-2-15,22-2-10 0,-22 2-7 0,17-3-29 16,-17 3-40-16,13-3-39 0,-13 3-64 0,12-3-97 16,-12 3-527-16,10-4-338 0</inkml:trace>
  </inkml:traceGroup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9:04.37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034D9E9-EECF-4599-AC7C-631DA197B75B}" emma:medium="tactile" emma:mode="ink">
          <msink:context xmlns:msink="http://schemas.microsoft.com/ink/2010/main" type="writingRegion" rotatedBoundingBox="1120,9091 18801,9438 18618,18752 937,18404"/>
        </emma:interpretation>
      </emma:emma>
    </inkml:annotationXML>
    <inkml:traceGroup>
      <inkml:annotationXML>
        <emma:emma xmlns:emma="http://www.w3.org/2003/04/emma" version="1.0">
          <emma:interpretation id="{C22152E1-28B0-4D3D-B9A2-9F232264C24F}" emma:medium="tactile" emma:mode="ink">
            <msink:context xmlns:msink="http://schemas.microsoft.com/ink/2010/main" type="paragraph" rotatedBoundingBox="1126,9011 11849,9305 11814,10583 1091,102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2157CF-C5A4-4AA9-8C10-FB8153F91E7E}" emma:medium="tactile" emma:mode="ink">
              <msink:context xmlns:msink="http://schemas.microsoft.com/ink/2010/main" type="inkBullet" rotatedBoundingBox="1121,9171 1986,9195 1962,10092 1097,10068"/>
            </emma:interpretation>
            <emma:one-of disjunction-type="recognition" id="oneOf0">
              <emma:interpretation id="interp0" emma:lang="en-US" emma:confidence="0">
                <emma:literal>@</emma:literal>
              </emma:interpretation>
              <emma:interpretation id="interp1" emma:lang="en-US" emma:confidence="0">
                <emma:literal>O</emma:literal>
              </emma:interpretation>
              <emma:interpretation id="interp2" emma:lang="en-US" emma:confidence="0">
                <emma:literal>o</emma:literal>
              </emma:interpretation>
              <emma:interpretation id="interp3" emma:lang="en-US" emma:confidence="0">
                <emma:literal>8</emma:literal>
              </emma:interpretation>
              <emma:interpretation id="interp4" emma:lang="en-US" emma:confidence="0">
                <emma:literal>.</emma:literal>
              </emma:interpretation>
            </emma:one-of>
          </emma:emma>
        </inkml:annotationXML>
        <inkml:trace contextRef="#ctx0" brushRef="#br0">-1104 129 120 0,'0'0'335'0,"0"0"-85"0,5-7-57 16,-5 7-31-16,5-7-7 0,-5 7-13 0,7-8-9 15,-7 8 3-15,4-6-9 0,-4 6-6 0,2-5-35 0,-2 5 41 16,6-8-34-16,-6 8 26 0,0 0-19 15,3-9 5-15,-3 9 1 0,0 0-4 0,0-12 11 16,0 12 8-16,0 0-6 0,0-12 1 0,0 12 4 0,-3-9-17 16,3 9 20-16,-3-11-20 0,3 11 12 0,-5-9-17 15,5 9 12-15,-7-11-20 0,7 11 12 16,-9-8-9-16,9 8 9 0,-11-13-11 0,11 13-5 16,-12-10-32-16,12 10 24 0,-12-8-4 0,6 2-6 0,-3 2-7 15,1 0 6-15,3 0-7 0,-5-2-8 0,0 0-11 16,0 2-2-16,-2 1-2 0,2-1-8 0,-2 1 9 15,1-1-4-15,-2 1-5 0,1-1 3 0,-2 2-7 16,1 0-4-16,0 0-8 0,-1 2 8 0,14 0-4 16,-26-1-1-16,26 1-4 0,-27 0 0 0,13 0 0 15,14 0-10-15,-28 3 10 0,15-1 2 0,-2 0-3 16,2 2-4-16,-1-1 0 0,1 1 5 0,1-1-10 16,-1 1 9-16,-1 2-1 0,2 0-3 0,-1-1 0 15,6 1-7-15,-8 1 8 0,4 2 0 0,-1 0 4 16,0 2-4-16,1-1 5 0,-1 0-11 0,2 3 3 15,1-1 9-15,-2 0-3 0,1 3 1 0,4-4 1 16,-1 2-2-16,1-1-4 0,-3 2-3 0,3-1 0 16,1 1 15-16,1-1-3 0,0 2 10 0,-1 0-19 0,4-2 21 15,-4 3-18-15,5-4 13 0,-4 3-15 16,3 1 17-16,-1-4-19 0,2 3 26 0,-2-1-22 16,2 0 27-16,0 1-19 0,2-2 26 0,-2 1-27 0,2 2 31 15,-1-4-40-15,2 3 52 0,-2-1-41 0,3-1 30 16,-2 1-37-16,2-2 29 0,-3 3-38 0,5-3 39 15,-4 1-28-15,2-2 25 0,3 2-36 16,-2-2 32-16,-1 2-31 0,2 0 34 0,-1-2-36 0,0 0 32 16,2 1-34-16,-2-2 37 0,2 3-33 0,-1-5 3 15,1 3 5-15,-1-1 11 0,-1 0 2 0,4 0 2 16,-2 0-3-16,0-2-4 0,-1 1-2 0,1-2-5 16,2 3 3-16,-2-3-5 0,-1 0 4 0,3 1 1 15,-1-2-4-15,1 1-1 0,-1 1 1 0,-1 0-1 16,3-4-5-16,-4 3 10 0,5-2-6 0,-5 0 3 15,5-1-2-15,-11-4 1 0,16 6-2 0,-16-6 1 16,17 8 1-16,-17-8 3 0,18 6-4 0,-18-6 1 16,20 3-1-16,-20-3-5 0,17 2 3 0,-17-2 0 0,20 2-1 15,-20-2-1-15,18 2 1 0,-18-2-3 16,18 1 1-16,-18-1 0 0,20-1 0 0,-20 1-2 16,22-2 5-16,-22 2-4 0,21-3-4 0,-21 3 3 15,19-4-4-15,-7 1 4 0,-12 3 0 0,20-5 0 0,-11 1-2 16,-9 4-2-16,24-3 2 0,-14-1 1 0,0 0-1 15,1 1 0-15,-2-2 0 0,-9 5 0 0,21-6 0 16,-14 0 1-16,-7 6-1 0,20-7-1 0,-13 4 1 16,1-2 0-16,3 2-3 0,-11 3 12 0,15-10-9 15,-8 6 2-15,3-3-3 0,-2 2 0 0,1 0-1 16,-3-1-2-16,2 0 4 0,-3 1 0 0,6-2 0 16,-5 1 2-16,0-2 28 0,4 2-36 0,-7 1 32 15,5-4-35-15,-1 2 32 0,-1 2-36 0,-1-3 35 16,2 0-35-16,-2 2 38 0,0-1-37 0,-2 0 33 15,2-2-36-15,0 4 34 0,-1-3-35 0,-1-1 36 16,2 3-39-16,-1-2 37 0,-3 0-35 0,3 3 37 16,-2-5-36-16,2 3 34 0,-2 0-33 0,1-3 32 15,-3 10-35-15,3-14 34 0,-3 6-33 0,4-1 33 16,-3 2-34-16,-1-3 39 0,1 3-42 0,2-1 37 16,-3-1-38-16,3 0 41 0,-3 9-36 0,0-17 37 15,0 10-40-15,0 7 40 0,0-17-34 0,0 17 32 0,0-15-34 16,0 15 35-16,0-16-36 0,0 16 40 0,0-17-40 15,0 17 36-15,-2-12-37 0,1 3 39 16,1 9-40-16,-3-13 40 0,3 13-39 0,-1-15 36 0,1 15-36 16,-1-13 37-16,1 13-37 0,-3-15 37 0,3 15-37 15,-1-14 5-15,1 14 4 0,-3-11-1 0,3 11 5 16,-3-14 1-16,3 14 0 0,-4-12 2 0,4 12 2 16,-3-14-2-16,3 14 1 0,-5-10 4 0,5 10-2 15,-4-11 1-15,4 11 2 0,-3-10 0 0,3 10-3 16,-5-11 3-16,5 11-2 0,-5-8 0 0,5 8 2 15,-5-10 1-15,5 10-3 0,-7-10 1 0,7 10 0 16,-6-8-3-16,6 8-2 0,-9-10 1 0,9 10 4 16,-8-9-4-16,8 9 0 0,-9-9 2 0,9 9-3 15,-8-9 0-15,8 9 0 0,-10-6 0 0,10 6-1 16,-9-7 0-16,9 7 2 0,-10-10-1 0,10 10-1 16,-11-5 1-16,11 5 0 0,-11-7 0 0,11 7 1 15,-12-11-2-15,12 11 1 0,-12-5 3 0,12 5-3 16,-11-5 0-16,11 5-1 0,-12-5 2 0,12 5-2 0,-10-7 1 15,10 7-1-15,-15-7 0 0,15 7-3 16,-16-6 2-16,16 6-5 0,-16-6-9 0,8 1-8 16,8 5-12-16,-15-6-21 0,15 6-28 0,-17-6-40 0,17 6-37 15,-17-8-45-15,17 8-25 0,-14-7-65 0,14 7-73 16,-16-4-84-16,16 4-46 0,-13-6-1 0,13 6-108 16,-15-7-542-16,15 7-765 0</inkml:trace>
        <inkml:trace contextRef="#ctx0" brushRef="#br0" timeOffset="-1411.9694">-1231 187 400 0,'0'0'318'0,"0"0"-58"15,0 0-27-15,0 0-30 0,0 0-27 0,5 8-28 0,-5-8-7 16,0 0-17-16,0 0-24 0,0 0-5 16,0 0-27-16,0 0 12 0,0 0-6 0,0 0-5 15,0 0-7-15,0 0-32 0,0 0 36 0,0 0-7 0,0 0-12 16,0 0-12-16,0 0 9 0,0 0 13 0,0 0 19 16,10-7-16-16,-10 7 2 0,0 0-8 15,0-10 19-15,0 10-11 0,0 0 5 0,-3-9-12 16,3 9 3-16,-1-7-11 0,1 7 8 0,-6-8-8 0,6 8 12 15,-5-7-15-15,5 7 13 0,-6-5-15 0,6 5 9 16,-8-6-23-16,8 6 3 0,-12-3-10 0,12 3 12 16,-15 1-15-16,15-1 18 0,-17 6-12 0,5 0 14 15,1-2-8-15,-1 1 1 0,0 3 0 0,1 0 11 16,-5 5 4-16,3-2 1 0,0 4 1 0,-1-2-8 16,1 2-6-16,2 1-11 0,-1-1 1 0,0-1 0 15,3 1-3-15,1 0-3 0,3 0-2 0,-1-2-6 16,1-2-2-16,2 2 3 0,0-2 1 0,2-2-4 15,1 1 3-15,4 0-3 0,-1-3-2 0,1 0-1 16,1 0 4-16,2 0 2 0,4-4-3 0,-1 3 1 16,-2-4-3-16,-8-2 0 0,22 5-5 0,-22-5 3 15,19 1 22-15,-19-1-26 0,22 2 18 0,-22-2-21 16,22 0 21-16,-22 0-28 0,17 0 25 0,-17 0-21 0,17-2 20 16,-17 2-21-16,0 0 21 0,18 0-23 0,-18 0 2 15,0 0 3-15,13-1 16 0,-13 1-20 16,0 0 19-16,0 0-26 0,16 0 23 0,-16 0-29 15,0 0 14-15,0 0-32 0,0 0 2 0,0 0-58 0,0 0-41 16,0 0-56-16,0 0-55 0,0 0-25 0,13-3-26 16,-13 3-42-16,0 0-7 0,-6-8-513 0,6 8-410 15</inkml:trace>
      </inkml:traceGroup>
      <inkml:traceGroup>
        <inkml:annotationXML>
          <emma:emma xmlns:emma="http://www.w3.org/2003/04/emma" version="1.0">
            <emma:interpretation id="{39BCFDEE-9C74-4511-A64A-2C24F2597B8D}" emma:medium="tactile" emma:mode="ink">
              <msink:context xmlns:msink="http://schemas.microsoft.com/ink/2010/main" type="line" rotatedBoundingBox="2847,9058 11849,9305 11814,10583 2812,10336"/>
            </emma:interpretation>
          </emma:emma>
        </inkml:annotationXML>
        <inkml:traceGroup>
          <inkml:annotationXML>
            <emma:emma xmlns:emma="http://www.w3.org/2003/04/emma" version="1.0">
              <emma:interpretation id="{9C5375D6-2B63-4C34-881C-3FF9771EE672}" emma:medium="tactile" emma:mode="ink">
                <msink:context xmlns:msink="http://schemas.microsoft.com/ink/2010/main" type="inkWord" rotatedBoundingBox="2841,9250 3278,9262 3263,9819 2826,9807"/>
              </emma:interpretation>
              <emma:one-of disjunction-type="recognition" id="oneOf1">
                <emma:interpretation id="interp5" emma:lang="en-US" emma:confidence="0.5">
                  <emma:literal>R</emma:literal>
                </emma:interpretation>
                <emma:interpretation id="interp6" emma:lang="en-US" emma:confidence="0">
                  <emma:literal>K</emma:literal>
                </emma:interpretation>
                <emma:interpretation id="interp7" emma:lang="en-US" emma:confidence="0">
                  <emma:literal>B</emma:literal>
                </emma:interpretation>
                <emma:interpretation id="interp8" emma:lang="en-US" emma:confidence="0">
                  <emma:literal>&amp;</emma:literal>
                </emma:interpretation>
                <emma:interpretation id="interp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8459.9117">34 123 371 0,'-9'-8'334'0,"9"8"-46"15,-7-10-66-15,7 10 0 0,-5-7-71 0,5 7 35 16,-6-12-66-16,6 12-3 0,-3-11-3 0,3 11 16 15,-4-10-30-15,4 10-6 0,-1-10-10 0,1 10-7 16,1-12-11-16,-1 12-1 0,4-12-3 0,-4 12-1 16,8-13 2-16,-8 13-23 0,11-10 11 0,0 6-2 15,-4 0 4-15,4-2-9 0,0 3 2 0,1 1-5 16,1 0 5-16,-13 2-1 0,27-1 9 0,-11 2-9 16,-2 1 1-16,0 2-6 0,-1 3 14 0,0-3-6 15,0 2 16-15,3 1-14 0,-5 2 9 0,0 0-12 16,-4 4 18-16,2-3-10 0,-1 2 25 0,-3 0-23 15,1 2 25-15,-3-1-22 0,-1 1 17 0,-1 2-31 16,-2-2 14-16,-1 1-30 0,-1-1 12 0,-3 3-24 0,0 0 14 16,-3-2-23-16,1 0 14 0,-2 1-22 15,1-4 22-15,-3 3-29 0,2-2 24 0,-5-2-22 0,4 0 19 16,-2-1-19-16,1-3 23 0,1 0-25 0,-1 1 21 16,0-5-22-16,1 1 21 0,-1-1-23 0,12-3 17 15,-22 4-17-15,22-4 18 0,-18 0-14 0,18 0 21 16,-16-4-24-16,16 4 22 0,-13-5-23 0,13 5 22 15,-7-7-28-15,7 7 27 0,-6-9-23 0,6 9 22 16,-3-8-22-16,3 8 23 0,0 0-23 0,1-7 18 16,-1 7-17-16,0 0 19 0,10-3-18 0,-10 3 19 15,0 0-20-15,21 5 23 0,-21-5-27 0,17 7 31 16,-8-4-26-16,1 6 20 0,2-2-18 0,-1 0 22 16,1 0-24-16,0 2 17 0,3-1-17 0,-3 2 24 15,1-2-23-15,0 3 18 0,1-1-21 0,-1 0 23 16,-1 1-19-16,3-2 19 0,-6-1-20 0,5 3 19 15,1-1-22-15,0 1 18 0,3-4-29 0,-2 2 3 0,1-1-64 16,0-1-66-16,-2-1-95 0,1-1-54 16,-1 1-83-16,-2-3-58 0,0-1-522 0,-13-2-547 15</inkml:trace>
          <inkml:trace contextRef="#ctx0" brushRef="#br0" timeOffset="7857.6638">47 10 119 0,'-3'-8'426'0,"3"8"-53"0,0 0-88 0,0 0-7 15,0 0-54-15,0 0-7 0,-5-5-19 0,5 5-8 16,0 0-17-16,0 0-9 0,0 0 2 0,0 0-10 15,0 0-1-15,0 0-20 0,0 0 5 0,0 0-31 16,0 0 13-16,0 0-28 0,0 0 10 0,0 0-16 16,0 0 65-16,-12 5 11 0,12-5-25 0,-4 11-2 15,4-2-20-15,-1 0-36 0,-3 1 7 0,4 4-31 16,-2-1 30-16,-1 1-22 0,2 3 14 0,1-1-29 16,-2 0 9-16,0 6-24 0,1-4 5 0,1 4-18 15,-2-1 9-15,2-1-23 0,-1-3 18 0,1 2-21 16,0-2 12-16,0 2-21 0,-3-3 12 0,6 1-9 15,-3 2 16-15,0-5-5 0,0 1-3 0,0 0-3 16,0-1-19-16,0-1-8 0,1-4-3 0,-1 3-59 16,0-4-12-16,0 2-68 0,0-10-39 0,2 14-62 15,-2-14-60-15,0 10-40 0,0-10-72 0,0 0-130 16,0 0-323-16,0 0-453 0</inkml:trace>
        </inkml:traceGroup>
        <inkml:traceGroup>
          <inkml:annotationXML>
            <emma:emma xmlns:emma="http://www.w3.org/2003/04/emma" version="1.0">
              <emma:interpretation id="{A6978CA9-020C-4FE4-A49E-528EDABF3BEF}" emma:medium="tactile" emma:mode="ink">
                <msink:context xmlns:msink="http://schemas.microsoft.com/ink/2010/main" type="inkWord" rotatedBoundingBox="3545,9491 3813,9499 3808,9668 3541,9661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E</emma:literal>
                </emma:interpretation>
                <emma:interpretation id="interp1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8731.8248">742 306 183 0,'0'0'454'0,"-12"-6"-128"0,12 6-47 16,-9-5-45-16,9 5-23 0,0 0-25 0,-9-4-31 16,9 4-6-16,0 0-22 0,-9-5-22 0,9 5-10 15,0 0-15-15,0 0-18 0,0 0 6 0,0 0-9 16,0 0-7-16,10-4-13 0,-10 4-11 0,13-4-1 15,-13 4-13-15,22-5 7 0,-10 1-5 0,3 2-6 16,0-2 2-16,3 3-5 0,2-5 4 0,-2 4-33 16,1-3 32-16,-1 2-12 0,1 0-43 0,-5 1-49 15,3-1-70-15,-4 3-82 0,1-4-122 0,-2 1-289 16,-12 3-164-16</inkml:trace>
          <inkml:trace contextRef="#ctx0" brushRef="#br0" timeOffset="8918.1315">779 350 290 0,'-13'6'539'0,"2"-3"-141"16,-1-1-87-16,12-2-56 0,-13 9-40 0,13-9-52 15,-12 5 10-15,12-5-35 0,-6 6-17 16,6-6-27-16,0 0-22 0,4 6-5 0,-4-6-12 0,14 4-13 16,-14-4-8-16,19 3-7 0,-4-2-13 0,-15-1-8 15,29 1 6-15,-12-2-13 0,0 0-42 0,2-2-98 16,5 1-31-16,-2-4-89 0,1 4-138 0,0-4-234 15,5-3-142-15</inkml:trace>
        </inkml:traceGroup>
        <inkml:traceGroup>
          <inkml:annotationXML>
            <emma:emma xmlns:emma="http://www.w3.org/2003/04/emma" version="1.0">
              <emma:interpretation id="{592C023D-DCAD-409B-93FE-C8FD4BBDD65B}" emma:medium="tactile" emma:mode="ink">
                <msink:context xmlns:msink="http://schemas.microsoft.com/ink/2010/main" type="inkWord" rotatedBoundingBox="4316,9345 5558,9379 5542,9985 4299,9951"/>
              </emma:interpretation>
              <emma:one-of disjunction-type="recognition" id="oneOf3">
                <emma:interpretation id="interp15" emma:lang="en-US" emma:confidence="0.5">
                  <emma:literal>10%</emma:literal>
                </emma:interpretation>
                <emma:interpretation id="interp16" emma:lang="en-US" emma:confidence="0.5">
                  <emma:literal>101 -</emma:literal>
                </emma:interpretation>
                <emma:interpretation id="interp17" emma:lang="en-US" emma:confidence="0.5">
                  <emma:literal>10 %</emma:literal>
                </emma:interpretation>
                <emma:interpretation id="interp18" emma:lang="en-US" emma:confidence="0">
                  <emma:literal>10 "</emma:literal>
                </emma:interpretation>
                <emma:interpretation id="interp19" emma:lang="en-US" emma:confidence="0">
                  <emma:literal>101 .</emma:literal>
                </emma:interpretation>
              </emma:one-of>
            </emma:emma>
          </inkml:annotationXML>
          <inkml:trace contextRef="#ctx0" brushRef="#br0" timeOffset="9199.9177">1474 134 5 0,'0'0'617'0,"1"-11"-199"16,-1 11-72-16,0-8-52 0,0 8-28 0,0-10-11 15,0 10-29-15,0 0-3 0,3-9-37 0,-3 9-23 16,0 0-42-16,0-10-17 0,0 10-23 0,0 0 46 16,0 0 8-16,0 0 25 0,0 0-24 0,7 10 29 0,-7-10-30 15,5 9 12-15,-5-9-37 0,5 15 5 16,-3-6-36-16,2 1-2 0,-1 2-23 0,2 0 9 16,-4 2-30-16,3 1 11 0,0 0-29 0,-1 0 20 15,-2 1-26-15,3 1 16 0,-3-1-23 0,2 2 17 0,-1-3-21 16,1 2 12-16,0-1-30 0,-2-2 8 0,3 0-59 15,0 1-32-15,-2-5-82 0,3 2-56 0,2-2-63 16,-3 0-65-16,2-1-50 0,-6-9-106 0,13 9-341 16,-13-9-416-16</inkml:trace>
          <inkml:trace contextRef="#ctx0" brushRef="#br0" timeOffset="9615.9692">1805 226 340 0,'-2'-7'458'15,"2"7"-104"-15,-5-17-61 0,5 17-47 0,-3-10-5 16,3 10-28-16,-4-13-27 0,4 13-16 0,-5-8-28 16,5 8-10-16,0 0-17 0,-6-5 8 0,6 5-5 15,0 0 10-15,-15 5-7 0,15-5 14 0,-9 10-23 16,4-4 30-16,3 2-9 0,-2-1 21 0,-2 5-35 16,5-3 12-16,-3 3-38 0,3 0 7 0,1 3-24 15,-1-3 17-15,1 3-31 0,0-1 10 0,1 0-30 16,0 3 9-16,3-4-20 0,-3 1 12 0,5 0-23 0,0 0 13 15,-2 1-25-15,2-3 18 0,1 1-22 16,-1-2 18-16,3 1-21 0,-1-4 19 0,3 2-21 16,-1-3 19-16,-1-1-24 0,1-1 13 0,2-1-10 0,-12-4 19 15,22 3-21-15,-22-3 17 0,19-3-17 0,-7 2 19 16,-2-6-23-16,2 2 24 0,-3 0-25 0,-1-3 20 16,1-3-18-16,-5 2 16 0,4-4-15 0,-6 0 9 15,-1 0-11-15,2-4 20 0,-6 1-24 0,2-2 22 16,-5-1-23-16,1 0 21 0,-3 3-20 0,1 0 20 15,-4 1-22-15,-4 3 21 0,4-1-20 0,-2 2 15 16,-4 2-19-16,4 2 17 0,-2 2-24 0,-1 1 13 16,2 1-42-16,-2 1-13 0,16 2-50 0,-26 2-20 15,15 1-54-15,-4 1-44 0,8-2-41 0,-4 1-57 16,5 1-18-16,6-4-92 0,-10 12-453 0,10-12-461 16</inkml:trace>
          <inkml:trace contextRef="#ctx0" brushRef="#br0" timeOffset="9955.7295">2539 136 46 0,'0'0'686'0,"5"-10"-188"15,-5 10-109-15,2-10-31 0,-2 10-60 16,2-9-27-16,-2 9-32 0,0 0 5 0,0 0-31 0,0 0 4 15,0 0-35-15,0 0 11 0,-11 3-35 0,6 5 16 16,1 0-34-16,-2 0 15 0,0 4-27 0,1-1 9 16,-3 3-26-16,2 2 7 0,-3 0-17 0,2 4 1 15,-1 0-22-15,-2 2-1 0,0 0-15 0,-2 2-9 16,2 2-1-16,-2-2-11 0,0 0-7 0,1 2-10 16,-1-1-1-16,0 2-5 0,1-2-22 0,-1-1 11 15,0 0 4-15,5-1-3 0,-4 0-2 0,1-6-4 16,5 1 35-16,-3-1-53 0,2-4 13 0,0-1-40 15,2-2-12-15,-2 3-23 0,5-6-34 0,-3 0-64 16,4-7-99-16,-3 10-58 0,3-10-39 0,0 0-116 16,0 0-38-16,0 0-496 0,-4-10-627 0</inkml:trace>
          <inkml:trace contextRef="#ctx0" brushRef="#br0" timeOffset="10157.7107">2211 227 82 0,'-4'-8'555'0,"4"8"-178"0,-7-9-22 0,7 9-82 16,-6-11-35-16,6 11-53 0,-3-7-23 0,3 7-47 15,-5-10-17-15,5 10-25 0,0 0-19 0,-5-5-12 16,5 5 1-16,0 0-17 0,0 0 2 0,0 0-16 16,0 0 7-16,0 0-24 0,2 9 21 0,-2-9-20 15,8 7 6-15,-8-7-110 0,8 10-37 0,-8-10-114 16,12 11-450-16,-6-6-215 0</inkml:trace>
          <inkml:trace contextRef="#ctx0" brushRef="#br0" timeOffset="10346.719">2660 529 130 0,'13'3'744'0,"-13"-3"-191"16,0 0-136-16,10 4-56 0,-10-4-72 0,0 0-17 15,0 0-26-15,0 0-3 0,12 3-58 0,-12-3-18 16,0 0-55-16,0 0-4 0,0 0-48 0,0 0 3 0,11 1-40 16,-11-1-27-16,0 0-116 0,0 0-107 0,0 0-134 15,0 0-656-15,0 0-626 0</inkml:trace>
        </inkml:traceGroup>
        <inkml:traceGroup>
          <inkml:annotationXML>
            <emma:emma xmlns:emma="http://www.w3.org/2003/04/emma" version="1.0">
              <emma:interpretation id="{8454BD83-961F-4E07-9A5A-224BD47510F1}" emma:medium="tactile" emma:mode="ink">
                <msink:context xmlns:msink="http://schemas.microsoft.com/ink/2010/main" type="inkWord" rotatedBoundingBox="6257,9291 7761,9332 7730,10471 6226,10430"/>
              </emma:interpretation>
              <emma:one-of disjunction-type="recognition" id="oneOf4">
                <emma:interpretation id="interp20" emma:lang="en-US" emma:confidence="0.5">
                  <emma:literal>to</emma:literal>
                </emma:interpretation>
                <emma:interpretation id="interp21" emma:lang="en-US" emma:confidence="0.5">
                  <emma:literal>- to</emma:literal>
                </emma:interpretation>
                <emma:interpretation id="interp22" emma:lang="en-US" emma:confidence="0">
                  <emma:literal>-to</emma:literal>
                </emma:interpretation>
                <emma:interpretation id="interp23" emma:lang="en-US" emma:confidence="0">
                  <emma:literal>. to</emma:literal>
                </emma:interpretation>
                <emma:interpretation id="interp24" emma:lang="en-US" emma:confidence="0">
                  <emma:literal>-To</emma:literal>
                </emma:interpretation>
              </emma:one-of>
            </emma:emma>
          </inkml:annotationXML>
          <inkml:trace contextRef="#ctx0" brushRef="#br0" timeOffset="12227.7019">4276 806 400 0,'0'0'360'0,"0"0"-23"0,-6-5-79 0,6 5 0 16,0 0-41-16,-4-9-2 0,4 9-2 0,0 0-22 15,-4-9 3-15,4 9-24 0,0 0-11 0,0 0-32 16,-1-7-3-16,1 7-20 0,0 0-2 0,0 0-15 16,0 0 33-16,0 0 18 0,0 0 27 0,0 0-20 15,0 0 6-15,0 11-23 0,0-11-16 0,1 15-10 16,1-6-6-16,-2-1-6 0,2 5-5 0,-1 1-10 16,2-1-19-16,-1 2-2 0,-2 2-14 0,0-2-5 15,4 2-7-15,-3-1-6 0,1 3-2 0,0-1-21 0,0 1 18 16,-1 0-20-16,-1-2 17 0,1-1-18 0,2 2 14 15,-3-4-17-15,1 2 9 0,-1-1-12 16,0-3 8-16,0 0-26 0,0-3-3 0,0 2-48 16,0-3-10-16,0-8-68 0,0 15-31 0,0-15-82 0,1 10-97 15,-1-10-68-15,0 0-154 0,0 0-340 0,0 0-502 16</inkml:trace>
          <inkml:trace contextRef="#ctx0" brushRef="#br0" timeOffset="12710.7064">4587 818 402 0,'0'0'416'0,"0"-12"-97"16,0 12-57-16,0 0-43 0,0-10-37 0,0 10-26 16,0 0 5-16,0-9-29 0,0 9-8 0,0 0-9 15,0 0-23-15,0 0 15 0,0 0-11 0,0 0 8 16,-7 9-8-16,7-9 8 0,-4 9-8 0,4-9 11 15,-4 11-13-15,4-11 12 0,-1 13-16 0,0-6 10 16,0 4-27-16,1-2 23 0,-3 2-14 0,3-1 13 16,0 4-19-16,3-3 13 0,-3 2-28 0,1 2 12 15,-1 0-21-15,1 0 24 0,3-1-35 0,-3 2 24 0,1-2-31 16,2-1 14-16,-3 0-27 0,3-1 16 0,1 1-26 16,-3-3 22-16,2 1-23 0,2-1 19 0,-3-1-17 15,5-1 13-15,0-1-18 0,1-2 15 0,0-1-17 16,3-1 22-16,-12-3-26 0,22 3 19 0,-22-3-22 15,27-3 21-15,-14 1-27 0,-2 0 25 0,2-1-22 16,2-2 19-16,-4-2-20 0,1 0 19 0,-4 2-28 16,2-3 22-16,-2-1-12 0,2 0 22 0,-5-1-24 15,2-3 22-15,-2 1-3 0,1 0-1 0,-3 0-6 16,-2-3 3-16,-1 2-20 0,-1-1 22 0,-2-3-20 16,-2 2 20-16,-1 1-21 0,-1-3 13 0,0 0-13 15,-2 3 21-15,-3-2-23 0,4 0 22 0,-4 3-20 16,1-1 20-16,-1 4-20 0,1-3 16 0,-4 4-21 15,4 1 14-15,-1 2-23 0,-1 0 1 0,-1 2-67 0,1 3-36 16,1-1-72-16,12 2-58 0,-24 0-56 16,24 0-110-16,-22 3-134 0,22-3-363 0,-17 4-492 15</inkml:trace>
          <inkml:trace contextRef="#ctx0" brushRef="#br0" timeOffset="11205.7373">3550 298 108 0,'-21'8'461'16,"5"-3"-131"-16,-3 1-65 0,3-1-60 0,4 1-50 16,-1 0-1-16,1-3-5 0,2 1-15 0,10-4-17 15,-17 6-17-15,17-6-19 0,-6 4-22 0,6-4-7 16,0 0-12-16,0 0-7 0,17 3-4 0,-17-3-9 15,24-3-4-15,-7 0-9 0,4 0-1 0,2-1-4 16,2 0-21-16,6-1-39 0,1-1-59 0,3-2-86 16,4 1-109-16,2 0-254 0,-2-2-81 0</inkml:trace>
          <inkml:trace contextRef="#ctx0" brushRef="#br0" timeOffset="11028.8567">3501 278 373 0,'0'0'462'0,"-12"-4"-81"0,12 4-69 15,0 0-42-15,-13-3-39 0,13 3-21 0,0 0-24 16,0 0-35-16,-11-2-15 0,11 2-17 16,0 0-22-16,0 0-10 0,0 0-19 0,0 0-12 0,0 0-11 15,5-10-15-15,-5 10 2 0,19-5-12 0,-3 1 0 16,1 1-5-16,-1 1-4 0,4-2-6 0,2 1-15 16,0 0-18-16,-1-1-38 0,1 0-38 0,0 2-66 15,-3-1-74-15,2-2-67 0,-5 4-131 0,-3-1-168 16,-13 2-121-16</inkml:trace>
          <inkml:trace contextRef="#ctx0" brushRef="#br0" timeOffset="11842.6016">4019 506 394 0,'-13'-3'375'0,"13"3"-110"0,-18-2-33 0,18 2-68 0,-20-3 23 16,20 3-12-16,-14 0-10 0,14 0-29 0,-16-3-24 15,16 3-24-15,0 0-18 0,-14-1-17 0,14 1-10 16,0 0-3-16,-14-2-4 0,14 2-25 0,0 0 26 15,0 0 0-15,0 0-5 0,0 0-3 0,0 0-6 16,10 6-4-16,-10-6-14 0,20 1 9 0,-5 1-2 16,2-2-5-16,5 2 1 0,1 0-2 0,2-1-1 15,5-1-8-15,3 0 7 0,5 2 3 0,2 1-4 16,-3-3 0-16,13-3-3 0,-4 3 1 0,2-2-6 16,-1 2 6-16,2 0 1 0,-5-5-3 0,1 3 3 15,-6 1-2-15,0-2 1 0,-4 2-5 0,-2-5 5 16,-7 5 5-16,3-2-3 0,-6 2-5 0,-1-1 2 15,-4 0-3-15,-1 0-2 0,-1 0 6 0,-4 1-2 16,-12 1 1-16,22 0-5 0,-22 0-14 0,17 0-21 16,-17 0-37-16,0 0-44 0,12 1-74 0,-12-1-129 0,0 0-310 15,0 0-141-15</inkml:trace>
          <inkml:trace contextRef="#ctx0" brushRef="#br0" timeOffset="11506.8404">4342 98 484 0,'0'0'345'0,"-2"-12"-9"16,2 12-75-16,-4-7 10 0,4 7-20 0,-7-7-7 15,7 7-2-15,-4-10-27 0,4 10-19 0,0 0-40 16,-2-7-23-16,2 7-28 0,0 0-13 0,0 0-25 16,-5-7-6-16,5 7-14 0,0 0 33 0,0 0 31 15,0 0 15-15,-6 7-29 0,6-7 5 0,-1 13-29 16,1-13 8-16,-1 17-29 0,-2-3 13 0,2-3-37 15,1 5 18-15,0-3-25 0,0 2 11 0,0 2-23 16,0 0 16-16,0 0-22 0,0 1 15 0,0 2-18 16,0 0 18-16,1 0-22 0,-1 0 8 0,3-1-21 15,-2-2 7-15,0 2-49 0,-1-3-35 0,0-1-51 16,2 0-65-16,0-1-24 0,0-1-18 0,-2 0-39 16,0-2-45-16,0-3-73 0,0 0-364 0,0-8-289 15</inkml:trace>
        </inkml:traceGroup>
        <inkml:traceGroup>
          <inkml:annotationXML>
            <emma:emma xmlns:emma="http://www.w3.org/2003/04/emma" version="1.0">
              <emma:interpretation id="{53A07F3E-FAB1-4124-9548-441BE4A161F5}" emma:medium="tactile" emma:mode="ink">
                <msink:context xmlns:msink="http://schemas.microsoft.com/ink/2010/main" type="inkWord" rotatedBoundingBox="9332,9282 10694,9319 10680,9839 9317,9802"/>
              </emma:interpretation>
              <emma:one-of disjunction-type="recognition" id="oneOf5">
                <emma:interpretation id="interp25" emma:lang="en-US" emma:confidence="0.5">
                  <emma:literal>CF</emma:literal>
                </emma:interpretation>
                <emma:interpretation id="interp26" emma:lang="en-US" emma:confidence="0">
                  <emma:literal>CFE</emma:literal>
                </emma:interpretation>
                <emma:interpretation id="interp27" emma:lang="en-US" emma:confidence="0">
                  <emma:literal>CF.</emma:literal>
                </emma:interpretation>
                <emma:interpretation id="interp28" emma:lang="en-US" emma:confidence="0">
                  <emma:literal>CFF</emma:literal>
                </emma:interpretation>
                <emma:interpretation id="interp29" emma:lang="en-US" emma:confidence="0">
                  <emma:literal>CFE.</emma:literal>
                </emma:interpretation>
              </emma:one-of>
            </emma:emma>
          </inkml:annotationXML>
          <inkml:trace contextRef="#ctx0" brushRef="#br0" timeOffset="13488.0068">6747 134 423 0,'0'0'380'16,"0"0"-65"-16,0 0-41 0,0 0-33 0,0 0-48 15,0 0-10-15,13-3-41 0,-13 3 2 0,0 0-36 16,0 0-4-16,0 0-17 0,0 0-6 0,5-5 5 15,-5 5-8-15,0 0 16 0,0 0-2 0,0 0 22 16,1-10-5-16,-1 10 7 0,0 0-17 0,-2-7 2 16,2 7-24-16,0 0-2 0,-11-6-19 0,11 6 5 15,-11-4-25-15,11 4 8 0,-17 0-14 0,17 0 20 16,-20 2-7-16,9 0 20 0,-5 2-18 0,4 1 22 16,-4 3-18-16,1-1 20 0,-1 2-21 0,0 2 18 15,-1 2-24-15,4 1 7 0,-2 2-16 0,1 3 18 16,-1-2-19-16,6 4 16 0,-1-3-20 0,1 3 16 15,2-3-30-15,1 2 22 0,2-2-22 0,3 3 17 16,-1-3-22-16,4 0 19 0,-2-3-25 0,4 2 13 0,-2-2-16 16,6-1 21-16,-2 3-20 0,2-6 16 0,3 0-19 15,-1-4 19-15,-1 3-23 0,3-4 24 16,2-1-22-16,-1-2 16 0,0 2-18 0,1-4 18 16,-1 1-19-16,-13-2-5 0,27-2 9 0,-14 1 16 0,0-4-20 15,-3 5 20-15,-10 0-23 0,18-5 24 0,-18 5-23 16,17-3 21-16,-17 3-20 0,16-4 18 0,-16 4-17 15,11-4 15-15,-11 4-24 0,8-6 19 0,-8 6-22 16,0 0 15-16,5-5-25 0,-5 5 11 0,0 0-40 16,0 0-17-16,0 0-53 0,-5-5-44 0,5 5-44 15,0 0-43-15,0 0-19 0,-11-6-46 0,11 6-74 16,0 0-144-16,-8-4-243 0,8 4-304 0</inkml:trace>
          <inkml:trace contextRef="#ctx0" brushRef="#br0" timeOffset="13666.562">6937 361 141 0,'0'0'542'0,"0"0"-154"0,1-10-90 16,-1 10-65-16,0 0-44 0,3-9-47 16,-3 9-23-16,0 0-21 0,0 0-22 0,1-7-18 15,-1 7-12-15,0 0-12 0,0 0-15 0,0 0-19 0,0 0-74 16,0 0-81-16,0 0-96 0,5-7-346 0,-5 7-108 15</inkml:trace>
          <inkml:trace contextRef="#ctx0" brushRef="#br0" timeOffset="14225.9203">7174 134 65 0,'0'0'547'0,"0"0"-162"15,0 0-81-15,-12-3-68 0,12 3-90 0,0 0 39 16,0 0-16-16,0 0-29 0,-11-2-31 0,11 2 31 16,0 0 1-16,0 0-19 0,-6 10 3 0,6-10-4 15,-1 8 2-15,1-8-8 0,-1 15 3 0,1-15-3 16,0 16-9-16,-3-6 1 0,3 0-11 0,-1 3-7 16,1-1-14-16,0 3-8 0,0-2-9 0,0 5-9 15,-1-1 3-15,-1-1-10 0,0 0-5 0,0 1-10 16,2 0-4-16,-1 1-3 0,1-3-2 0,-4 4 12 15,4-4-22-15,0 1 16 0,0-1-27 0,0-1 16 16,-1-1-25-16,1-2 8 0,0 0-36 0,0-2-14 16,0 1-53-16,1-3-37 0,-1-7-55 0,0 15-27 15,0-15-43-15,0 9-108 0,0-9-537 0,0 0-483 16</inkml:trace>
          <inkml:trace contextRef="#ctx0" brushRef="#br0" timeOffset="13932.0275">7173 177 497 0,'0'0'448'0,"0"-9"-93"0,0 9-44 0,0-11-43 15,0 11 3-15,0-7-48 0,0 7-14 0,0-11-25 16,0 11-15-16,1-12-33 0,-1 12-11 0,4-11-30 16,-4 11-12-16,6-11-22 0,-6 11-6 0,7-11-15 15,-2 3-3-15,1 3-12 0,3-1 2 0,-2-1-20 16,3 1 11-16,-2 1-9 0,2 0 6 0,2 1-10 16,-2-1 4-16,2 1-7 0,-12 4 4 0,19-2-10 15,-19 2 11-15,18 0-16 0,-18 0 2 0,17 2-17 16,-17-2-17-16,17 9-61 0,-17-9-29 0,12 7-28 0,-12-7-74 15,6 8-20-15,-6-8-92 0,5 12-414 16,-5-12-270-16</inkml:trace>
          <inkml:trace contextRef="#ctx0" brushRef="#br0" timeOffset="14489.0795">7132 383 406 0,'0'0'441'0,"-3"-8"-98"0,3 8-89 0,0 0-47 16,0 0-38-16,-2-9-24 0,2 9-23 0,0 0-25 16,0 0-14-16,0 0-22 0,0 0-6 0,5-7-7 15,-5 7-18-15,0 0 13 0,13-1 1 0,-13 1-9 16,15-2-9-16,-15 2-21 0,16-4 21 0,-16 4-3 15,19-2-7-15,-19 2-2 0,19-3-33 0,-19 3 27 16,21-5 7-16,-21 5-4 0,19-1-2 0,-19 1-27 16,17-4 26-16,-17 4-1 0,17-2-12 0,-17 2-3 15,13-1-44-15,-13 1-45 0,10-6-69 0,-10 6-99 16,12-4-130-16,-12 4-144 0,11-3-47 0</inkml:trace>
          <inkml:trace contextRef="#ctx0" brushRef="#br0" timeOffset="14925.4975">7695 404 35 0,'-14'3'578'0,"2"-1"-174"0,3 1-85 16,9-3-58-16,-19 6-29 0,19-6-30 0,-13 5-26 15,13-5-29-15,-13 3-25 0,13-3-23 0,0 0-21 16,-12 5-8-16,12-5-14 0,0 0-9 0,0 0-20 16,0 0 9-16,13 4-12 0,-13-4-2 0,17-2-5 15,-17 2-11-15,24 0 1 0,-9-2-13 0,-1 0-16 0,3-1-51 16,5 0-63-16,-2 2-83 0,2-3-87 15,1-3-103-15,4 1-150 0,0-1-75 0</inkml:trace>
          <inkml:trace contextRef="#ctx0" brushRef="#br0" timeOffset="14715.714">7668 294 69 0,'0'0'561'15,"0"0"-169"-15,0 0-92 0,12 3-64 0,-12-3-55 16,0 0-31-16,0 0-30 0,17 1-24 0,-17-1-18 15,0 0-16-15,23 0-9 0,-23 0-21 0,23 2-8 16,-23-2 1-16,24 2-6 0,-24-2-13 0,28 0-42 16,-28 0-47-16,29 0-81 0,-29 0-94 0,23 0-325 15,-23 0-96-15</inkml:trace>
        </inkml:traceGroup>
        <inkml:traceGroup>
          <inkml:annotationXML>
            <emma:emma xmlns:emma="http://www.w3.org/2003/04/emma" version="1.0">
              <emma:interpretation id="{374FFF51-0A47-4BBB-862D-084672636694}" emma:medium="tactile" emma:mode="ink">
                <msink:context xmlns:msink="http://schemas.microsoft.com/ink/2010/main" type="inkWord" rotatedBoundingBox="10914,9279 11849,9305 11818,10423 10883,10397"/>
              </emma:interpretation>
              <emma:one-of disjunction-type="recognition" id="oneOf6">
                <emma:interpretation id="interp30" emma:lang="en-US" emma:confidence="0.5">
                  <emma:literal>to</emma:literal>
                </emma:interpretation>
                <emma:interpretation id="interp31" emma:lang="en-US" emma:confidence="0">
                  <emma:literal>To</emma:literal>
                </emma:interpretation>
                <emma:interpretation id="interp32" emma:lang="en-US" emma:confidence="0">
                  <emma:literal>too</emma:literal>
                </emma:interpretation>
                <emma:interpretation id="interp33" emma:lang="en-US" emma:confidence="0">
                  <emma:literal>Ito</emma:literal>
                </emma:interpretation>
                <emma:interpretation id="interp34" emma:lang="en-US" emma:confidence="0">
                  <emma:literal>ton</emma:literal>
                </emma:interpretation>
              </emma:one-of>
            </emma:emma>
          </inkml:annotationXML>
          <inkml:trace contextRef="#ctx0" brushRef="#br0" timeOffset="15231.9981">8374 129 205 0,'0'0'465'0,"0"-13"-96"0,0 13-40 15,-3-13-66-15,3 13-8 0,0-11-24 0,0 11-25 16,-1-11-5-16,1 11-14 0,-2-9-7 0,2 9-24 16,0 0-7-16,-4-13-24 0,4 13 14 0,0 0-22 15,0-7 3-15,0 7-29 0,0 0 1 0,0 0-29 16,-1-9-3-16,1 9-21 0,0 0 32 0,0 0 10 16,0 0 16-16,-4 8-29 0,4-8 4 0,0 10-28 15,0-10 12-15,-2 14-31 0,2-14 15 0,-3 19-25 16,2-10 15-16,1 4-24 0,0 0-1 0,-1 0-3 15,1 0-2-15,-3 3 6 0,2 0-4 0,1-1 1 0,0 2-4 16,0 2-5-16,0-6-7 0,0 5-15 16,0-1-21-16,0-1-42 0,0 0-57 0,0 0-75 15,1-2-32-15,2-1-36 0,-3 1-62 0,1-4-96 0,-1 1-419 16,4-2-421-16</inkml:trace>
          <inkml:trace contextRef="#ctx0" brushRef="#br0" timeOffset="15513.6458">8601 91 95 0,'-1'-10'530'0,"0"3"-106"0,-2-4-73 16,3 11-75-16,-1-12-16 0,1 12-42 0,-1-14-38 15,1 14-44-15,-2-11-25 0,2 11-19 0,0 0 12 16,0 0-7-16,0 0 6 0,0 0-8 0,0 0 6 15,0 0-12-15,3 8 3 0,-3-8-12 0,4 17 4 16,-3-7-13-16,0 3 5 0,2-1-24 0,-2 3-27 16,0 2 14-16,-1-1-5 0,4 4-19 0,-4 0 8 15,2 1-8-15,-2 1 0 0,1-1-2 0,2 0-3 16,-3 0-8-16,1 1-7 0,-1-2-21 0,1 0-50 0,-1-1-68 16,0 0-50-16,-1-3-70 0,1-1-107 15,-1 2-518-15,1-5-449 0</inkml:trace>
          <inkml:trace contextRef="#ctx0" brushRef="#br0" timeOffset="15857.6256">8134 530 64 0,'-15'0'516'15,"2"-1"-154"-15,13 1-77 0,-18-2-69 0,18 2-36 16,-17-2-44-16,17 2-19 0,-12 0-16 0,12 0-14 16,0 0-13-16,0 0-11 0,0 0-7 0,0 0-15 15,0 0-6-15,0 0-6 0,13 0-5 0,-13 0-4 16,28 0-5-16,-11 0 3 0,7 0-10 0,1-2 2 16,1 1 1-16,3 1-2 0,6-3 3 0,0 2-3 15,4-2 1-15,5 0-10 0,-2-1 11 0,5 2-6 16,-3-3 3-16,2 3-4 0,0-2-1 0,-1 1 3 15,-2 1-11-15,-4-1 10 0,-4 0-3 0,1 2-1 16,-9 0 0-16,-1 1-2 0,0-1 2 0,-3 1-2 0,-5 0-1 16,0 0-1-16,-18 0-2 0,29 1-2 0,-29-1-28 15,20 1-59-15,-20-1-93 0,12 5-139 16,-12-5-266-16,0 0-104 0</inkml:trace>
          <inkml:trace contextRef="#ctx0" brushRef="#br0" timeOffset="16220.0321">8443 783 31 0,'0'0'514'16,"0"0"-109"-16,-6-4-26 0,6 4-54 0,0 0-33 15,-5-6-11-15,5 6-37 0,0 0-18 0,-4-7-33 16,4 7-17-16,0 0-41 0,0 0-10 0,0 0-44 16,0 0 17-16,-5-7-18 0,5 7 11 0,0 0 18 15,0 0 39-15,0 0-28 0,0 11 17 0,0-11-36 16,-2 11 3-16,2-11-36 0,0 15 12 0,0-5-11 16,-1 0-14-16,1 3-3 0,0 1-11 0,-4-1-28 15,4 4 17-15,-1-2-26 0,-2-1 21 0,2 5-23 0,1-3 16 16,-3 1-25-16,0 0 19 0,3 1-24 0,-4-3 19 15,2 1-35-15,2 1-1 0,-2-4-58 16,2 2-29-16,-3-1-60 0,2-4-43 0,1-1-38 16,1 2-14-16,2-4 5 0,-1 2-44 0,-2-9-56 0,6 11-92 15,-6-11-263-15,7 4-226 0</inkml:trace>
          <inkml:trace contextRef="#ctx0" brushRef="#br0" timeOffset="16659.8968">8711 877 405 0,'0'0'382'0,"5"-13"-61"0,-5 13-79 16,3-11-6-16,-3 11-41 0,1-11-20 0,-1 11-33 16,2-7 3-16,-2 7-35 0,0 0 0 0,1-10-16 15,-1 10 0-15,0 0 7 0,3-9-13 0,-3 9 9 16,0 0-9-16,0 0 13 0,0 0-7 0,0 0 3 15,0 0-16-15,-15 6 6 0,15-6-18 0,-6 8 17 0,6-8-4 16,-8 13-15-16,4-5 11 0,2 0-34 16,-2 0 24-16,2 2-26 0,-1 1 10 0,3 0-29 15,-3 0 17-15,3 1-21 0,0-3 13 0,-3 3-21 0,6-1 16 16,-2 2-14-16,1-2 17 0,-1 2-17 0,3-2 14 16,1 1-19-16,0-3 16 0,0 1-22 15,0-1 18-15,2 1-20 0,1-1 17 0,-2-3-27 0,3-1 27 16,-1 2-20-16,4-1 19 0,-3-4-22 0,0 2 20 15,-9-4-18-15,22 1 15 0,-22-1-19 0,18-1 20 16,-18 1-20-16,21-4 17 0,-14 2-15 0,4-4 16 16,-4 1-23-16,3-1 25 0,-4 1-17 0,0-3 15 15,0 0-18-15,-2 0 20 0,-3-1-20 0,0-1 15 16,-1 1-17-16,-1-4 19 0,-4 2-19 0,2-2 13 16,-6 2-13-16,3-5 10 0,-5 6-28 0,0-2 9 15,-2 0-54-15,-3 1-46 0,-1 3-84 0,0-2-79 16,-1 3-98-16,-1 3-651 0,-3-2-645 0</inkml:trace>
        </inkml:traceGroup>
      </inkml:traceGroup>
    </inkml:traceGroup>
    <inkml:traceGroup>
      <inkml:annotationXML>
        <emma:emma xmlns:emma="http://www.w3.org/2003/04/emma" version="1.0">
          <emma:interpretation id="{4A67BFA0-9AF1-49FA-8EB7-CF8EE6627B12}" emma:medium="tactile" emma:mode="ink">
            <msink:context xmlns:msink="http://schemas.microsoft.com/ink/2010/main" type="paragraph" rotatedBoundingBox="3067,10918 12593,11482 12515,12805 2988,122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67953A0-B29F-4CC3-8975-4611047A269D}" emma:medium="tactile" emma:mode="ink">
              <msink:context xmlns:msink="http://schemas.microsoft.com/ink/2010/main" type="line" rotatedBoundingBox="3067,10918 12593,11482 12515,12805 2988,12240"/>
            </emma:interpretation>
          </emma:emma>
        </inkml:annotationXML>
        <inkml:traceGroup>
          <inkml:annotationXML>
            <emma:emma xmlns:emma="http://www.w3.org/2003/04/emma" version="1.0">
              <emma:interpretation id="{9878E604-0BD3-4D57-A24D-6668F1D6C21F}" emma:medium="tactile" emma:mode="ink">
                <msink:context xmlns:msink="http://schemas.microsoft.com/ink/2010/main" type="inkWord" rotatedBoundingBox="3049,11212 7055,11450 7018,12078 3012,11840">
                  <msink:destinationLink direction="with" ref="{52758CAC-BB1A-4F64-B31F-27F7D9F657D2}"/>
                </msink:context>
              </emma:interpretation>
              <emma:one-of disjunction-type="recognition" id="oneOf7">
                <emma:interpretation id="interp35" emma:lang="en-US" emma:confidence="0.5">
                  <emma:literal>17=20,000</emma:literal>
                </emma:interpretation>
                <emma:interpretation id="interp36" emma:lang="en-US" emma:confidence="0">
                  <emma:literal>17=20.000</emma:literal>
                </emma:interpretation>
                <emma:interpretation id="interp37" emma:lang="en-US" emma:confidence="0">
                  <emma:literal>77=20,000</emma:literal>
                </emma:interpretation>
                <emma:interpretation id="interp38" emma:lang="en-US" emma:confidence="0">
                  <emma:literal>97=20,000</emma:literal>
                </emma:interpretation>
                <emma:interpretation id="interp39" emma:lang="en-US" emma:confidence="0">
                  <emma:literal>17=201000</emma:literal>
                </emma:interpretation>
              </emma:one-of>
            </emma:emma>
          </inkml:annotationXML>
          <inkml:trace contextRef="#ctx0" brushRef="#br0" timeOffset="19687.8466">1923 2234 458 0,'0'0'396'0,"-8"-7"-83"16,8 7-64-16,-9-5-20 0,9 5-31 0,-7-7-23 15,7 7-26-15,-9-6-32 0,9 6 1 0,-7-10-47 16,7 10 21-16,-6-8-13 0,6 8-15 0,-6-10 0 0,6 10-11 16,-2-13-11-16,2 13-5 0,0-15 0 0,0 15-9 15,2-11-9-15,-2 11 2 0,6-16-6 16,-6 16 1-16,10-11-3 0,-4 5-5 0,0 1 0 16,1 0-7-16,-7 5 7 0,16-5-2 0,-16 5 0 0,17-3-3 15,-17 3 1-15,19 1-7 0,-19-1-2 0,18 4 9 16,-7 1 0-16,0-1-3 0,0 6 2 0,-4-3-2 15,4 2 1-15,-5 2-9 0,3-2 14 0,-3 4-3 16,-3-2 0-16,1 5-1 0,0-1 2 0,-1-2-2 16,-3 3-8-16,0-2 13 0,-3 2 0 0,-2-1 5 15,0-1 2-15,-2 3 3 0,-3 0 6 0,0-4-2 16,2 2 11-16,-4-1 6 0,-2-1-2 0,1 0 6 16,1 0-2-16,-1-2 0 0,2-1-5 0,-1 1-7 15,3-4-1-15,-3 0-7 0,5 1-3 0,-2-1-7 16,2-2 8-16,7-5-6 0,-12 9-3 0,12-9 6 15,-7 8-8-15,7-8 2 0,-8 6-7 0,8-6 5 16,0 0 2-16,3 13-6 0,-3-13 2 0,7 1 0 16,-7-1-1-16,17 4-6 0,-17-4 5 0,23 2 0 0,-7-2-4 15,-2-2 4-15,3 2-1 0,2-2-1 16,0 0-4-16,0 1 5 0,-2 1 0 0,4-4-1 16,-3 4-2-16,0-2 0 0,-1 0 0 0,-4 1-8 15,3 0 7-15,-3-1-2 0,-13 2-1 0,26-1-7 0,-26 1-2 16,18-3-18-16,-18 3-45 0,17 0-22 0,-17 0-13 15,13-1-36-15,-13 1-62 0,12-4-68 0,-12 4-69 16,10-6-418-16,-10 6-279 0</inkml:trace>
          <inkml:trace contextRef="#ctx0" brushRef="#br0" timeOffset="20110.5189">2440 2215 76 0,'-4'-9'550'0,"2"1"-152"15,2 8-51-15,-5-14-47 0,1 7-43 0,4 7-31 16,-3-10-35-16,3 10-37 0,-6-10-27 0,6 10-22 16,-7-7-15-16,7 7-4 0,0 0 6 0,0 0-5 15,0 0 4-15,-16 3-9 0,16-3-9 0,-9 10 4 16,3-5-6-16,0 1 2 0,4 4 6 0,-3-2-7 16,1 3 9-16,-1 1 4 0,2 0 3 0,-1 1-13 15,0 1-17-15,3-2-4 0,-2 5-7 0,1-3-5 16,0 0-6-16,2 1-3 0,0-2 0 0,0 3-3 0,4-2-1 15,-2-1-4-15,-1 1-1 0,3-1-5 0,-3-2-2 16,6 0 0-16,-4 0-4 0,4-2 4 16,-2-2-2-16,2 1 0 0,-1-2-2 0,3-1-1 0,-9-5-2 15,18 4-10-15,-18-4 9 0,18 0 0 0,-18 0-3 16,24-4-1-16,-13-1-3 0,1-1 1 0,0-2 0 16,-1 1 2-16,5-2-5 0,-6-3-1 0,-1 0 0 15,0-2 1-15,-2-3-3 0,-5 5 5 0,2-5-6 16,-4 0-1-16,-1 2-4 0,-3-1 4 0,1-1-3 15,-4 2-5-15,-1 0 6 0,1 1-7 0,-3 3-8 16,2 0-7-16,-1 2-11 0,-2 2-21 0,3 1-37 16,-3-1-32-16,1 3-34 0,10 4-35 0,-18-3-9 15,18 3-23-15,-17 1-34 0,17-1-60 0,-13 3-111 16,13-3-313-16,-10 6-259 0</inkml:trace>
          <inkml:trace contextRef="#ctx0" brushRef="#br0" timeOffset="20372.0485">2692 2355 482 0,'0'0'468'16,"13"-5"-87"-16,-13 5-69 0,0 0-55 0,10-2-33 0,-10 2-38 16,0 0-42-16,0 0-30 0,12-3-4 0,-12 3-3 15,0 0 6-15,12 7-5 0,-12-7-13 16,7 7-13-16,-7-7-13 0,9 13 6 0,-6-5-2 0,1-1-12 15,-3 5-7-15,0-2-8 0,2 1-8 0,-2 2-14 16,-1 1 2-16,-1-3-5 0,1 3-9 0,-3 1 3 16,2-4-3-16,0 3-5 0,-2-1-9 0,2 0 8 15,0-1-32-15,1 0-42 0,-2-1-65 0,4-2-67 16,-2 0-30-16,0-9-76 0,1 15-99 0,-1-15-342 16,5 10-257-16</inkml:trace>
          <inkml:trace contextRef="#ctx0" brushRef="#br0" timeOffset="20820.0743">3144 2246 85 0,'0'0'503'16,"0"-14"-133"-16,0 14-50 0,1-14-52 0,-1 14-36 15,0-9-49-15,0 9-2 0,-1-11-25 0,1 11-28 0,0 0-12 16,-2-7-13-16,2 7 5 0,0 0-1 15,0 0 6-15,-13 4 3 0,13-4-1 0,-9 6-2 16,9-6 5-16,-5 13 5 0,5-13 2 0,-8 15 3 0,5-5-5 16,0-2-8-16,-1 5-9 0,0-2-10 0,3 4-3 15,-2-1-14-15,1-1-13 0,0 2-11 16,2-2-10-16,0 2-6 0,0 1-9 0,0-3-6 0,0 3 18 16,4-2-27-16,-2-1 16 0,-1 1-24 0,3-2 19 15,-3 0-27-15,3-1 21 0,-1-1-18 0,2-2 20 16,0-1-23-16,0 2 19 0,2-6-21 0,-7-3 20 15,15 5-23-15,-15-5 20 0,18 3-22 0,-18-3 22 16,20-3-23-16,-9-2 21 0,0 2-21 0,0-5-2 16,0 0 7-16,0 0-1 0,0-2-1 0,-4-1 3 15,4-4-1-15,-3-1-1 0,-3 1-4 0,-1-1 5 16,-2-1-3-16,-2 2-3 0,0-2 17 0,0-1-22 16,-5-1 19-16,2 5-23 0,-3-3 20 0,-2 0-28 15,2 5 14-15,-1-1-27 0,-1 3-5 0,-1 0-41 16,2 1-21-16,-4 4-26 0,4-1-30 0,-3 0-33 15,10 6-31-15,-16-5 1 0,16 5-27 0,-15 0-52 16,15 0-68-16,-14 1-448 0,14-1-358 0</inkml:trace>
          <inkml:trace contextRef="#ctx0" brushRef="#br0" timeOffset="21278.0865">3489 2254 555 0,'0'0'413'16,"11"-7"-61"-16,-11 7-59 0,0 0-35 0,7-5-29 15,-7 5-25-15,0 0-34 0,8-4-26 0,-8 4-27 16,0 0-11-16,0 0 16 0,0 0 4 0,0 0-2 16,3 7-7-16,-3-7 4 0,-3 13 1 0,3-13 5 15,-2 11 0-15,-1-2-11 0,0 0-2 0,2 1-2 16,1 0-5-16,0 0-13 0,-1 4-12 0,1-3-14 15,0 3-15-15,0 0-8 0,1-1-5 0,-1 0-9 16,1 1-4-16,3 0-5 0,-2 1-2 0,1-4-5 16,0 2-1-16,1-2 2 0,2-1 22 0,0 1-27 15,0-3 18-15,0 1-22 0,4-2 17 0,-3 3-23 0,0-3 21 16,3-1-24-16,-10-6 21 0,17 4-21 16,-17-4 17-16,19 3-21 0,-19-3 0 0,21-2 5 15,-21 2 0-15,22-4-1 0,-13-1 2 0,1 2-1 0,1-6 0 16,-3 2-1-16,1 0 4 0,-3-2-2 0,1 1 0 15,-2-5-2-15,1 3-1 0,-2-4 4 16,-3 2-1-16,1-6 0 0,-2 5-3 0,-2-3 1 16,1-3-2-16,-3 1-2 0,-2 3 3 0,1-2-4 0,-2 0 1 15,-1 4-1-15,-1-1-5 0,-1-1 1 0,2 4-12 16,-2 2-9-16,-1-2-22 0,2 6-26 0,-2-5-35 16,0 7-38-16,1-3-39 0,-2 4-41 0,12 2-11 15,-19-3-30-15,19 3-65 0,-17-3-96 0,17 3-418 16,0 0-401-16</inkml:trace>
          <inkml:trace contextRef="#ctx0" brushRef="#br0" timeOffset="21702.0381">4082 2206 17 0,'0'0'507'0,"4"-8"-134"0,-4 8-52 0,0 0-51 0,0-11-29 16,0 11-20-16,0 0-23 0,-4-10-18 16,4 10-42-16,0 0-8 0,0 0-10 0,-8-3-4 15,8 3 10-15,-9 3-2 0,9-3 1 0,-11 7-2 0,11-7 2 16,-12 10 8-16,7-3-11 0,-2 3-5 0,1-2-8 16,1 5-7-16,2-3-8 0,-2 4-14 15,0-1 6-15,1 1-7 0,1 2-13 0,-1-4-8 0,3 5-9 16,1-4-12-16,-3 4-3 0,2-3-3 0,2 0-2 15,2 1-8-15,-2-1-1 0,-1-1-2 0,5 0 19 16,-3-3-24-16,3 2 22 0,0-3-22 0,0 0 20 16,0-3-20-16,2 1 16 0,-7-7-21 0,13 5 6 15,-13-5-13-15,17 3 20 0,-17-3-23 0,20-1 15 16,-8-2-19-16,-3 0 19 0,1-4-17 0,2 0 18 16,-2 1-19-16,2-3 18 0,-4-2-23 0,2 0 23 15,1-5-24-15,-4 3 18 0,2-2-17 0,-2-3 22 16,-2-1-24-16,-4 4 17 0,3-2-31 0,-4 0 12 15,-2 3-30-15,-1-2-8 0,-3 1-77 0,-5 2-54 16,1-3-85-16,-3 6-60 0,-3-2-88 0,3 3-198 16,-2-1-300-16,-3 3-484 0</inkml:trace>
          <inkml:trace contextRef="#ctx0" brushRef="#br0" timeOffset="18049.9064">312 2122 437 0,'-3'-6'403'0,"3"6"-76"0,-3-14-64 0,3 14-38 15,-2-8-33-15,2 8-18 0,-2-11-15 0,2 11-5 16,0 0-21-16,0 0 34 0,0 0 8 0,0 0-2 15,-12 11-5-15,11-4-13 0,-4 4-1 0,-1-1-6 16,4 4-15-16,-3 0-2 0,-1 3-25 0,1 0 0 16,-1 0-12-16,1 4-11 0,-1-4-7 0,4 3-22 15,-3-1-6-15,-1 0-8 0,1 0-8 0,0 0-6 16,0 1-5-16,2 0-3 0,-2-1-7 0,0-2 1 16,0 2 16-16,4-1-28 0,-5-3 10 0,2-1-31 15,3 1-6-15,-1-4-70 0,-2 4-44 0,2-6-75 16,0 2-43-16,1-3-18 0,1 1-41 0,-2-2-29 15,2-7-48-15,0 11-408 0,0-11-331 0</inkml:trace>
          <inkml:trace contextRef="#ctx0" brushRef="#br0" timeOffset="18433.946">302 2289 431 0,'2'-13'439'0,"-2"0"-107"16,-2 4-76-16,0-2-48 0,2 3-31 0,0-2-18 15,0 1-9-15,-2-1-14 0,-1-2-22 0,2 2-1 16,0 1-14-16,1 2-16 0,0 7-12 0,0-18-12 16,0 18-16-16,2-14-1 0,3 6-10 0,-1 0 3 15,4 0-8-15,1 1 2 0,-1 1 1 0,3 1-9 16,1-1 1-16,0 1-1 0,-1 3-3 0,4 1 7 16,-1 1-5-16,1 3 13 0,-2-3-10 0,4 4 11 15,-1 0-4-15,2 1 6 0,-1 1 2 0,2 4-5 16,-3-3 3-16,0 3 1 0,1 3 8 0,-3-5 11 15,2 6 0-15,-4-1 0 0,1 2 4 0,-3 1 4 16,-2-2-3-16,2 3-10 0,-5 0 8 0,2-3-1 16,-3 3 1-16,-3-2-11 0,3 0-2 0,-3 0-8 0,-1 1-11 15,-1-2 2-15,-2 3-8 0,2-2-3 16,0-2-4-16,-3 3-3 0,1-4-1 0,-1 3-2 16,3-2-1-16,-3-2-2 0,4 2-5 0,-1-5-4 15,-1 2-7-15,0-1-11 0,2-1-17 0,-3-1-33 0,3-7-46 16,0 17-47-16,0-17-38 0,0 13-21 0,0-13-19 15,0 11-38-15,0-11-29 0,0 11-33 16,0-11-408-16,0 0-261 0</inkml:trace>
          <inkml:trace contextRef="#ctx0" brushRef="#br0" timeOffset="18739.8591">397 2427 367 0,'-13'-4'387'0,"2"-1"-118"16,0-2-32-16,1 5-58 0,-2-3 35 0,2 2-18 16,10 3-24-16,-18-5 1 0,18 5-18 0,-14-9-19 15,14 9-8-15,-16-4-13 0,16 4-14 0,-11-4-18 16,11 4-17-16,-11-3-1 0,11 3 3 0,0 0-3 16,-11-6-6-16,11 6-2 0,0 0-25 0,-12-5 9 15,12 5-5-15,0 0-10 0,0 0 2 0,0 0-7 16,5-6-3-16,-5 6-4 0,16-3-6 0,-16 3 0 0,23-4 0 15,-6 2-2-15,-2 0-1 0,6 2-2 16,1-3 1-16,3-1-7 0,-2 2 2 0,4 1 0 16,-2 0-2-16,1 1-8 0,-2 0-18 0,1 0-23 15,-3 0-46-15,1 1-21 0,-1-1-48 0,-4 0-80 0,0 1-56 16,3-1-124-16,-4 0-232 0,-3 0-170 0</inkml:trace>
          <inkml:trace contextRef="#ctx0" brushRef="#br0" timeOffset="19122.0381">1088 2420 359 0,'-11'5'490'0,"0"-2"-112"0,11-3-98 0,-12 6-52 0,12-6-39 16,-12 7-31-16,12-7-26 0,-8 5-20 0,8-5-24 16,0 0-22-16,0 0-6 0,0 0-17 0,14 2-4 15,-14-2-10-15,24 0-6 0,-9-1-15 0,2 0-57 16,2-1-63-16,5-1-110 0,-1-3-206 0,3 2-158 16,0-2-98-16</inkml:trace>
          <inkml:trace contextRef="#ctx0" brushRef="#br0" timeOffset="18956.6664">1076 2308 411 0,'0'0'497'0,"0"0"-111"0,0 0-94 0,0 0-66 15,0 0-63-15,0 0-1 0,0 0-28 0,0 0-27 16,0 0-22-16,0 0-19 0,0 0-19 0,0 0-2 15,12-4-10-15,-12 4-9 0,24-2-33 0,-24 2 20 16,28-2-38-16,-28 2-49 0,33 0-63 0,-19 0-54 16,3 0-86-16,-2 0-346 0,-15 0-137 0</inkml:trace>
        </inkml:traceGroup>
        <inkml:traceGroup>
          <inkml:annotationXML>
            <emma:emma xmlns:emma="http://www.w3.org/2003/04/emma" version="1.0">
              <emma:interpretation id="{769DBDF8-4D0C-4553-80E5-95901B41AD79}" emma:medium="tactile" emma:mode="ink">
                <msink:context xmlns:msink="http://schemas.microsoft.com/ink/2010/main" type="inkWord" rotatedBoundingBox="7464,11417 8913,11502 8849,12588 7399,12502">
                  <msink:destinationLink direction="with" ref="{8B0117F2-D6E4-495D-83F1-E54C18526F03}"/>
                </msink:context>
              </emma:interpretation>
              <emma:one-of disjunction-type="recognition" id="oneOf8">
                <emma:interpretation id="interp40" emma:lang="en-US" emma:confidence="0.5">
                  <emma:literal>"to</emma:literal>
                </emma:interpretation>
                <emma:interpretation id="interp41" emma:lang="en-US" emma:confidence="0">
                  <emma:literal>alto</emma:literal>
                </emma:interpretation>
                <emma:interpretation id="interp42" emma:lang="en-US" emma:confidence="0">
                  <emma:literal>"to"</emma:literal>
                </emma:interpretation>
                <emma:interpretation id="interp43" emma:lang="en-US" emma:confidence="0">
                  <emma:literal>atto</emma:literal>
                </emma:interpretation>
                <emma:interpretation id="interp44" emma:lang="en-US" emma:confidence="0">
                  <emma:literal>"ton</emma:literal>
                </emma:interpretation>
              </emma:one-of>
            </emma:emma>
          </inkml:annotationXML>
          <inkml:trace contextRef="#ctx0" brushRef="#br0" timeOffset="22939.937">5326 2219 71 0,'0'0'539'0,"5"-7"-130"0,-5 7-66 15,6-7-54-15,-6 7-42 0,4-7-38 0,-4 7-30 16,0 0-33-16,7-6-32 0,-7 6 5 0,0 0 22 16,0 0-1-16,0 0-12 0,6 11-25 0,-6-11-4 15,5 13-10-15,-5-6-13 0,4 4-11 0,-2-2 2 16,-1 4-4-16,-1 0-11 0,4 1-8 0,-3 0-7 16,-1-1-9-16,4 3-6 0,-4-3 0 0,1 4-6 15,0-1-1-15,-1-2-4 0,0 1-3 0,0 2 9 16,0-4-18-16,0 4 3 0,0-2-26 0,0-3-48 15,0 3-81-15,2-4-76 0,0 0-44 0,0-1-72 0,-2-1-109 16,4-2-295-16,-4-7-260 0</inkml:trace>
          <inkml:trace contextRef="#ctx0" brushRef="#br0" timeOffset="23187.8056">5619 2275 369 0,'0'-10'469'0,"0"10"-72"0,3-16-74 0,-3 16-39 0,0-11-41 16,0 11-32-16,0-13-48 0,0 13-24 0,0-9-42 16,0 9 3-16,0 0 32 0,0 0-4 0,0 0-22 15,0 0-21-15,1 9-8 0,-1-9-13 0,2 15-15 16,-2-4-8-16,4 0-4 0,-3 2-7 0,0-1-14 16,3 3 3-16,-3 0-1 0,1 2-6 0,0 1 0 15,-1-1-3-15,-1-1-1 0,0 5-11 0,2 0 3 16,0-1-7-16,-2-3-25 0,0 1-57 0,0 1-32 15,0-1-62-15,0-2-22 0,-2-1-66 0,0 2-79 16,2-2-406-16,-1-3-264 0</inkml:trace>
          <inkml:trace contextRef="#ctx0" brushRef="#br0" timeOffset="23484.0457">5142 2706 275 0,'-19'-2'420'0,"2"-2"-109"0,0 4-51 16,4-1-43-16,-1 1-30 0,14 0-12 0,-18-4-26 0,18 4-29 16,-17-4-20-16,17 4-19 0,0 0-19 15,0 0-13-15,0 0-8 0,10-2-9 0,-10 2-7 16,25-2-3-16,-6 2-4 0,1 0-6 0,4 0-22 16,3 0 24-16,8 2-3 0,0-2-3 0,3 1-2 0,-1-1-1 15,9 1-1-15,3 1-5 0,-1 0 5 0,-1-1-2 16,3 2 0-16,-2-3-1 0,1 0-4 0,-3 0 4 15,-4 1 0-15,-2-1 0 0,-4 0-1 0,2 0-21 16,-6 2 23-16,-5-2 1 0,0 0-1 0,-2 0-3 16,-7 0 4-16,0 0-2 0,-2 0-13 0,-16 0-18 15,28 0-42-15,-28 0-47 0,18 2-82 0,-18-2-149 16,0 0-214-16,0 0-78 0</inkml:trace>
          <inkml:trace contextRef="#ctx0" brushRef="#br0" timeOffset="22369.8958">4697 2294 315 0,'-13'-5'298'0,"13"5"-59"0,-13-6-2 0,13 6-48 16,-9-8 17-16,9 8-13 0,-11-8-22 0,11 8-10 16,-6-5-9-16,6 5 3 0,-9-6-13 0,9 6 2 15,-7-7 10-15,7 7 2 0,0 0-13 0,-6-7 5 16,6 7-8-16,0 0-17 0,0 0-11 0,-5-4-16 16,5 4-13-16,0 0 43 0,0 0 18 0,0 0 2 15,0 0-11-15,9 7-23 0,-9-7-19 0,11 9-17 16,-4-3-7-16,-1 0-12 0,2 3-7 0,3 0-9 15,-2-1-8-15,-2 2-5 0,5 1-6 0,0 0-3 16,-1 0-8-16,1 2 1 0,-3-2-3 0,3 2-3 16,-5-3-12-16,5 4-9 0,-3-4-27 0,-1 1-44 0,1-1-58 15,-1-2-60-15,-2 4-62 0,3-5-32 16,-2 2-43-16,-1-1-53 0,-1-2-72 0,-5-6-380 16,12 10-391-16</inkml:trace>
          <inkml:trace contextRef="#ctx0" brushRef="#br0" timeOffset="22615.9032">4904 2310 4 0,'0'0'474'0,"-4"-13"-129"0,4 13-15 16,-1-11-47-16,1 11-38 0,-6-10-21 0,6 10-22 16,-1-9-14-16,1 9-36 0,0 0-1 0,-4-8-10 15,4 8-17-15,0 0-18 0,0 0-11 0,-18 0-13 16,18 0-12-16,-15 7-10 0,6-3-6 0,-1 6-10 15,-1-3-5-15,-1 3-11 0,-2 1-2 0,0-1-6 16,2 4-1-16,-2 1-6 0,0-3 1 0,2 4-4 16,-2-2-6-16,2 1 3 0,0 4-6 0,1-8-8 15,-2 6-27-15,4 2-60 0,0-7-56 0,2 4-67 16,1-3-86-16,-1-1-133 0,3 0-300 0,2-4-241 16</inkml:trace>
          <inkml:trace contextRef="#ctx0" brushRef="#br0" timeOffset="23796.1038">5388 2894 553 0,'0'0'457'15,"0"0"-94"-15,-11 3-68 0,11-3-22 0,0 0-8 0,0 0-17 16,-11 2-8-16,11-2-36 0,0 0-21 0,0 0-42 15,0 0-21-15,-8 5 4 0,8-5 36 16,0 0-24-16,-4 11 12 0,4-11-25 0,0 11 7 0,0-11-39 16,0 16 8-16,0-6-29 0,0 2 8 0,1 0-35 15,-1 1 10-15,0 2-24 0,3 0 10 0,-3 0-27 16,-3 2 20-16,2 0-23 0,1 0 15 0,0 1-23 16,0 1 17-16,-1-3-29 0,1 1 6 0,0 0-40 15,0-1-29-15,0-2-77 0,0 2-69 0,1-3-56 16,-1 1-51-16,1-4-28 0,3 2-69 0,-2-4-84 15,3-1-243-15,-5-7-262 0</inkml:trace>
          <inkml:trace contextRef="#ctx0" brushRef="#br0" timeOffset="24201.9149">5596 3055 187 0,'0'0'527'16,"0"-14"-140"-16,0 14-47 0,0-11-60 0,0 11-28 0,0-10-31 15,0 10-43-15,-1-10-27 0,1 10-37 16,0 0-16-16,-1-10-26 0,1 10 6 0,0 0 17 16,0 0 11-16,0 0-15 0,0 0-12 0,-4 12-8 15,4-12-10-15,0 10 6 0,0-10-2 0,0 17-4 0,0-6-8 16,0-1-11-16,0-2-12 0,0 6-1 0,1-1-2 16,2-1-10-16,-2 1 1 0,0-2-4 15,0 4-3-15,3-2-4 0,-2-2 4 0,3-1 2 0,-1 1-9 16,-2-1 4-16,6-1-1 0,-4-1 3 0,4-1-5 15,-1-1 3-15,-7-6 1 0,17 8-6 0,-17-8 3 16,18 0 0-16,-18 0-1 0,24-5-3 0,-13 2 3 16,4-3-3-16,-2-1-15 0,-1-3 16 0,0 1 2 15,0-2-3-15,-1-2-4 0,-2-1 4 0,-1-1 0 16,-3-1-12-16,-1 0 13 0,-2 1 12 0,-4-2-15 16,-2 2 10-16,-1-2-10 0,-1 0 11 0,-2-1-15 15,-4 5 13-15,-1-1-13 0,0 0 13 0,-1 2-24 16,0 0 23-16,0 4-17 0,-3-2 14 0,0 3-22 15,0 1 2-15,2 2-34 0,2 0-44 0,0 3-63 16,1-4-37-16,12 5-28 0,-20-1-94 0,20 1-32 16,-15-1-460-16,15 1-339 0</inkml:trace>
        </inkml:traceGroup>
        <inkml:traceGroup>
          <inkml:annotationXML>
            <emma:emma xmlns:emma="http://www.w3.org/2003/04/emma" version="1.0">
              <emma:interpretation id="{1CC00C00-E6EC-4808-BC2A-3699E6CF9FA6}" emma:medium="tactile" emma:mode="ink">
                <msink:context xmlns:msink="http://schemas.microsoft.com/ink/2010/main" type="inkWord" rotatedBoundingBox="8990,11318 11307,11455 11238,12604 8922,12467">
                  <msink:destinationLink direction="with" ref="{8B0117F2-D6E4-495D-83F1-E54C18526F03}"/>
                </msink:context>
              </emma:interpretation>
              <emma:one-of disjunction-type="recognition" id="oneOf9">
                <emma:interpretation id="interp45" emma:lang="en-US" emma:confidence="0.5">
                  <emma:literal>*Tonto</emma:literal>
                </emma:interpretation>
                <emma:interpretation id="interp46" emma:lang="en-US" emma:confidence="0">
                  <emma:literal>*toto</emma:literal>
                </emma:interpretation>
                <emma:interpretation id="interp47" emma:lang="en-US" emma:confidence="0">
                  <emma:literal>"tonto</emma:literal>
                </emma:interpretation>
                <emma:interpretation id="interp48" emma:lang="en-US" emma:confidence="0">
                  <emma:literal>*tonto</emma:literal>
                </emma:interpretation>
                <emma:interpretation id="interp49" emma:lang="en-US" emma:confidence="0">
                  <emma:literal>antojito</emma:literal>
                </emma:interpretation>
              </emma:one-of>
            </emma:emma>
          </inkml:annotationXML>
          <inkml:trace contextRef="#ctx0" brushRef="#br0" timeOffset="24691.7594">6380 2519 460 0,'-3'-12'398'0,"-1"4"-59"0,-1 3-59 15,5 5-45-15,-7-13-22 0,7 13-39 0,-6-9-33 16,6 9-24-16,-11-4-21 0,11 4-14 0,-13-2-26 16,13 2 0-16,-15 5-10 0,3-2-10 0,0 1-4 15,1 5-9-15,-2-1-7 0,-3 0-7 0,2 3 5 16,0 0-4-16,0 0 1 0,-2 0-9 0,3 2-2 15,2 0-19-15,-1 0-59 0,0-2-71 0,3 0-95 16,1 0-174-16,2 0-190 0,-2-2-121 0</inkml:trace>
          <inkml:trace contextRef="#ctx0" brushRef="#br0" timeOffset="24485.563">6126 2522 50 0,'3'-10'622'16,"-1"3"-184"-16,-2 7-62 0,6-10-56 0,-6 10-35 16,4-13-42-16,-4 13-41 0,7-7-33 0,-7 7-34 15,2-5-21-15,-2 5-4 0,0 0 7 0,14-4-16 16,-14 4-20-16,13 5-11 0,-2-1-16 0,-1-1-9 15,-1 6-12-15,1-2-6 0,2 0-2 0,0-1-14 16,-1 6 9-16,2-4-6 0,2 5-7 0,-4-2-1 16,1 2-18-16,-2-1-22 0,-1 0-56 0,0-2-38 15,2 2-38-15,-5-3-102 0,2 2-20 0,-3-2-102 16,2-3-341-16,-2 1-236 0</inkml:trace>
          <inkml:trace contextRef="#ctx0" brushRef="#br0" timeOffset="24969.9899">6586 2348 226 0,'9'-17'540'0,"-1"2"-123"0,-1 5-86 0,-1-3-14 0,2 3-26 15,-4-2-21-15,1 4-27 0,0 3-34 16,-1-4-50-16,-4 9-20 0,8-11-36 0,-8 11-21 16,5-8-12-16,-5 8-10 0,0 0-5 0,10 4-10 15,-10-4-2-15,5 12-8 0,-2-2-6 0,0-1-7 0,-1 4 1 16,-2 1-6-16,4 1-5 0,-4 1 0 0,1-1 0 15,-1 3-8-15,0 1 4 0,0-1-2 16,0 0-6-16,0 2-7 0,2-1-8 0,-2 1-46 0,2-3-59 16,-2-2-43-16,0 2-69 0,1-1-97 0,1-1-137 15,-2-1-292-15,1-4-270 0</inkml:trace>
          <inkml:trace contextRef="#ctx0" brushRef="#br0" timeOffset="25227.8088">6898 2385 387 0,'4'-15'460'16,"0"1"-73"-16,-1 3-58 0,-3 0-34 0,1 1-27 15,3 0-15-15,-4 2-30 0,4 1-35 0,-4 7-45 16,2-13-25-16,-2 13-26 0,0-11-12 0,0 11-10 16,0 0 2-16,0 0-5 0,0 0-15 0,11 5-6 15,-11-5-7-15,3 13-6 0,-1-2-5 0,-1-1-5 16,3 2-5-16,-2 1-3 0,1 3-3 0,0 1-5 0,-2-3 1 15,2 6 1-15,-2-1-2 0,0 2-1 0,2-3-5 16,-2 5-6-16,-1-8-5 0,0 2-6 16,0 2-44-16,0 0-38 0,0-5-35 0,-1 4-61 0,-3-2-14 15,3-2-69-15,-3 1-94 0,1-2-380 0,-2 0-261 16</inkml:trace>
          <inkml:trace contextRef="#ctx0" brushRef="#br0" timeOffset="25505.9628">6484 2794 233 0,'-18'0'403'0,"4"0"-90"0,14 0-35 0,-24-2-48 15,24 2-36-15,-20-1-54 0,20 1 14 0,-15-1-49 16,15 1-3-16,0 0-36 0,-14-3 13 0,14 3-39 16,0 0 12-16,14-8-30 0,-14 8 15 0,20-3-26 15,-3-1 18-15,-1 2-9 0,3-3-1 0,4 3-4 16,0-2-8-16,2 0 2 0,7 1-8 0,-2-2 4 15,4 1 1-15,0-1-8 0,1 0 6 0,3 3-1 0,2-5 1 16,1 3-6-16,1-2-7 0,-7 1 13 16,2 2-1-16,0-3 1 0,-4 5-3 0,-2-5-11 15,2 3 7-15,-7 0 7 0,-3 1 0 0,-1-1-4 16,-4 3-22-16,-2-2-15 0,-1 0-23 0,-15 2-38 0,21 0-77 16,-21 0-118-16,15 2-299 0,-15-2-105 0</inkml:trace>
          <inkml:trace contextRef="#ctx0" brushRef="#br0" timeOffset="25773.8785">6843 2863 371 0,'0'0'479'0,"0"0"-86"0,0 0-115 0,-12 3-31 16,12-3-63-16,0 0-11 0,-8 6 30 0,8-6-31 15,-1 8-13-15,1-8-36 0,-2 11-9 0,2-11-23 16,2 19-8-16,-4-10-2 0,4 3-3 0,-2 0-10 16,0 3-15-16,0 0-6 0,0 0-7 0,0 1-7 15,0 0-6-15,0 1-6 0,-2 1-4 0,0 1-2 16,1-2-5-16,1 1-7 0,-3-1-2 0,0 0-9 16,2-1-46-16,0-1-51 0,1-1-52 0,-3 0-100 0,2-1-79 15,1-3-144-15,0-1-207 0,1-1-192 16</inkml:trace>
          <inkml:trace contextRef="#ctx0" brushRef="#br0" timeOffset="26145.9359">7079 3004 501 0,'2'-11'450'0,"-2"11"-56"15,0-10-92-15,0 10-49 0,1-11-47 0,-1 11-19 16,0 0-23-16,-1-8-23 0,1 8-7 0,0 0-34 15,0 0-11-15,-6 8-12 0,6-8-8 0,-6 14-7 16,6-7-5-16,-1 3-2 0,-2 0-3 0,2-1 4 16,1 5-5-16,0-3-8 0,0 2-5 0,0 1-4 15,1-3-5-15,2 3-10 0,-2 0 2 0,0-1-4 16,4-1-2-16,-5 0 2 0,6-1-7 0,-2 0 3 16,-2 0-2-16,3-3 4 0,-1-1 1 0,1 0-9 15,-1-2 8-15,4 0-2 0,-8-5-2 0,14 6-5 16,-14-6 4-16,17 0-2 0,-17 0-2 0,17-6 0 15,-7 1-2-15,-2-3 1 0,4 2-6 0,-7-4 3 16,3 1 0-16,-1-1 1 0,-1-3-2 0,-4-3-1 16,-1 2-2-16,2-3 10 0,-6 2-13 0,2-2 11 0,-1-1-13 15,-6 0 9-15,1-1-9 0,1 5 7 0,-5-2-11 16,4 2-3-16,-4 0-21 0,0 2-27 16,-1 4-42-16,0 0-30 0,1 0-28 0,0 1-88 0,0 3-33 15,-1 1-125-15,12 3-332 0,-18-5-247 0</inkml:trace>
          <inkml:trace contextRef="#ctx0" brushRef="#br0" timeOffset="26417.8055">7390 2607 557 0,'3'-10'473'0,"-1"2"-68"0,-2 8-57 0,3-13-43 16,-3 13-44-16,4-10-55 0,-4 10-39 0,2-9-40 16,-2 9-21-16,5-7-13 0,-5 7-16 0,0 0 3 15,17 0-18-15,-17 0-5 0,18 5-19 0,-7-1 1 16,-1 1-8-16,2 1-8 0,-1-2-4 0,1 4-3 16,1-1-4-16,-1 1-8 0,-1 0 0 0,1 0 0 15,-1 0-6-15,-1 1-5 0,-1 0-64 0,1-1-57 16,-1 1-47-16,-3-2-83 0,2-1-93 0,-3 0-448 0,-5-6-323 15</inkml:trace>
          <inkml:trace contextRef="#ctx0" brushRef="#br0" timeOffset="26631.7372">7583 2514 351 0,'-7'-6'417'0,"1"0"-114"0,6 6-19 0,-11-7-44 15,11 7-28-15,-14-1-35 0,14 1-16 0,-17 1-23 16,17-1-27-16,-18 6-23 0,8 0-20 0,-2 3-10 16,2-2-20-16,-3 5 7 0,1-4-13 0,-2 6-6 15,1-4-6-15,2 6-8 0,-1-4 1 0,2 5-5 16,-2-3 0-16,0 0-11 0,4 2-24 0,-2-3-111 16,2 2-62-16,-1 0-160 0,4-7-298 0,-1 2-165 15</inkml:trace>
          <inkml:trace contextRef="#ctx0" brushRef="#br0" timeOffset="27171.9964">8104 2234 482 0,'2'-15'452'0,"2"5"-52"0,-3 0-65 0,0 3-42 15,-1 7-48-15,3-15-50 0,-3 15-37 0,1-10-32 16,-1 10-25-16,0 0 17 0,0 0 0 0,0 0-13 0,0 0-13 16,0 0-8-16,1 10-1 0,1 0-11 0,-2-2-4 15,2 5-7-15,-1-3-23 0,-1 6 4 0,4-4-8 16,-1 5-8-16,-3-2-7 0,4 0 2 0,-3 5-5 16,4-1-2-16,-3-1-3 0,1 2-5 0,-1-3-2 15,2 2-10-15,-2 0-6 0,1 2-42 0,-2-7-65 16,0 3-42-16,-1 0-57 0,0-3-77 0,0 0-101 15,0 0-412-15,0-1-341 0</inkml:trace>
          <inkml:trace contextRef="#ctx0" brushRef="#br0" timeOffset="27470.1262">7755 2676 264 0,'0'0'443'0,"0"0"-113"0,-18 2-64 16,18-2-41-16,0 0-32 0,0 0-18 0,-17 0-30 16,17 0-28-16,0 0-25 0,0 0-19 0,0 0-16 0,0 0-9 15,12-3-11-15,-12 3-9 0,16-4-6 16,-3 2-4-16,4-1-5 0,-1 2 0 0,2-3-4 16,4 1-6-16,1 1 4 0,2-2-4 0,-2 0 1 15,3-1-5-15,4 1 4 0,-2 1-1 0,2-3-3 0,0 3 2 16,-2-3-1-16,2 3 0 0,-3 0-1 0,0 0 5 15,-2-1-5-15,-1 2-21 0,2-1 25 16,-1 2 0-16,-2-3-1 0,1 3 0 0,-8 1-2 0,2-2-14 16,-1 2-47-16,-17 0-62 0,26 0-64 0,-26 0-75 15,18 2-344-15,-18-2-119 0</inkml:trace>
          <inkml:trace contextRef="#ctx0" brushRef="#br0" timeOffset="26918.0624">7795 2289 370 0,'7'-14'421'0,"-2"2"-9"0,-1 7-67 0,1-6-48 15,-3 4-28-15,-2 7-41 0,6-13-47 0,-6 13-38 16,6-11-37-16,-6 11-17 0,5-7-22 0,-5 7 7 16,0 0-2-16,0 0-7 0,0 0-8 0,12 6-14 15,-12-6-3-15,4 14-9 0,-3-5 0 0,3-1-6 16,-3 6-4-16,0-3-5 0,1 4-8 0,0-1 8 16,0-1-6-16,-2 4-2 0,0-5 0 0,1 5-6 15,2 2-2-15,-3-3-22 0,1-1-37 0,0 1-45 16,-1 0-63-16,3-3-79 0,-2 3-95 0,0-9-456 15,1 4-321-15</inkml:trace>
          <inkml:trace contextRef="#ctx0" brushRef="#br0" timeOffset="27773.9271">7962 2816 64 0,'0'0'549'16,"0"0"-191"-16,0 0-27 0,0 0-89 0,-12 2-5 15,12-2-36-15,0 0-22 0,0 0-16 0,0 0-2 16,-5 7-1-16,5-7-16 0,3 7 1 0,-3-7-18 0,1 11-8 15,-1-11-8-15,1 13 8 0,-1-3-20 16,2-1-8-16,0 3-13 0,-2-2-12 0,0 4-15 16,0 0-6-16,0 0-7 0,0 0-8 0,0 0-6 15,0 3-4-15,0-1-3 0,0-2-9 0,-2 3 3 0,0-1-1 16,2-2-6-16,-1 3-11 0,1-3-4 0,-1 0-24 16,1 0-56-16,0-3-58 0,1 2-30 15,-1-3-44-15,1-2-78 0,1 0-74 0,2-1-455 0,-4-7-370 16</inkml:trace>
          <inkml:trace contextRef="#ctx0" brushRef="#br0" timeOffset="28168.0729">8216 2926 420 0,'0'0'426'0,"-7"-8"-61"0,7 8-109 16,-1-10-24-16,1 10-63 0,-4-5 17 0,4 5-24 15,0 0-11-15,0 0-24 0,0 0-17 0,-12 2-9 0,12-2-1 16,-5 13-3-16,5-13 3 0,-2 14 8 16,-1-4 4-16,2-2-7 0,1 2-11 0,0-1-7 15,-2 4-8-15,1-4-25 0,1 4 9 0,1-3-8 16,1 4-7-16,-2-1-11 0,1 0-1 0,2 0-7 0,-2-2-7 16,3 0-2-16,-2 0-4 0,4 0-3 15,-3 0-4-15,3-3 5 0,-3 0-5 0,5 1 0 16,-1-2 0-16,0-2-1 0,3-2-1 0,-1 2-8 0,-9-5 8 15,22 3-7-15,-22-3 4 0,27-2 0 0,-14-2-3 16,-2 1 3-16,2-3-1 0,2-1-2 0,-4-1-6 16,1-2 6-16,-1 0-1 0,-3-4 0 0,1 0 10 15,-2 0-16-15,-5-1 11 0,1 0-19 0,-3-2 19 16,0 0-16-16,-4 1 12 0,1 0-19 0,-4 0 15 16,-1-3-16-16,1 6 5 0,-3-2-36 0,-2 3-15 15,1 0-32-15,-1 3-22 0,2 0-39 0,-2 2-52 16,1 1-33-16,-2 2-78 0,1 0-141 0,2-1-262 15,-2 2-226-15</inkml:trace>
        </inkml:traceGroup>
        <inkml:traceGroup>
          <inkml:annotationXML>
            <emma:emma xmlns:emma="http://www.w3.org/2003/04/emma" version="1.0">
              <emma:interpretation id="{1CB41071-C24B-4BE5-A9C5-6A37E6CC475D}" emma:medium="tactile" emma:mode="ink">
                <msink:context xmlns:msink="http://schemas.microsoft.com/ink/2010/main" type="inkWord" rotatedBoundingBox="11416,11413 12593,11482 12534,12485 11356,12415">
                  <msink:destinationLink direction="with" ref="{8B0117F2-D6E4-495D-83F1-E54C18526F03}"/>
                </msink:context>
              </emma:interpretation>
              <emma:one-of disjunction-type="recognition" id="oneOf10">
                <emma:interpretation id="interp50" emma:lang="en-US" emma:confidence="0.5">
                  <emma:literal>to</emma:literal>
                </emma:interpretation>
                <emma:interpretation id="interp51" emma:lang="en-US" emma:confidence="0">
                  <emma:literal>alto</emma:literal>
                </emma:interpretation>
                <emma:interpretation id="interp52" emma:lang="en-US" emma:confidence="0">
                  <emma:literal>*to</emma:literal>
                </emma:interpretation>
                <emma:interpretation id="interp53" emma:lang="en-US" emma:confidence="0">
                  <emma:literal>atto</emma:literal>
                </emma:interpretation>
                <emma:interpretation id="interp54" emma:lang="en-US" emma:confidence="0">
                  <emma:literal>xantho</emma:literal>
                </emma:interpretation>
              </emma:one-of>
            </emma:emma>
          </inkml:annotationXML>
          <inkml:trace contextRef="#ctx0" brushRef="#br0" timeOffset="28476.4528">8612 2452 412 0,'4'-8'473'0,"-4"8"-106"0,2-10-44 16,-2 10-58-16,0 0-50 0,4-6-33 0,-4 6-12 0,0 0 2 16,0 0-5-16,13 2-22 0,-13-2-26 0,12 11-17 15,-3-5-19-15,-3 1-8 0,2 2-9 0,1 2-8 16,-1-3-19-16,2 5-2 0,0 0-4 0,-1 1-11 15,2-1 0-15,-1-1 0 0,-2 1-7 0,4 1-2 16,-3 0-3-16,-2-2-7 0,3 1 0 0,-4-2-23 16,2-1-46-16,-3-1-64 0,1 2-65 0,0-2-33 15,-3-3-71-15,3 0-103 0,-6-6-321 0,6 9-226 16</inkml:trace>
          <inkml:trace contextRef="#ctx0" brushRef="#br0" timeOffset="28699.8968">8814 2428 112 0,'-6'-5'463'0,"6"5"-86"0,-7-12-94 15,7 12-4-15,-11-5-34 0,11 5-31 16,0 0-53-16,-19 1 2 0,19-1-39 0,-14 8-11 16,3 0-21-16,3-3-12 0,1 6-11 0,-4 0-12 0,1 2-9 15,2-1-18-15,-3 5 7 0,-1-4-7 0,2 4-8 16,-2-3-7-16,-1 1-1 0,0 1 10 0,1 1-34 15,1-1 27-15,2-1-17 0,-3 0-33 16,3-2-53-16,-1 2-135 0,2-7-65 0,3 2-159 0,0-2-180 16,-2-2-137-16</inkml:trace>
          <inkml:trace contextRef="#ctx0" brushRef="#br0" timeOffset="28985.8524">8969 2219 175 0,'4'-8'488'0,"1"-2"-71"0,-5 10-71 0,6-10-60 16,-6 10-50-16,6-10-47 0,-6 10-41 0,2-7-4 16,-2 7-7-16,0 0-6 0,0 0-11 0,12 7 8 15,-12-7-11-15,5 11-7 0,-1-4 0 0,-2 6-12 16,0-3-12-16,2 4-18 0,0-3-6 0,-2 5-9 0,1-1-16 15,-1 0-2-15,0 2-6 0,1-1-6 16,-1 3-8-16,2-2 3 0,-3 3-5 0,3-2-1 16,-2 2-6-16,1-1-5 0,0-6-14 0,-2 5-43 0,3-4-69 15,-4 0-37-15,4-1-51 0,-2-1-83 0,0 0-94 16,1-4-426-16,-3-8-350 0</inkml:trace>
          <inkml:trace contextRef="#ctx0" brushRef="#br0" timeOffset="29227.8986">9291 2259 227 0,'1'-14'461'0,"2"4"-47"0,-3-2-60 16,0 12-55-16,1-12-49 0,-1 12-43 0,2-13-44 16,-2 13-40-16,0-10-29 0,0 10-20 0,0 0-2 15,0 0-9-15,0 0-3 0,0 0-8 0,0 11-6 16,-2-2-24-16,2 1 7 0,2 2 1 0,-2 0-4 15,0 5-7-15,0-1 1 0,0 2-5 0,0 2-2 16,0 2-4-16,1 1 2 0,-1-1-2 0,0 2-3 16,-1-1-4-16,1 1-6 0,0 0-26 0,-2-1-69 15,-2 1-54-15,3-3-87 0,0 2-128 0,-3-5-355 16,1 3-229-16</inkml:trace>
          <inkml:trace contextRef="#ctx0" brushRef="#br0" timeOffset="29550.251">8858 2737 68 0,'0'0'476'16,"-16"-4"-124"-16,16 4-59 0,-12-2-63 0,12 2-31 15,0 0-26-15,-13-3-30 0,13 3-28 0,0 0-19 16,0 0-17-16,0 0-23 0,0 0-6 0,8-5-15 15,-8 5-5-15,17-3-5 0,-17 3-7 0,23-3 1 16,-7 3-12-16,2-1 3 0,1-2-2 0,3 1-3 16,6 0 0-16,-4 2 0 0,3-2-1 0,2 1-8 15,2-1 5-15,3-2 1 0,-1 3-2 0,-2 1-2 16,3-4 3-16,0 2 1 0,-3-1-10 0,-3 2 5 16,-1-1 4-16,2 0 1 0,-2 2-1 0,-3-1-6 15,1 1 6-15,-2-2-2 0,-2 2 1 0,-3 0-18 16,0 0-35-16,-2 0-47 0,-16 0-58 0,24 0-40 15,-24 0-71-15,21 0-261 0,-21 0-32 0</inkml:trace>
          <inkml:trace contextRef="#ctx0" brushRef="#br0" timeOffset="29851.4605">9223 2809 198 0,'0'0'434'15,"0"0"-116"-15,0 0-21 0,-11 3-39 0,11-3-48 16,0 0 4-16,-2 10-29 0,2-10-11 0,0 13-25 16,0-13-17-16,0 16-10 0,0-7-30 0,1 1 16 15,-1 1 1-15,0 2-10 0,0 1-13 0,0-1-12 16,0 2-11-16,0 1-9 0,0-1-15 0,0 1-9 15,0-1-4-15,0 1-5 0,-1 0-5 0,1-2-3 16,-2 3-3-16,2-2-4 0,0 1-5 0,-2-2-11 16,0 0-42-16,1-3-55 0,-1 4-36 0,0-6-74 0,2 0-86 15,0 1-112-15,0-10-314 0,0 14-232 0</inkml:trace>
          <inkml:trace contextRef="#ctx0" brushRef="#br0" timeOffset="30257.6447">9466 2891 434 0,'0'0'370'0,"0"0"-81"0,4-8-57 16,-4 8-46-16,0 0-28 0,0 0-11 0,0 0-25 15,0 0-5-15,0 0-39 0,0 0 23 0,0 0-17 16,0 0 11-16,-11 5-1 0,11-5-6 0,-2 11 9 15,-1-2-3-15,2-2-2 0,0 1-3 0,-1 3 8 16,0-2 2-16,0 4-7 0,1-2-6 0,-1 4-10 16,0-4-9-16,2 5-7 0,-1-3 3 0,1 2-1 15,0-1-20-15,0-2-6 0,1 3-3 0,-1-2-2 16,2-1-1-16,1 1 3 0,-1 1-1 0,3-4-8 16,0 1 4-16,0-1-1 0,0 0-2 0,3-3-7 15,1 1 1-15,-1 0-2 0,4-4-8 0,-1 0 4 16,1 1-3-16,0-5-3 0,-12 0-1 0,28 1-1 0,-28-1 0 15,27-3-6-15,-14 0 5 0,0-1 0 0,1-2 0 16,-2-1-5-16,0 0 7 0,-2-1-6 16,-2-3-12-16,2-1 17 0,-3-4-4 0,-3 1-2 0,-2 2 8 15,-2-3-14-15,-2 1 4 0,-2-3-25 0,-5 1-28 16,-1 0-48-16,-5 1-42 0,-4 0-59 0,-5 1-77 16,-2 2-27-16,-7 0-122 0,-4 2-379 15,1 3-343-15</inkml:trace>
        </inkml:traceGroup>
      </inkml:traceGroup>
    </inkml:traceGroup>
    <inkml:traceGroup>
      <inkml:annotationXML>
        <emma:emma xmlns:emma="http://www.w3.org/2003/04/emma" version="1.0">
          <emma:interpretation id="{D0636F4F-5C7B-4091-B871-BD2A0FEAEC0D}" emma:medium="tactile" emma:mode="ink">
            <msink:context xmlns:msink="http://schemas.microsoft.com/ink/2010/main" type="paragraph" rotatedBoundingBox="3908,13295 9457,13376 9448,13967 3899,1388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D2A7551-372D-41D6-BE3B-C9AC8CCE02B7}" emma:medium="tactile" emma:mode="ink">
              <msink:context xmlns:msink="http://schemas.microsoft.com/ink/2010/main" type="inkBullet" rotatedBoundingBox="3900,13836 4065,13839 4064,13872 3900,13870"/>
            </emma:interpretation>
            <emma:one-of disjunction-type="recognition" id="oneOf11">
              <emma:interpretation id="interp55" emma:lang="en-US" emma:confidence="1">
                <emma:literal>-</emma:literal>
              </emma:interpretation>
              <emma:interpretation id="interp56" emma:lang="en-US" emma:confidence="0">
                <emma:literal>.</emma:literal>
              </emma:interpretation>
              <emma:interpretation id="interp57" emma:lang="en-US" emma:confidence="0">
                <emma:literal>,</emma:literal>
              </emma:interpretation>
              <emma:interpretation id="interp58" emma:lang="en-US" emma:confidence="0">
                <emma:literal>:</emma:literal>
              </emma:interpretation>
              <emma:interpretation id="interp59" emma:lang="en-US" emma:confidence="0">
                <emma:literal>a</emma:literal>
              </emma:interpretation>
            </emma:one-of>
          </emma:emma>
        </inkml:annotationXML>
        <inkml:trace contextRef="#ctx0" brushRef="#br0" timeOffset="33939.3182">1147 4570 315 0,'-14'5'391'15,"-2"0"-95"-15,6-1-27 0,1-1-50 16,9-3-14-16,-17 7-16 0,17-7-9 0,-12 5-15 0,12-5-26 16,-10 3-38-16,10-3-11 0,0 0-15 0,0 0-13 15,0 0-16-15,0 0-8 0,0 0-17 0,14-3 1 16,-14 3-1-16,22-5-4 0,-6 2-4 0,-4 0-9 15,5 2-11-15,0-2-59 0,1 0-81 0,-2 1-126 16,2-2-484-16,-3 2-270 0</inkml:trace>
      </inkml:traceGroup>
      <inkml:traceGroup>
        <inkml:annotationXML>
          <emma:emma xmlns:emma="http://www.w3.org/2003/04/emma" version="1.0">
            <emma:interpretation id="{05E62DC2-FD4F-4982-AB0D-EEEE5474CAD7}" emma:medium="tactile" emma:mode="ink">
              <msink:context xmlns:msink="http://schemas.microsoft.com/ink/2010/main" type="line" rotatedBoundingBox="4022,13297 9457,13376 9448,13967 4013,13888"/>
            </emma:interpretation>
          </emma:emma>
        </inkml:annotationXML>
        <inkml:traceGroup>
          <inkml:annotationXML>
            <emma:emma xmlns:emma="http://www.w3.org/2003/04/emma" version="1.0">
              <emma:interpretation id="{FCFE4B1F-4F86-469D-A264-DE72F3625564}" emma:medium="tactile" emma:mode="ink">
                <msink:context xmlns:msink="http://schemas.microsoft.com/ink/2010/main" type="inkWord" rotatedBoundingBox="4016,13689 4269,13693 4268,13734 4015,13730"/>
              </emma:interpretation>
              <emma:one-of disjunction-type="recognition" id="oneOf12">
                <emma:interpretation id="interp60" emma:lang="en-US" emma:confidence="0.5">
                  <emma:literal>a</emma:literal>
                </emma:interpretation>
                <emma:interpretation id="interp61" emma:lang="en-US" emma:confidence="0">
                  <emma:literal>-</emma:literal>
                </emma:interpretation>
                <emma:interpretation id="interp62" emma:lang="en-US" emma:confidence="0">
                  <emma:literal>_</emma:literal>
                </emma:interpretation>
                <emma:interpretation id="interp63" emma:lang="en-US" emma:confidence="0">
                  <emma:literal>.</emma:literal>
                </emma:interpretation>
                <emma:interpretation id="interp6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33751.9641">1259 4423 309 0,'0'0'419'0,"0"0"-127"0,-20 1-24 0,20-1-66 16,-12 4 5-16,12-4-16 0,-12 3-24 0,12-3-23 16,-11 6-25-16,11-6-22 0,-12 3-9 0,12-3-23 15,0 0 3-15,-10 4-7 0,10-4-4 0,0 0-13 16,0 0-2-16,-7 4-3 0,7-4-5 0,0 0-5 15,0 0 2-15,5 11-7 0,-5-11-10 0,0 0 3 16,19 2-4-16,-19-2 1 0,20 2-6 0,-20-2 0 16,25 1-4-16,-8-1-5 0,-1 0-1 0,-1 0 1 15,4 0 1-15,-2-1-6 0,-3 1-19 0,3-2-29 16,-17 2-44-16,28 0-66 0,-28 0-42 0,22-1-66 16,-22 1-91-16,19 0-226 0,-19 0-104 0</inkml:trace>
        </inkml:traceGroup>
        <inkml:traceGroup>
          <inkml:annotationXML>
            <emma:emma xmlns:emma="http://www.w3.org/2003/04/emma" version="1.0">
              <emma:interpretation id="{61B18064-D96E-4F29-A375-EE3A39384EC3}" emma:medium="tactile" emma:mode="ink">
                <msink:context xmlns:msink="http://schemas.microsoft.com/ink/2010/main" type="inkWord" rotatedBoundingBox="5064,13312 9457,13376 9448,13967 5055,13903"/>
              </emma:interpretation>
              <emma:one-of disjunction-type="recognition" id="oneOf13">
                <emma:interpretation id="interp65" emma:lang="en-US" emma:confidence="0.5">
                  <emma:literal>271 1331x11</emma:literal>
                </emma:interpretation>
                <emma:interpretation id="interp66" emma:lang="en-US" emma:confidence="0">
                  <emma:literal>211 1331x11</emma:literal>
                </emma:interpretation>
                <emma:interpretation id="interp67" emma:lang="en-US" emma:confidence="0">
                  <emma:literal>217 1331x11</emma:literal>
                </emma:interpretation>
                <emma:interpretation id="interp68" emma:lang="en-US" emma:confidence="0">
                  <emma:literal>273 1331x11</emma:literal>
                </emma:interpretation>
                <emma:interpretation id="interp69" emma:lang="en-US" emma:confidence="0">
                  <emma:literal>231 1331x11</emma:literal>
                </emma:interpretation>
              </emma:one-of>
            </emma:emma>
          </inkml:annotationXML>
          <inkml:trace contextRef="#ctx0" brushRef="#br0" timeOffset="38583.7777">3898 4195 397 0,'5'-8'431'15,"1"1"-94"-15,-3-2-11 0,-3 9-50 0,7-8-42 16,-7 8-44-16,5-7-21 0,-5 7-34 0,3-8-26 16,-3 8-20-16,0 0-17 0,0 0 28 0,0 0 8 15,0 0 5-15,0 0-13 0,9 9-8 0,-9-9-6 16,0 14-3-16,0-2 1 0,0-3 2 0,0 3-10 16,1 0 7-16,0 3-6 0,-1 0-10 0,0-1-11 15,0 4-9-15,0-2-6 0,2 0-12 0,0 3-1 16,-2-1-6-16,1 3-3 0,-1-2-7 0,0 1 3 15,4-1-6-15,-4-1-11 0,2 1-3 0,-1-3-8 16,-1 0-72-16,0 3-58 0,4-4-77 0,-4-2-72 16,1 2-45-16,3-2-110 0,-1-3-390 0,-1-2-379 0</inkml:trace>
          <inkml:trace contextRef="#ctx0" brushRef="#br0" timeOffset="39198.3111">4191 4278 204 0,'0'0'408'16,"-2"-14"-93"-16,2 14-5 0,0-11-95 0,0 11 10 16,-2-10-30-16,2 10-34 0,2-10-28 0,-2 10-13 15,2-10-19-15,-2 10-27 0,4-11-20 0,-4 11 5 16,6-9-8-16,-6 9-3 0,8-9-5 0,-8 9-22 15,11-7 13-15,-11 7 5 0,16-7-4 0,-16 7-4 16,17-6-6-16,-17 6-3 0,17-3-4 0,-17 3 2 16,15 0-2-16,-15 0 8 0,17 3-1 0,-17-3-5 15,16 6 2-15,-9 1 10 0,-7-7-3 0,15 8 0 16,-9 0 4-16,-1 0-4 0,0-3-2 0,-3 2 2 16,2 3 2-16,-3-3 0 0,-1 2-3 0,0 0 2 15,0 0-6-15,-4 0-6 0,3-1-3 0,-5 2 6 16,4-1-2-16,-3 0-2 0,0 0-4 0,-1 0 1 0,0-3-1 15,-1 3-2-15,-2-3-3 0,3 1 3 0,-1-2-3 16,1 1 1-16,-3 0 0 0,9-6-2 16,-12 7-1-16,12-7 1 0,-10 7 3 0,10-7 1 15,-8 4-1-15,8-4 3 0,-8 6 2 0,8-6 7 0,0 0 2 16,0 0 6-16,-9 5-3 0,9-5-3 0,0 0-10 16,0 0-1-16,0 0 2 0,0 0-11 0,11 3 3 15,-11-3-1-15,14 0 0 0,-14 0-8 0,21 5 4 16,-10-2 2-16,1-1-4 0,0 1 5 0,3 1-4 15,-1 2 1-15,2 3-3 0,-3-2 3 0,4 1-1 16,-4 2-4-16,2-2 5 0,-2 4 1 0,1-4-1 16,-2 3-4-16,-4-2 7 0,2 1-1 0,-2-1-2 15,1 0 5-15,-3-1 6 0,-1 3 3 0,-2-4 0 16,1 2 24-16,-3-1-10 0,-1-8 18 0,0 14-20 16,0-14 10-16,-8 14-21 0,3-7 12 0,-5 1-19 15,2-2 16-15,-2-2-23 0,-1 2 16 0,-1 0-21 16,-1-4 17-16,1 3-21 0,-4-4 11 0,3 1-34 15,-2-1-5-15,15-1-63 0,-25-1-41 0,10-1-60 16,3 0-58-16,1-2-34 0,-1 1-91 0,2-6-511 16,2 3-452-16</inkml:trace>
          <inkml:trace contextRef="#ctx0" brushRef="#br0" timeOffset="39846.0363">4789 4238 458 0,'0'0'400'0,"0"0"-82"0,2-7-16 0,-2 7-80 16,0 0 13-16,4-8-35 0,-4 8-31 0,0 0-16 15,4-9-15-15,-4 9-14 0,0 0-14 0,0 0-8 16,3-5-1-16,-3 5-6 0,0 0-11 0,0 0-16 15,5-10-12-15,-5 10-11 0,0 0-11 0,13-5-5 16,-13 5-13-16,14-6 5 0,-14 6-7 0,17-1-3 16,-17 1 0-16,19-3-8 0,-19 3 5 0,20 3 0 15,-20-3 5-15,24 3 16 0,-12 1 0 0,-3 0 0 16,1 2-6-16,2-1 6 0,-3-2 4 0,-1 4-3 16,-1 2 8-16,1-3 6 0,-1 2 3 0,-5 1-4 15,3-2 6-15,-5-7-2 0,0 17-8 0,-1-10 1 16,-4 3-3-16,0 0-2 0,-2-2-8 0,1 2-1 15,-4-1-4-15,-1-2-10 0,2 2 5 0,-3-2 0 0,1 1-5 16,-1 0-3-16,0-1-1 0,0-2 1 0,0 0-8 16,3 2 7-16,-2-3 0 0,1 0 0 15,2 0-2-15,8-4 0 0,-14 8 5 0,14-8 3 16,-12 4 7-16,12-4 4 0,-7 4-1 0,7-4 1 0,0 0-4 16,-12 4-1-16,12-4-7 0,0 0-1 0,0 0-4 15,0 0-3-15,0 0 1 0,12 4-4 0,-12-4-1 16,13 0 2-16,-13 0-2 0,19 3 1 0,-7 2 0 15,1-2-2-15,0 1 1 0,-2 0-4 0,5 1 4 16,-3 3 1-16,-2-2 0 0,5 0-1 0,-3 5 0 16,-1-4-1-16,-1 1 0 0,-2 1 4 0,-1-1 1 15,2 1 0-15,-2 2 2 0,-3-4 22 0,0 4-21 16,-1-2 20-16,-1-1-10 0,-3 1 18 0,0-1-17 16,-3-1 16-16,-1 3-21 0,-2-3 14 0,0 0-25 15,-4 3 21-15,-1-3-24 0,-1 0 22 0,1 0-25 16,-2-2 19-16,-3 0-20 0,-2-2 12 0,2 0-14 15,0 1 17-15,0-1-25 0,-1-2 8 0,2 0-33 16,-2-1-5-16,4-1-65 0,-4 0-44 0,5-2-76 0,-1-2-39 16,3 0-16-16,0 1-39 0,3-3-65 0,1-3-103 15,5 3-315-15,-2-1-332 0</inkml:trace>
          <inkml:trace contextRef="#ctx0" brushRef="#br0" timeOffset="40153.7892">5262 4243 163 0,'0'0'550'0,"9"-5"-153"16,-9 5-40-16,8-4-49 0,-8 4-33 0,0 0-23 16,9-6-30-16,-9 6-23 0,0 0-32 0,0 0-24 15,0 0 31-15,0 0 10 0,0 0 6 0,14 5-2 16,-14-5-10-16,4 13-12 0,-4-13-10 0,2 13-14 15,-1-5-21-15,1 4-8 0,-2-3-18 0,0 5-8 16,0-1-14-16,0 1-1 0,0 1-24 0,0 0 4 16,-2 1-26-16,1 1 9 0,-1-2-16 0,-2 4 6 15,4 1-15-15,-2-2 11 0,-2 2-20 0,3-4 15 16,-3 2-26-16,1-1 4 0,1-1-29 0,-1-1-27 16,-1-1-68-16,3 0-34 0,-3-1-66 0,3-2-37 15,-1 0-39-15,0-4-71 0,0 5-21 0,2-12-132 0,2 11-324 16,-2-11-401-16</inkml:trace>
          <inkml:trace contextRef="#ctx0" brushRef="#br0" timeOffset="40466.0213">5597 4299 502 0,'0'0'443'16,"4"-8"-120"-16,-4 8-20 0,0 0-51 0,7-7-39 16,-7 7-34-16,0 0-12 0,0 0-11 0,11-3-9 15,-11 3-3-15,11 3-9 0,-11-3-4 0,17 8-11 16,-7-3-1-16,-2 3-6 0,3-3-14 0,0 5-8 16,2 0-19-16,-2 1-8 0,1 0-9 0,0 2-26 15,2-2 12-15,-2 2-10 0,-1-2-5 0,1 4-8 16,-3-2 1-16,1 0-3 0,2 0-4 0,-3 0-4 15,-1-1-2-15,2 0-6 0,-3-3-7 0,0 3-7 16,2-2-25-16,-2 0-56 0,-1-3-54 0,0 0-28 16,0 2-39-16,-1-4-70 0,-5-5-70 0,12 7-131 15,-12-7-213-15,15 6-207 0</inkml:trace>
          <inkml:trace contextRef="#ctx0" brushRef="#br0" timeOffset="40763.9245">5970 4358 261 0,'-6'-11'405'0,"6"11"-103"0,-5-10 5 0,5 10-99 16,-2-7 30-16,2 7-67 0,-4-6 16 0,4 6-21 16,0 0-33-16,-6-8-16 0,6 8-12 0,0 0 6 15,0 0 2-15,0 0 7 0,-17 3-5 0,17-3 6 16,-12 7 3-16,5-1 1 0,-4-1-8 0,4 3-8 15,-4 1-10-15,1 0 7 0,-3 3 1 0,1-2-9 16,-3 4-16-16,2-1-18 0,-3-1-11 0,3 4-10 16,-2-2-6-16,2 0-9 0,-3 1-7 0,2-3 13 15,-1 4-23-15,3-3 12 0,-1 1-28 0,-3-1 11 16,5-1-45-16,-1 0-26 0,2-1-73 0,2-3-48 0,-2 2-46 16,4-3-58-16,-1 0-8 0,0-1-87 0,7-6-504 15,-5 5-450-15</inkml:trace>
          <inkml:trace contextRef="#ctx0" brushRef="#br0" timeOffset="41157.7568">6304 4251 286 0,'4'-8'512'0,"-4"8"-99"0,0 0-71 0,5-7-42 16,-5 7-38-16,0 0-13 0,0 0-36 0,3-7-21 15,-3 7-32-15,0 0-37 0,0 0-10 0,0 0-20 16,0 0 39-16,0 0 21 0,0 0-3 0,0 0-3 16,0 0-14-16,4 11-2 0,-4-11-7 0,0 11 1 15,0-11-6-15,-3 13-5 0,2-5-6 0,1-8-4 16,0 16-8-16,0-5-5 0,0-2-3 0,0 4 4 15,0-2-14-15,0 2-4 0,0 0-12 0,0 1-10 16,0-3-6-16,4 5-11 0,-4 0-7 0,-3-3 2 0,2 2-16 16,1-3 11-16,0 3-13 0,0 0 2 0,0-2-3 15,0 3-1-15,-2-3-3 0,1-1-1 16,-1 2-4-16,0-3-9 0,1 2-13 0,-2-2-22 16,2 0-37-16,1-2-62 0,-2 1-28 0,2-2-73 0,-3 0-46 15,3-8-37-15,-1 14-60 0,1-14-48 0,-2 10-157 16,2-10-336-16,0 0-497 0</inkml:trace>
          <inkml:trace contextRef="#ctx0" brushRef="#br0" timeOffset="41469.7668">6580 4305 476 0,'0'-17'437'0,"0"17"-62"0,0-10-63 16,0 10-20-16,0-12-28 0,0 12-18 0,0-8-38 16,0 8-9-16,0 0-22 0,0-11-23 0,0 11-14 15,0 0-16-15,0-7-5 0,0 7 24 0,0 0 25 16,0 0 12-16,0 0 9 0,1 11-4 0,-1-11-9 16,4 11-8-16,-3 0-11 0,-1-2-16 0,4 3-16 15,-3 2-20-15,3-1-4 0,-2 0-26 0,-1 3-7 0,0 1-24 16,2-2 13-16,-2 2-26 0,0-1 1 0,3-1-13 15,-2 1 4-15,-2 1-11 0,0-1-21 0,0 0 8 16,0 0-10-16,0 0-25 0,-2-1-54 0,1 0-88 16,-3-2-72-16,3 1-106 0,-3-1-95 0,-1 0-169 15,2 0-549-15,-2-4-781 0</inkml:trace>
          <inkml:trace contextRef="#ctx0" brushRef="#br0" timeOffset="37755.9124">2356 4187 171 0,'0'0'441'0,"0"0"-125"0,0 0-11 15,0 0-86-15,-3-10 4 0,3 10-18 0,0 0-24 0,-3-7-23 16,3 7-8-16,0 0-15 0,-1-11-14 16,1 11-4-16,-1-9-10 0,1 9-8 0,0-10-5 15,0 10-8-15,-3-10-7 0,3 10-16 0,3-12-15 0,-3 12 3 16,1-12-9-16,-1 12-8 0,7-12-6 0,-2 5-8 15,0 0-3-15,5 2-7 0,-2 0 1 16,2-1 0-16,1 1-1 0,0 1-4 0,1 1-1 16,1 2-2-16,-13 1-5 0,23-3 4 0,-23 3-1 0,24 4 0 15,-13-1 0-15,1 1 1 0,-1 2 0 0,-1 1-6 16,-3 0 6-16,0 5 0 0,-2-4-2 0,0 5 1 16,-1-2 2-16,-1 2 0 0,-3-1-5 0,-3 3 6 15,-1-1 5-15,-1-1-4 0,-2 2 11 0,0 2 2 16,-4-3 2-16,0 2-2 0,-4-1 7 0,1 2 6 15,-1-1 0-15,-3 0 2 0,-1 0 3 0,1-1-2 16,-1 1-3-16,0-3 6 0,-1 2 3 0,-1-4-8 16,5 2-4-16,-1-4-4 0,3 0-6 0,-2 1-9 15,4-5 5-15,5 2-3 0,-4 1 1 0,2-3-4 16,9-5-1-16,-13 8-2 0,13-8 0 0,-5 8 5 16,5-8-10-16,0 0 5 0,12 7 0 0,-12-7-3 15,27 1 2-15,-10 1-3 0,2-2-1 0,7-2-4 16,0 2 4-16,1-1 0 0,7 1 0 0,1-1-4 0,0-1 4 15,1 1-1-15,-3 1-6 0,2-2 6 0,-1 1-4 16,-5 1-1-16,-5-1-7 0,2 1 2 16,-3-4-2-16,-5 4-7 0,-1 0 7 0,-4-2-6 0,3 2-7 15,-16 0-24-15,19-1-25 0,-19 1-41 0,18-2-24 16,-18 2-23-16,14-2-19 0,-14 2-37 0,0 0-65 16,12-2-46-16,-12 2-451 0,0 0-301 0</inkml:trace>
          <inkml:trace contextRef="#ctx0" brushRef="#br0" timeOffset="38035.928">3101 4258 102 0,'0'0'532'0,"0"-15"-182"16,0 15 17-16,-4-12-47 0,4 12-38 0,0-12-43 15,0 12-30-15,0-8-24 0,0 8-15 0,-1-8-22 16,1 8-27-16,0 0-21 0,1-11-26 0,-1 11-14 15,0 0-5-15,0 0-15 0,12-4 2 0,-12 4-4 0,17 6-2 16,-10-2-11-16,5 2 0 0,4 1-1 16,-5 0-5-16,5 3-4 0,-3 0-2 0,5 3-1 15,2-2-8-15,-3 3 3 0,-1-1 1 0,3 3-1 16,-2-1-1-16,-3-1-2 0,2-1-2 0,-3 0-1 0,0 2-6 16,-2-1-2-16,4-3-8 0,-6 4-28 0,4-6-58 15,-6 3-37-15,1-2-41 0,1-2-59 16,-2 1-65-16,-1-2-68 0,-1-3-341 0,-5-4-217 0</inkml:trace>
          <inkml:trace contextRef="#ctx0" brushRef="#br0" timeOffset="38284.055">3478 4270 39 0,'-2'-11'439'15,"-3"3"-71"-15,4 0-70 0,1 8-15 0,-5-12-41 16,5 12-45-16,-4-9-30 0,4 9-20 0,-5-10-29 15,5 10-7-15,0 0-4 0,0 0-9 0,-13 0-10 16,13 0-16-16,-13 7-17 0,6 1 10 0,-2-1-1 16,1 1-3-16,-1 2-4 0,-1-2-6 0,1 5-9 15,-3-2-11-15,-2 5 2 0,1-1-7 0,0 2-5 16,-2 2-4-16,-2-1-9 0,3 0 3 0,-2-1-7 16,3 2 0-16,1-2-6 0,2-2-16 0,0 0-44 15,2 0-34-15,2-5-49 0,0 3-58 0,2-3-85 16,4-1-129-16,0-9-243 0,0 13-172 0</inkml:trace>
        </inkml:traceGroup>
      </inkml:traceGroup>
    </inkml:traceGroup>
    <inkml:traceGroup>
      <inkml:annotationXML>
        <emma:emma xmlns:emma="http://www.w3.org/2003/04/emma" version="1.0">
          <emma:interpretation id="{127BB093-E192-4E67-95FD-35DBC4214F5D}" emma:medium="tactile" emma:mode="ink">
            <msink:context xmlns:msink="http://schemas.microsoft.com/ink/2010/main" type="paragraph" rotatedBoundingBox="3802,14684 8688,14779 8679,15259 3793,1516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33528F3-DA29-42F3-BFB8-311135488F00}" emma:medium="tactile" emma:mode="ink">
              <msink:context xmlns:msink="http://schemas.microsoft.com/ink/2010/main" type="line" rotatedBoundingBox="3802,14684 8688,14779 8679,15259 3793,15163"/>
            </emma:interpretation>
          </emma:emma>
        </inkml:annotationXML>
        <inkml:traceGroup>
          <inkml:annotationXML>
            <emma:emma xmlns:emma="http://www.w3.org/2003/04/emma" version="1.0">
              <emma:interpretation id="{3A7B3302-3A6C-4684-A0FA-ED72039E7555}" emma:medium="tactile" emma:mode="ink">
                <msink:context xmlns:msink="http://schemas.microsoft.com/ink/2010/main" type="inkWord" rotatedBoundingBox="3800,14810 4036,14815 4032,14986 3796,14982"/>
              </emma:interpretation>
              <emma:one-of disjunction-type="recognition" id="oneOf14">
                <emma:interpretation id="interp70" emma:lang="en-US" emma:confidence="0.5">
                  <emma:literal>=</emma:literal>
                </emma:interpretation>
                <emma:interpretation id="interp71" emma:lang="en-US" emma:confidence="0">
                  <emma:literal>_</emma:literal>
                </emma:interpretation>
                <emma:interpretation id="interp72" emma:lang="en-US" emma:confidence="0">
                  <emma:literal>-</emma:literal>
                </emma:interpretation>
                <emma:interpretation id="interp73" emma:lang="en-US" emma:confidence="0">
                  <emma:literal>I</emma:literal>
                </emma:interpretation>
                <emma:interpretation id="interp7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2346.06">997 5687 141 0,'-11'5'406'16,"11"-5"-124"-16,-14 7-47 0,14-7-49 0,-10 4-8 15,10-4-31-15,0 0-27 0,-6 5-20 0,6-5-19 0,0 0-15 16,12 3-13-16,-12-3-11 0,23 2-9 0,-6 0-10 16,4-2-2-16,4 1-46 0,4-1-89 15,5 0-162-15,1-1-255 0,5 1-36 0</inkml:trace>
          <inkml:trace contextRef="#ctx0" brushRef="#br0" timeOffset="42176.5009">968 5553 390 0,'0'0'306'16,"0"0"-54"-16,0 0-38 0,0 0-12 0,0 0-45 15,0 0 2-15,0 0-51 0,0 0-31 0,0 0 4 16,0 0 13-16,0 0-43 0,7 7 19 0,-7-7-41 16,0 0 27-16,20 0-41 0,-20 0 22 0,22-3-33 15,-7 1 29-15,0 0-35 0,-1 2 24 0,2 0-34 16,1 0 29-16,0-2-70 0,-1 1-51 0,-1 1-86 15,0-3-116-15,1 3-228 0,-16 0-38 0</inkml:trace>
        </inkml:traceGroup>
        <inkml:traceGroup>
          <inkml:annotationXML>
            <emma:emma xmlns:emma="http://www.w3.org/2003/04/emma" version="1.0">
              <emma:interpretation id="{BEE9CB0C-038A-4172-B427-3DAE03BDA6C3}" emma:medium="tactile" emma:mode="ink">
                <msink:context xmlns:msink="http://schemas.microsoft.com/ink/2010/main" type="inkWord" rotatedBoundingBox="5462,14716 7596,14758 7587,15237 5452,15195"/>
              </emma:interpretation>
              <emma:one-of disjunction-type="recognition" id="oneOf15">
                <emma:interpretation id="interp75" emma:lang="en-US" emma:confidence="0.5">
                  <emma:literal>2662</emma:literal>
                </emma:interpretation>
                <emma:interpretation id="interp76" emma:lang="en-US" emma:confidence="0">
                  <emma:literal>262</emma:literal>
                </emma:interpretation>
                <emma:interpretation id="interp77" emma:lang="en-US" emma:confidence="0">
                  <emma:literal>26622</emma:literal>
                </emma:interpretation>
                <emma:interpretation id="interp78" emma:lang="en-US" emma:confidence="0">
                  <emma:literal>26662</emma:literal>
                </emma:interpretation>
                <emma:interpretation id="interp79" emma:lang="en-US" emma:confidence="0">
                  <emma:literal>26262</emma:literal>
                </emma:interpretation>
              </emma:one-of>
            </emma:emma>
          </inkml:annotationXML>
          <inkml:trace contextRef="#ctx0" brushRef="#br0" timeOffset="43896.0083">2689 5612 414 0,'0'0'327'16,"0"0"-30"-16,0 0-73 0,0 0 0 0,0 0-55 15,0 0 17-15,0 0-54 0,-11-4 20 0,11 4-24 16,0 0-27-16,0 0-8 0,0 0-9 0,-8-5-8 0,8 5-7 16,0 0-5-16,0 0-43 0,-10-6 39 15,10 6 6-15,0 0-2 0,-7-6-3 0,7 6 0 16,0 0 0-16,0 0-9 0,-6-10-4 0,6 10-31 15,0-7 19-15,0 7-43 0,2-13 37 0,3 5-32 0,1 2 22 16,1-1-27-16,4-2 25 0,-2 4-23 0,2-2 22 16,-1 0-31-16,4 2 29 0,-3 2-23 15,2 1 22-15,-1-4-30 0,4 5 28 0,-16 1-22 0,24 0 19 16,-12 3-23-16,-1 2 20 0,1-1-19 0,0 4 32 16,-1-1-4-16,-4 0-2 0,1 6-8 0,-5-2 8 15,1 2-2-15,-4 0-3 0,0 0 5 0,-1 3-7 16,-4-1 0-16,0 3-7 0,-3-1 7 0,-2-2 0 15,-2 3-4-15,-4-1 7 0,3 2 2 0,-3-3 1 16,-1 2-21-16,0-1 30 0,0-2-21 0,-1 0 22 16,3-1-20-16,2-3 22 0,0 0-27 0,-2 0 18 15,6-3-15-15,0 0 19 0,2 0-27 0,0-2 26 16,-2-1-24-16,9-5 24 0,-8 11-25 0,8-11 26 16,-6 8-19-16,6-8 16 0,2 5-17 0,-2-5 16 15,16 5-21-15,-3-5 18 0,2 4-17 0,2-4 21 16,3 0-29-16,3 0 28 0,3-4-4 0,0 4-3 15,6-1-6-15,-1-3 5 0,7 2-1 0,-6-1 1 16,2 1-3-16,-2-1 0 0,-1 2-3 0,-4-1-5 0,-2 1 3 16,-4-1 1-16,-5-1 0 0,0 3-2 0,-1 0-4 15,-15 0-1-15,24-1-4 0,-24 1 1 16,17-2-2-16,-17 2-4 0,7-4-22 0,-7 4-38 0,0 0-25 16,0 0-26-16,0 0-26 0,0 0-42 0,-4-9-70 15,4 9-79-15,0 0-401 0,-3-9-251 0</inkml:trace>
          <inkml:trace contextRef="#ctx0" brushRef="#br0" timeOffset="44403.8333">3568 5537 213 0,'0'0'362'0,"1"-10"-39"0,-1 10-68 0,4-11-27 15,-4 11-62-15,2-9 8 0,-2 9-49 0,1-8 26 16,-1 8-46-16,0 0 27 0,0-11-48 0,0 11 26 16,0 0-45-16,0-10 33 0,0 10-53 0,0 0 46 0,0 0-60 15,-3-7 39-15,3 7-54 0,0 0 48 16,0 0-44-16,-15-4 48 0,15 4-28 0,-13 3 33 16,13-3-28-16,-17 4 33 0,17-4-22 0,-18 7 24 15,6 0-7-15,1 0-5 0,-1 1-1 0,2 0-8 0,-5 1 3 16,4 2-1-16,-1 2 0 0,3 1-1 0,-1 2 5 15,-1-2 12-15,4 4-25 0,0-1-5 0,-2 4-13 16,3-3 2-16,0 2-4 0,5-2-6 0,-3 1-4 16,3 2-3-16,0-5 4 0,2 3-10 0,0-3 6 15,3 2 1-15,-1-1-2 0,2-1 1 0,1-1-2 16,2-1-2-16,-1-2-7 0,0-1 6 0,2-1 1 16,-1-3-1-16,3 1-6 0,-1-2 2 0,-2-2-1 15,3 0 23-15,-11-4-27 0,18 1-3 0,-18-1 1 16,21-3-1-16,-21 3 1 0,17-7-2 0,-9 1-3 15,-3-1 5-15,1-1 2 0,0-1-3 0,-5-2-2 16,1 2 0-16,-4-2 0 0,1 0-6 0,-5-5 5 16,1 4 14-16,-1-3-23 0,-6 2 0 0,4 0 1 15,-3 0-4-15,-5 3-8 0,4-2 3 0,-4 4-5 16,3 0-8-16,-3 3-11 0,3-1-23 0,-1 1-31 16,1 4-37-16,0-3-23 0,13 4-19 0,-23-1-12 15,23 1-52-15,-18 3 4 0,18-3-54 0,-16 3-69 16,16-3-423-16,-8 5-300 0</inkml:trace>
          <inkml:trace contextRef="#ctx0" brushRef="#br0" timeOffset="44889.9053">3943 5560 428 0,'4'-9'359'0,"-4"9"-88"0,0 0-12 0,3-9-74 16,-3 9 4-16,0 0-62 0,0 0-32 0,-3-8 1 15,3 8 22-15,0 0-40 0,0 0 26 0,-15 3-51 16,15-3 49-16,-12 6-9 0,12-6-22 0,-13 8 21 16,4-6-4-16,1 6 0 0,-1-2 4 0,3 2-8 15,-6-1 16-15,6 2-5 0,-5-1-6 0,4 3 3 16,-4 0-6-16,0 2-1 0,3 0-2 0,-2 2-1 15,0-1-11-15,4 2-14 0,-2-1-3 0,2 2-6 0,-2-1-7 16,4 0-7-16,0-2-2 0,0 1-6 16,3 0-5-16,1 0 2 0,0-1-9 0,1-1 14 15,3 0-7-15,1 0 8 0,1-1-14 0,-1-2-4 16,3 1 2-16,-2-1 9 0,6-2-12 0,-3 1 5 0,0-3-7 16,1 0 8-16,2-1-11 0,2-2 6 0,-14-3-2 15,23 1-1-15,-23-1 0 0,24-2-1 16,-13 0 4-16,1-3-7 0,-4 1 0 0,3-3-1 0,-2 3-2 15,-1-3 2-15,-1-2-2 0,-2 0-2 0,-1-1 1 16,-3-1 0-16,0 0-4 0,-1 0-3 0,-1 0 2 16,-4-3-5-16,2 2-8 0,-5 0 6 0,2 0-7 15,-6 0-11-15,2 0-22 0,-2 3-21 0,1-1-23 16,-2 3-26-16,1 1-23 0,0 0-23 0,-1 2-9 16,2 1-22-16,-1 0-34 0,-2 0-53 0,14 3-62 15,-17-5-433-15,17 5-300 0</inkml:trace>
          <inkml:trace contextRef="#ctx0" brushRef="#br0" timeOffset="45515.8633">4310 5647 279 0,'0'0'381'16,"0"0"-62"-16,8-3-42 0,-8 3-59 0,0 0-25 0,5-8-24 16,-5 8-22-16,0 0-17 0,1-8-17 0,-1 8-6 15,0 0-20-15,0 0-1 0,0-10-16 16,0 10-2-16,0 0-11 0,0-8-4 0,0 8-3 0,4-7-5 16,-4 7-11-16,0 0-10 0,2-12 3 0,-2 12-7 15,6-10-5-15,-6 10-1 0,9-10-2 0,-9 10-8 16,9-8-4-16,-9 8 6 0,14-8-42 0,-14 8 52 15,13-5-46-15,-13 5 47 0,18-6-58 0,-18 6 56 16,17-1-39-16,-17 1 47 0,21 0-47 0,-21 0 46 16,18 3-7-16,-18-3-15 0,17 7 7 0,-8-3 6 15,1 2-1-15,-4-1-3 0,3 4 2 0,-2-1 0 16,-2 1-3-16,0 1-5 0,0 0 9 0,-2 1 3 16,-3 2 4-16,1 0-1 0,-1-1 4 0,-1 1 1 15,1 2 0-15,-3-2 7 0,-2 0 7 0,-1 4 5 16,-2 0-1-16,2-1-3 0,-2-3 16 0,-3 1-5 15,1 0-2-15,1 1 0 0,-1-3-4 0,-1 0-4 16,0 0-4-16,0 0-2 0,4-3-1 0,-4-1-9 16,3 2 0-16,-1-3-4 0,3 0-3 0,-2 0-9 0,3 1 5 15,5-8-4-15,-12 9-2 0,12-9 4 16,-9 9-1-16,9-9 3 0,-6 6-5 0,6-6 6 16,-5 7 0-16,5-7-3 0,0 0-1 0,0 0 0 0,0 0-2 15,11 4-6-15,-11-4 1 0,17-2 1 0,-17 2-11 16,27-2 11-16,-12 1-2 0,1-1 0 0,2 1-4 15,2-2 5-15,1 3-3 0,1-2 0 16,-4 0-16-16,4 2 19 0,-2-2-17 0,0 0 13 0,-3 1-10 16,3-1 14-16,-5 0-18 0,0 2 16 0,-2-2-17 15,-13 2 15-15,23 0-20 0,-23 0 14 0,18-3-25 16,-18 3 5-16,17-2-51 0,-17 2-8 0,12-2-87 16,-12 2 2-16,0 0-70 0,14-2-50 0,-14 2-88 15,0 0-367-15,0 0-255 0</inkml:trace>
        </inkml:traceGroup>
        <inkml:traceGroup>
          <inkml:annotationXML>
            <emma:emma xmlns:emma="http://www.w3.org/2003/04/emma" version="1.0">
              <emma:interpretation id="{2E46A8F3-2B3B-420E-BF61-BD069B18C046}" emma:medium="tactile" emma:mode="ink">
                <msink:context xmlns:msink="http://schemas.microsoft.com/ink/2010/main" type="inkWord" rotatedBoundingBox="7819,14905 8143,14911 8136,15241 7812,15235"/>
              </emma:interpretation>
              <emma:one-of disjunction-type="recognition" id="oneOf16">
                <emma:interpretation id="interp80" emma:lang="en-US" emma:confidence="0.5">
                  <emma:literal>x</emma:literal>
                </emma:interpretation>
                <emma:interpretation id="interp81" emma:lang="en-US" emma:confidence="0">
                  <emma:literal>X</emma:literal>
                </emma:interpretation>
                <emma:interpretation id="interp82" emma:lang="en-US" emma:confidence="0">
                  <emma:literal>+</emma:literal>
                </emma:interpretation>
                <emma:interpretation id="interp83" emma:lang="en-US" emma:confidence="0">
                  <emma:literal>t</emma:literal>
                </emma:interpretation>
                <emma:interpretation id="interp8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45851.8031">5007 5676 30 0,'0'-8'465'0,"0"8"-84"16,0 0-92-16,0-14-20 0,0 14-84 0,0 0 16 0,0-9-29 16,0 9-47-16,0 0 4 0,0 0-18 0,2-7-5 15,-2 7-1-15,0 0-18 0,0 0 0 0,11 3-4 16,-11-3-1-16,12 6-1 0,-12-6 1 0,12 12-15 16,-3-6-1-16,-2 2-6 0,4 1-7 0,-5 1-10 15,5 1-3-15,0 2-6 0,-2-1-15 0,4 1 2 16,-4 2-1-16,2 1-8 0,0-1 1 0,0 0-4 15,-1-1-4-15,-1 3-15 0,0-2 13 0,-1 0-4 16,1 1-27-16,-3-3 17 0,2-1-68 0,-3 0 4 16,2-1-69-16,-2-2 3 0,0 2-73 0,-1-6-14 15,-1 3-41-15,2-3-160 0,-5-5-168 0,8 8-111 16</inkml:trace>
          <inkml:trace contextRef="#ctx0" brushRef="#br0" timeOffset="46147.9358">5301 5711 153 0,'0'0'404'0,"-5"-11"-111"16,0 4-22-16,5 7-62 0,-5-9-1 0,5 9-29 0,-8-8-20 16,8 8-19-16,-11-7-16 0,11 7-9 0,-7-4-17 15,7 4 0-15,-12-2-3 0,12 2-9 0,0 0 9 16,-19 5-5-16,19-5-1 0,-13 3-3 0,5 2-4 15,-1 1-19-15,1 1 19 0,-2-1-1 0,-1 3-11 16,0 2-9-16,-1-2-12 0,0 4-11 0,1-2-5 16,-1 4-7-16,-1-2-10 0,2 2 2 0,-5-1-6 15,4 1-24-15,-1 0 24 0,2 0-22 0,-1-2 18 16,2 1-29-16,-1-1 23 0,5 0-42 0,1-2-9 16,-2-1-77-16,2-1 21 0,3 0-66 0,2-9-10 15,-6 12-86-15,6-12-96 0,2 8-369 0,-2-8-235 16</inkml:trace>
        </inkml:traceGroup>
        <inkml:traceGroup>
          <inkml:annotationXML>
            <emma:emma xmlns:emma="http://www.w3.org/2003/04/emma" version="1.0">
              <emma:interpretation id="{3378212E-E999-4B2C-9346-6AD88CA3E51E}" emma:medium="tactile" emma:mode="ink">
                <msink:context xmlns:msink="http://schemas.microsoft.com/ink/2010/main" type="inkWord" rotatedBoundingBox="8385,14830 8444,14831 8437,15210 8378,15208"/>
              </emma:interpretation>
              <emma:one-of disjunction-type="recognition" id="oneOf17">
                <emma:interpretation id="interp85" emma:lang="en-US" emma:confidence="0.5">
                  <emma:literal>l</emma:literal>
                </emma:interpretation>
                <emma:interpretation id="interp86" emma:lang="en-US" emma:confidence="0">
                  <emma:literal>|</emma:literal>
                </emma:interpretation>
                <emma:interpretation id="interp87" emma:lang="en-US" emma:confidence="0">
                  <emma:literal>,</emma:literal>
                </emma:interpretation>
                <emma:interpretation id="interp88" emma:lang="en-US" emma:confidence="0">
                  <emma:literal>1</emma:literal>
                </emma:interpretation>
                <emma:interpretation id="interp8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6508.6009">5544 5605 289 0,'0'0'436'0,"2"-9"-105"16,-2 9-19-16,4-9-87 0,-4 9 1 0,0 0-31 0,3-8-28 16,-3 8-17-16,0 0-25 0,6-9-15 0,-6 9-13 15,0 0-6-15,0 0-9 0,2-7 1 16,-2 7 2-16,0 0 4 0,0 0 9 0,0 0 31 0,0 0 11 16,0 0 3-16,0 0-8 0,7 5-9 0,-7-5-6 15,0 11-9-15,0-11-9 0,2 13-4 0,-2-13-14 16,2 18 4-16,-2-8-33 0,1 0 13 0,-1 4-27 15,0-2-7-15,1 1-6 0,2 2-5 0,-3 0-8 16,1 1-4-16,-1-1 2 0,0 0-4 0,0 1-2 16,1-1-1-16,2 0 1 0,-3 2-7 0,1-2-7 15,1-3 0-15,-2 3-12 0,0-2-23 0,1 0-53 16,1-2-47-16,-2 0-100 0,2-2-21 0,-2 0-62 16,0-9-54-16,1 15-86 0,-1-15-415 0,5 11-437 15</inkml:trace>
        </inkml:traceGroup>
        <inkml:traceGroup>
          <inkml:annotationXML>
            <emma:emma xmlns:emma="http://www.w3.org/2003/04/emma" version="1.0">
              <emma:interpretation id="{7AC4299C-F8FB-4217-948C-17E597236D3A}" emma:medium="tactile" emma:mode="ink">
                <msink:context xmlns:msink="http://schemas.microsoft.com/ink/2010/main" type="inkWord" rotatedBoundingBox="8643,14822 8687,14823 8680,15218 8635,15217"/>
              </emma:interpretation>
              <emma:one-of disjunction-type="recognition" id="oneOf18">
                <emma:interpretation id="interp90" emma:lang="en-US" emma:confidence="0.5">
                  <emma:literal>,</emma:literal>
                </emma:interpretation>
                <emma:interpretation id="interp91" emma:lang="en-US" emma:confidence="0">
                  <emma:literal>.</emma:literal>
                </emma:interpretation>
                <emma:interpretation id="interp92" emma:lang="en-US" emma:confidence="0">
                  <emma:literal>|</emma:literal>
                </emma:interpretation>
                <emma:interpretation id="interp93" emma:lang="en-US" emma:confidence="0">
                  <emma:literal>l</emma:literal>
                </emma:interpretation>
                <emma:interpretation id="interp9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46819.9946">5801 5619 366 0,'0'0'410'16,"1"-13"-96"-16,-1 13-3 0,0-12-78 0,0 12 17 15,4-11-21-15,-4 11-66 0,1-8 26 0,-1 8-35 16,0 0 26-16,2-11-19 0,-2 11-10 0,0 0-24 16,2-9-3-16,-2 9-4 0,0 0 43 0,0 0 15 15,0 0-13-15,0 0-15 0,2 9-12 0,-2-9-16 16,1 14-17-16,-1-6-12 0,0 1-9 0,1 2 0 16,2 1-26-16,-2 0 1 0,0 1-29 0,3 4-1 15,-2-3-6-15,-1 3-7 0,3 4 1 0,-3-4-5 16,2 4-4-16,-1-1-10 0,-2-1-11 0,3 1-39 15,-2-2-52-15,-1 0-71 0,0-2-71 0,-1 2-101 16,-2 2-11-16,1-2-91 0,-2-1-571 0,-1-1-629 16</inkml:trace>
        </inkml:traceGroup>
      </inkml:traceGroup>
    </inkml:traceGroup>
    <inkml:traceGroup>
      <inkml:annotationXML>
        <emma:emma xmlns:emma="http://www.w3.org/2003/04/emma" version="1.0">
          <emma:interpretation id="{89A62446-4C1B-4947-9B24-7D2B0231703E}" emma:medium="tactile" emma:mode="ink">
            <msink:context xmlns:msink="http://schemas.microsoft.com/ink/2010/main" type="paragraph" rotatedBoundingBox="4286,16562 9032,16242 9091,17117 4345,174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D993291-D82C-4193-8BC0-4E4FEE543040}" emma:medium="tactile" emma:mode="ink">
              <msink:context xmlns:msink="http://schemas.microsoft.com/ink/2010/main" type="line" rotatedBoundingBox="4286,16562 9032,16242 9091,17117 4345,17437"/>
            </emma:interpretation>
          </emma:emma>
        </inkml:annotationXML>
        <inkml:traceGroup>
          <inkml:annotationXML>
            <emma:emma xmlns:emma="http://www.w3.org/2003/04/emma" version="1.0">
              <emma:interpretation id="{86E7DEEA-B53F-4CD9-8C0A-4415BD1F752B}" emma:medium="tactile" emma:mode="ink">
                <msink:context xmlns:msink="http://schemas.microsoft.com/ink/2010/main" type="inkWord" rotatedBoundingBox="6407,16419 9032,16242 9091,17117 6466,17294"/>
              </emma:interpretation>
              <emma:one-of disjunction-type="recognition" id="oneOf19">
                <emma:interpretation id="interp95" emma:lang="en-US" emma:confidence="0.5">
                  <emma:literal>29282</emma:literal>
                </emma:interpretation>
                <emma:interpretation id="interp96" emma:lang="en-US" emma:confidence="0">
                  <emma:literal>2982</emma:literal>
                </emma:interpretation>
                <emma:interpretation id="interp97" emma:lang="en-US" emma:confidence="0">
                  <emma:literal>89282</emma:literal>
                </emma:interpretation>
                <emma:interpretation id="interp98" emma:lang="en-US" emma:confidence="0">
                  <emma:literal>29882</emma:literal>
                </emma:interpretation>
                <emma:interpretation id="interp99" emma:lang="en-US" emma:confidence="0">
                  <emma:literal>99282</emma:literal>
                </emma:interpretation>
              </emma:one-of>
            </emma:emma>
          </inkml:annotationXML>
          <inkml:trace contextRef="#ctx0" brushRef="#br0" timeOffset="62779.6861">5686 7092 156 0,'-4'8'330'0,"4"-8"-66"0,0 0-26 15,0 0-13-15,0 0-28 0,0 0-11 0,0 0-18 0,0 0 25 16,0 0-67-16,0 0 29 0,0 0-70 0,0 0-2 16,0 0-24-16,0 0 35 0,0 0-56 0,0 0 37 15,-7-4-46-15,7 4 43 0,0 0-54 0,-1-11 44 16,1 11-54-16,0-10 40 0,0 10-44 0,1-10 46 16,-1 10-62-16,6-12 45 0,-6 12-37 0,6-10 34 15,-6 10-39-15,10-9 37 0,-10 9-44 0,13-9 38 16,-4 4-44-16,-1 0 51 0,3 1-46 0,0-1 43 15,1 4-48-15,-12 1 44 0,22-3-52 0,-22 3 49 16,23 0-42-16,-10 2 48 0,-1-1-45 0,1 2 43 16,1 2-48-16,-2-1 32 0,1 1-25 0,-2 1 47 15,0 0-49-15,0 1 44 0,-3 1-48 0,2-1 50 16,-3 2-49-16,-1 0 42 0,2 0-39 0,-2 0 46 16,-3 0-43-16,2 3 41 0,-1-3-40 0,-3 2 46 15,-1-2-34-15,0 2 42 0,0-2-31 0,-1 4 39 16,-3-2-27-16,2 2 42 0,-4-2-11 0,0 2 19 15,-2-2-24-15,2 2 20 0,-2-3-24 0,-2 4 18 16,2-1-19-16,-2-2 19 0,-1-1-17 0,3 3 5 0,-3-3-17 16,2 0 8-16,-3 0-20 0,4-1 7 0,-1 0-12 15,1-1 11-15,-2 1-17 0,5-2 13 0,-3-1-15 16,2 2 14-16,6-8-11 0,-11 10 16 0,11-10-8 16,-9 7 8-16,9-7-5 0,-6 8 14 0,6-8-12 15,0 0 13-15,0 7-17 0,0-7 9 0,0 0-17 16,17 4 9-16,-17-4-13 0,23-2 10 0,-6 0-12 15,0 0 8-15,1-1-14 0,2 0 5 0,1-1-4 16,1 0 10-16,1 1-12 0,1-2 8 0,-2 2-8 16,1-2 15-16,-1 1-17 0,-3 0 13 0,2 1-14 15,-4 0 12-15,-4 0-8 0,4-1 8 0,-6 4-12 16,2-3 5-16,-13 3-5 0,21-4 0 0,-21 4-23 16,17-3-13-16,-17 3-51 0,13-3-39 0,-13 3-85 15,0 0 20-15,13-3-73 0,-13 3-60 0,0 0-119 16,0 0-328-16,0 0-298 0</inkml:trace>
          <inkml:trace contextRef="#ctx0" brushRef="#br0" timeOffset="63995.8287">5376 7255 227 0,'0'0'326'16,"0"0"-60"-16,0 0-30 0,0 0-7 0,0 0-48 16,0 0 8-16,0 0-51 0,0 0 16 0,0 0-67 15,0 0 21-15,10-5-54 0,-10 5 31 0,0 0-49 16,2-5 38-16,-2 5-49 0,0 0 34 0,5-9-42 15,-5 9 49-15,4-7-48 0,-4 7 37 0,0 0-49 16,3-12 41-16,-3 12-39 0,0-11 31 0,0 11-40 16,0-8 43-16,0 8-45 0,0-10 30 0,0 10-35 15,-2-10 46-15,2 10-44 0,-3-9 51 0,3 9-50 0,-3-8 49 16,3 8-50-16,-4-7 49 0,4 7-48 0,-5-9 45 16,5 9-57-16,-7-3 46 0,7 3-42 0,0 0 45 15,-11-4-49-15,11 4 45 0,0 0-48 0,-18 0 40 16,18 0-39-16,-16 6 47 0,16-6-48 0,-14 4 48 15,4 1-53-15,10-5 48 0,-17 8-50 0,9-3 49 16,-1 1-45-16,1 0 48 0,-1 1-43 0,3 0 44 16,-1-1-46-16,1-1 39 0,2 2-32 0,-3 0 40 15,5-1-52-15,-3 2 51 0,1-1-42 0,4-7 41 16,-5 12-49-16,5-12 44 0,-2 13-35 0,2-13 45 16,-1 13-40-16,1-13 42 0,3 11-47 0,-3-11 37 15,5 13-35-15,-5-13 44 0,6 10-44 0,-6-10 35 16,9 11-33-16,-9-11 38 0,8 11-46 0,-8-11 36 15,12 9-31-15,-12-9 38 0,11 7-36 0,-11-7 41 16,12 8-38-16,-12-8 11 0,15 3-6 0,-15-3 28 16,17 5-32-16,-17-5 31 0,17 5-35 0,-17-5 31 15,18 1-35-15,-18-1 30 0,17 3-31 0,-17-3 37 16,17 3-36-16,-17-3 35 0,14 4-38 0,-14-4 40 0,16 3-32 16,-16-3 27-16,14 3-32 0,-14-3 35 0,15 5-35 15,-15-5 34-15,12 7-35 0,-12-7 33 16,13 6-31-16,-13-6 36 0,14 7-35 0,-14-7 33 15,9 9-33-15,-9-9 33 0,12 9-27 0,-7-4 25 0,-5-5-29 16,10 10 33-16,-10-10-29 0,10 11 30 0,-8-4-21 16,-2-7 27-16,7 12-21 0,-7-12 34 0,5 14-30 15,-5-14 27-15,5 11-4 0,-1-4 6 0,-4-7-1 16,1 14 1-16,-1-14 3 0,1 13-12 0,-1-13 10 16,-1 13-7-16,1-13 7 0,-5 12 2 0,5-12-8 15,-5 11 1-15,5-11-6 0,-7 12-6 0,7-12-7 16,-10 8 2-16,10-8-3 0,-12 10-6 0,12-10 2 15,-14 7-3-15,14-7 0 0,-15 4-5 0,15-4 5 16,-17 3-2-16,17-3-7 0,-17 3 4 0,17-3 1 16,-18-4-2-16,18 4-4 0,-18-4 6 0,18 4-6 15,-17-6-10-15,6 1 14 0,4 0 1 0,0-2-2 16,-2 0-8-16,3 0 9 0,-2 0-18 0,3 0 17 16,-3-3-15-16,4 4 15 0,-1-1-15 0,1-2 12 15,1 3-11-15,0-3 17 0,-1 0-16 0,2 1 15 0,1 1-18 16,0-2 21-16,1 0-21 0,0 9 16 15,1-17-17-15,-1 17 18 0,1-17-17 0,3 9 17 16,-2-1-17-16,4 1 6 0,-2-1 5 0,2 0 6 0,0 1-13 16,1-1 13-16,0 2-14 0,2-3 16 0,-1 5-19 15,2-2 23-15,-2 0-23 0,2 1 20 16,0-1-16-16,-2 0 18 0,3 0-19 0,0 4 21 0,-2-4-14 16,-1 1 10-16,2 0-15 0,-3 1 20 0,-1 1-18 15,3 0 18-15,-9 4-18 0,12-11 17 0,-12 11-18 16,12-8 19-16,-12 8-15 0,6-10 14 0,-6 10-19 15,5-9 18-15,-5 9-16 0,0-11 10 0,0 11-13 16,-5-11 15-16,5 11-19 0,-9-11 14 0,9 11-23 16,-13-9 7-16,5 5-46 0,-3 0-7 0,-3 1-61 15,2 0 19-15,-2 2-62 0,-2 1 31 0,-1 0-61 16,0 0-44-16,3 1-46 0,-3 2-135 0,1 0-195 16,-1 1-133-16</inkml:trace>
          <inkml:trace contextRef="#ctx0" brushRef="#br0" timeOffset="64967.5515">4753 7411 434 0,'0'0'327'0,"0"0"-45"0,0 0-60 0,0 0-9 16,0 0-46-16,0 0 8 0,0 0-57 0,0 0 20 16,0 0-56-16,0 0 35 0,0 0-55 0,0 0 36 15,0 0-48-15,0 0 45 0,0 0-49 0,0 0 44 16,0 0-37-16,0 0 45 0,0 0-27 0,0 0 37 15,0 0 1-15,0 0 5 0,0 0-19 0,0 0 7 16,0 0-37-16,1-7 5 0,-1 7-28 0,0 0 3 16,0 0-5-16,-1-8 11 0,1 8-19 0,0 0 9 15,-3-10-18-15,3 10 9 0,0 0-13 0,0-13 5 0,0 13-15 16,4-9 13-16,-4 9-16 0,4-10 10 0,-4 10-12 16,6-9 8-16,-6 9-13 0,8-12-3 15,-8 12 14-15,10-5-15 0,-10 5 14 0,12-7-11 16,-12 7 7-16,13-6-9 0,-13 6-8 0,16-4 19 0,-16 4-10 15,12-1 10-15,-12 1-18 0,16 1 16 0,-16-1-13 16,13 4 9-16,-13-4-7 0,15 6 14 0,-7-2-16 16,-3 0 15-16,2 0-15 0,-1 5 15 0,0-3-17 15,-1 2 18-15,0-2-16 0,-1 2 19 0,-2 0-16 16,4 0 11-16,-3 2-10 0,-1-2 10 0,-1 2-11 16,-1-2 15-16,0 3-16 0,0-2 15 0,0 2-12 15,-3 1 16-15,0-2-6 0,-1 1 4 0,1-1 0 16,-2 3 0-16,-2-3-3 0,1 1 4 0,-1 0 1 15,-2 1-11-15,3-3 6 0,-3 2-2 0,1 0-1 16,0-1-4-16,-1 1-9 0,2-3 15 0,-3 2-15 16,0-1 14-16,2 0-12 0,1 0 14 0,-2-2-8 0,1 1 6 15,1-1-10-15,-2-1 8 0,4 1-7 16,-1-3 14-16,6-4-13 0,-8 9 10 0,8-9-11 0,-11 9 13 16,11-9-13-16,-6 6 14 0,6-6-13 15,-6 5 18-15,6-5-15 0,0 0 12 0,-10 7-12 16,10-7 6-16,0 0-6 0,0 0 13 0,-5 9-15 15,5-9 10-15,0 0-7 0,0 0 11 0,0 0-6 0,7 7 13 16,-7-7-12-16,0 0 10 0,22 0-10 0,-22 0 7 16,23 0-12-16,-9 0-5 0,1-2 4 0,3 0 11 15,1 0-14-15,4 1 10 0,-2 0-11 0,2-1 11 16,-1 0 1-16,4 1-7 0,-5-2 3 0,1 3-4 16,-4-1-1-16,0-1 1 0,-1 2 0 0,0-2 0 15,-3 0-1-15,0 2 1 0,-14 0 0 0,21-1-3 16,-21 1 4-16,18 0-3 0,-18 0 3 0,14-2-4 15,-14 2-3-15,0 0-6 0,20-2-6 0,-20 2-13 16,0 0-22-16,14-2-28 0,-14 2-45 0,0 0-51 16,0 0-30-16,0 0-47 0,0 0-74 0,7-4-76 15,-7 4-452-15,-3-7-400 0</inkml:trace>
          <inkml:trace contextRef="#ctx0" brushRef="#br0" timeOffset="66965.7861">4280 7493 324 0,'0'0'265'0,"0"0"-41"0,0 0-32 0,0 0-20 0,0 0-39 16,8-4-15-16,-8 4-36 0,0 0 18 0,0 0-25 15,5-10 17-15,-5 10-28 0,0 0 13 0,0-10-28 16,0 10 25-16,0 0-29 0,-1-11-6 0,1 11 15 15,-4-8 42-15,4 8-45 0,-1-8 32 0,1 8-44 16,0 0 49-16,-4-11-51 0,4 11 39 0,-7-5-55 16,7 5 40-16,-5-6-53 0,5 6 31 0,-10-5-35 15,10 5 35-15,-12-3-42 0,12 3 41 0,0 0-42 16,-20 2 44-16,20-2-35 0,-17 6 45 0,5-2-43 16,2 1 41-16,-2 1-45 0,2 1 48 0,-2 1-28 15,0 1 28-15,1 4-14 0,-1-3 27 0,2 1-6 16,1 2-14-16,0 0 3 0,-2-2-9 0,5 2-5 15,-1-2-4-15,2 2-7 0,-1-2-22 0,1 3 21 16,3-4-18-16,-2 4 24 0,2-4-26 0,2-2 24 16,0 3-21-16,1-3 21 0,0 1-21 0,3-2 18 0,-1 1-16 15,6-2 16-15,-4 0-20 0,3-2 19 16,-8-4-23-16,17 8 16 0,-17-8-15 0,20 3 18 16,-20-3-6-16,25-3 4 0,-12 3-4 0,1-3-7 15,0-1 0-15,2-1 3 0,-3 1 1 0,0-3-6 0,1 1 4 16,-1-1 0-16,-1-1-2 0,-1 1-7 0,1-2 7 15,-3 0-1-15,-1 0-1 0,2-2-18 0,-3 1 22 16,0 1-18-16,1 0 20 0,-4-2-9 0,1 2 20 16,0-1-15-16,-1 2 27 0,-3 0-7 0,3 0 13 15,-4 8-6-15,6-13 14 0,-6 13-17 0,2-11 8 16,-2 11-16-16,4-8 10 0,-4 8-14 0,1-8 5 16,-1 8-14-16,0 0 7 0,4-8-12 0,-4 8 10 15,0 0 22-15,0 0 32 0,0 0-10 0,0 0-9 16,-4 8-10-16,4-8 5 0,-1 11 12 0,1-11 6 15,0 16-1-15,0-8-7 0,0 3-6 0,0-1 8 16,0 4 1-16,1-3-6 0,-1 4-9 0,4 1-3 16,-1-1-8-16,-3 0-6 0,1 0-3 0,3 3-3 15,1 0 8-15,-4 0-13 0,5-1 9 0,-3 0-17 16,0 0 13-16,0-3-16 0,-1 2 11 0,-2 3-9 16,4-6 8-16,-3 0-9 0,-1 0 9 0,0 1-14 15,0-2 21-15,-1 0-18 0,-3-1 10 0,3 1-12 16,-3-1 13-16,-2-1-15 0,0 0 18 0,-4 0-19 0,1-3 13 15,-1 0-12-15,-1 2 4 0,0-5-25 0,-4 1-22 16,0-1-54-16,2-2-74 0,-4 1-57 16,0-3-101-16,-1 0 11 0,1-1-84 0,-1-1-89 0,-2-2-463 15,0-1-545-15</inkml:trace>
          <inkml:trace contextRef="#ctx0" brushRef="#br0" timeOffset="67641.8147">3589 7466 116 0,'0'0'479'0,"0"0"-141"0,0 0-21 16,0 0-87-16,0 0 18 0,0 0-71 0,0 0 25 16,0 0-62-16,0 0 25 0,0 0-77 0,0 0 35 15,0 0-58-15,0 0 32 0,3-7-36 0,-3 7 26 16,0 0-38-16,0 0 24 0,0-9-18 0,0 9 31 0,0 0-29 16,0-9 17-16,0 9-35 0,0 0 14 15,0-12-32-15,0 12 18 0,0-11-24 0,0 11 15 16,4-11-19-16,-4 11 18 0,2-11-24 0,-2 11 8 0,7-13-6 15,-2 6 13-15,0 0-31 0,2 0 26 0,2 1-21 16,-3-1 19-16,2 1-20 0,2 1 17 0,-1 0-18 16,0 1 18-16,-9 4-22 0,20-4 19 15,-20 4-18-15,19 0 16 0,-19 0-12 0,22 4 16 0,-12 0-19 16,0 2 27-16,0 1-25 0,2 1 15 0,-2 1-15 16,-2 1 9-16,1 0-6 0,-2 4 25 0,-1-1-16 15,-1-1 27-15,-4 2-11 0,3 1 22 0,-3 0 9 16,-1 1 5-16,-4-2 5 0,3 2 2 0,-5 2-2 15,0-2-4-15,0 0-15 0,-4 0 8 0,2 3-9 16,-2-4 12-16,-2 1-3 0,0-3 10 0,1 3-11 16,-2-3-1-16,1 0-10 0,0 0-6 0,1 0-6 15,-1-4 2-15,2-2-10 0,-1 2 0 0,4-1-3 16,-2-1 1-16,2 1 0 0,2-2-1 0,5-6 0 16,-10 10 0-16,10-10-1 0,-7 8 3 0,7-8-7 0,-6 6-2 15,6-6 1-15,0 0 0 0,0 0-2 16,10 7-2-16,-10-7 1 0,17 0-3 0,-17 0 3 15,24-2-4-15,-6 0 0 0,-1 1-1 0,7 0-2 16,-1-2 0-16,-1 0 0 0,5 2-2 0,-2-2 6 0,2 1-3 16,-3-1 1-16,0 0 0 0,-1 1-3 0,0-1-6 15,1 2 7-15,-8-2-12 0,1 1-4 16,-1 1-6-16,-3 0-10 0,0-1-23 0,-13 2-38 0,22-3-65 16,-22 3-49-16,15-3-104 0,-15 3-32 0,8-5-110 15,-8 5-515-15,0 0-556 0</inkml:trace>
        </inkml:traceGroup>
        <inkml:traceGroup>
          <inkml:annotationXML>
            <emma:emma xmlns:emma="http://www.w3.org/2003/04/emma" version="1.0">
              <emma:interpretation id="{64298A40-90F8-484D-9A57-6855272C3E12}" emma:medium="tactile" emma:mode="ink">
                <msink:context xmlns:msink="http://schemas.microsoft.com/ink/2010/main" type="inkWord" rotatedBoundingBox="5361,16796 5731,16771 5743,16946 5373,16971"/>
              </emma:interpretation>
              <emma:one-of disjunction-type="recognition" id="oneOf20">
                <emma:interpretation id="interp100" emma:lang="en-US" emma:confidence="0.5">
                  <emma:literal>=</emma:literal>
                </emma:interpretation>
                <emma:interpretation id="interp101" emma:lang="en-US" emma:confidence="0">
                  <emma:literal>_</emma:literal>
                </emma:interpretation>
                <emma:interpretation id="interp102" emma:lang="en-US" emma:confidence="0">
                  <emma:literal>-</emma:literal>
                </emma:interpretation>
                <emma:interpretation id="interp103" emma:lang="en-US" emma:confidence="0">
                  <emma:literal>.</emma:literal>
                </emma:interpretation>
                <emma:interpretation id="interp10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68306.4874">2606 7541 197 0,'0'0'437'0,"-11"-5"-47"0,11 5-99 0,0 0-31 15,0 0-42-15,0 0 17 0,-11-3-75 0,11 3 23 16,0 0-63-16,0 0 33 0,0 0-38 0,0 0 22 16,-12-3-33-16,12 3 20 0,0 0-29 0,0 0 10 15,0 0-25-15,0 0 9 0,0 0-19 0,0 0 20 16,0 0-10-16,0 0 11 0,0 0-13 0,-10-3 5 0,10 3-20 15,0 0 4-15,0 0-21 0,0 0 4 0,0 0-14 16,0 0 2-16,16-2-15 0,-16 2 4 16,21 0-14-16,-21 0 5 0,23-2-9 0,-8 2 2 0,-15 0-9 15,28 0 7-15,-12 0-8 0,-16 0 6 0,29 0-10 16,-13 0 13-16,-16 0-9 0,28 0-1 0,-13 0-7 16,-15 0 2-16,23 0-9 0,-23 0 3 15,22 2-17-15,-22-2-31 0,18-2-16 0,-18 2-60 0,17 0-20 16,-17 0-67-16,0 0 25 0,18 2-57 0,-18-2-27 15,0 0-57-15,0 0-113 0,0 0-240 0,0 0-198 16</inkml:trace>
          <inkml:trace contextRef="#ctx0" brushRef="#br0" timeOffset="68551.8209">2577 7677 257 0,'0'0'382'16,"-15"8"-63"-16,15-8-63 0,-12 4-12 0,12-4-52 15,-8 4 7-15,8-4-44 0,0 0 22 0,-10 7-63 16,10-7 16-16,0 0-54 0,0 0 39 0,0 0-45 16,0 0 38-16,15 1-35 0,-15-1-1 0,18 0-15 15,-18 0 14-15,25-3-39 0,-9 3 25 0,-2-4-44 16,3 3 22-16,-1 1-28 0,3-4 22 0,0 2-2 0,0 1-2 16,3-2-8-16,-3 1-1 0,-3-1-5 0,2 3-5 15,1-1-5-15,-4 0-1 0,2-3-5 16,-4 2-13-16,-13 2-38 0,23-4-40 0,-23 4-58 0,17-3-94 15,-17 3-67-15,12-1-463 0,-12 1-294 0</inkml:trace>
        </inkml:traceGroup>
        <inkml:traceGroup>
          <inkml:annotationXML>
            <emma:emma xmlns:emma="http://www.w3.org/2003/04/emma" version="1.0">
              <emma:interpretation id="{60E646BF-0555-4233-AF3A-D90CA63B6C5D}" emma:medium="tactile" emma:mode="ink">
                <msink:context xmlns:msink="http://schemas.microsoft.com/ink/2010/main" type="inkWord" rotatedBoundingBox="4288,16586 4816,16550 4853,17099 4325,17135"/>
              </emma:interpretation>
              <emma:one-of disjunction-type="recognition" id="oneOf21">
                <emma:interpretation id="interp105" emma:lang="en-US" emma:confidence="0.5">
                  <emma:literal>A</emma:literal>
                </emma:interpretation>
                <emma:interpretation id="interp106" emma:lang="en-US" emma:confidence="0">
                  <emma:literal>a</emma:literal>
                </emma:interpretation>
                <emma:interpretation id="interp107" emma:lang="en-US" emma:confidence="0">
                  <emma:literal>F</emma:literal>
                </emma:interpretation>
                <emma:interpretation id="interp108" emma:lang="en-US" emma:confidence="0">
                  <emma:literal>f</emma:literal>
                </emma:interpretation>
                <emma:interpretation id="interp109" emma:lang="en-US" emma:confidence="0">
                  <emma:literal>AA</emma:literal>
                </emma:interpretation>
              </emma:one-of>
            </emma:emma>
          </inkml:annotationXML>
          <inkml:trace contextRef="#ctx0" brushRef="#br0" timeOffset="69249.9627">1657 7444 322 0,'5'-8'401'16,"-5"8"-60"-16,3-10-16 0,-3 10-94 0,4-11 3 15,-4 11-79-15,3-6 11 0,-3 6-57 0,0 0 23 16,0 0-49-16,0 0 35 0,0 0-53 0,0 0 56 0,-14 2-46 16,9 5 33-16,1 1-25 0,-5 2 19 0,4 0-24 15,-2 5 35-15,0-2-12 0,-2 3 7 16,1 0-2-16,-1 1-3 0,1 1-2 0,2 1-13 0,-3-1-4 16,1 1-20-16,-3-3-3 0,5 3-5 0,-4-1 0 15,4-3-10-15,-1 1-2 0,-2-1-11 0,2-2 3 16,5-4-11-16,-4 2 0 0,1-3 4 0,1 1 17 15,2-1 5-15,2-8 0 0,-5 11 17 0,5-11-3 16,-6 11 7-16,6-11-25 0,0 0 0 0,0 0-18 16,0 0 3-16,0 0-17 0,0-12-4 0,4 5 0 15,-1-4-3-15,1-1-1 0,1 0-1 0,-1-3-4 16,4-3 1-16,-5-1-3 0,5 1 2 0,0-6 7 16,1-2-11-16,-1 2 10 0,-2 0-13 0,6 0 11 15,-3 0-9-15,-1 0 6 0,2 1-7 0,-3 4 9 16,0 0-11-16,2 2 6 0,-2 0-6 0,-1 3 5 15,-1 0-7-15,2 4 5 0,-2 2-5 0,2-4 6 16,-2 5-7-16,1 2 9 0,-1-2-7 0,-5 7 6 16,16-6-5-16,-16 6 6 0,13-2-1 0,-13 2 0 0,17 6-4 15,-7-3 6-15,-2 7-7 0,3-2 7 16,-1 5-4-16,-1 1 6 0,1 0-11 0,-1 2 17 16,-1 2-13-16,2-1-1 0,-2 3 4 0,-3 0 0 0,4 0 2 15,-2-2-2-15,-1 5 1 0,-1-2 1 0,0 0 0 16,-1 1 7-16,0 0-7 0,3-1 6 0,-6-2-10 15,3 2 13-15,0-3-11 0,-2 2 6 0,2-5-9 16,-3 0 10-16,3 0-12 0,-2-2-1 0,2 1-22 16,-2-4-18-16,-2-2-22 0,1 3-28 0,2-3-23 15,-3-8-39-15,1 13-32 0,-1-13-106 0,0 11 31 16,0-11-73-16,0 0 4 0,0 0-28 0,0 0-57 16,0 0-320-16,-11-8-245 0</inkml:trace>
          <inkml:trace contextRef="#ctx0" brushRef="#br0" timeOffset="69523.9181">1640 7683 94 0,'0'0'438'16,"-13"-5"-117"-16,13 5-17 0,-11-1-73 16,11 1 4-16,0 0-63 0,-15-5 24 0,15 5-63 15,0 0 34-15,0 0-66 0,-11-3 25 0,11 3-58 16,0 0 31-16,0 0-55 0,0 0 21 0,0 0-14 0,0 0 36 15,10-6-39-15,-10 6 27 0,21-1-33 0,-8-2 19 16,2 1-8-16,-1 1-12 0,3-1 0 16,5 0-9-16,-2-2-6 0,2 1-4 0,0-1-3 0,1 1-5 15,-1-2-5-15,-1 2-2 0,1-1 4 0,-4 1-3 16,-1 1-3-16,-1-2-11 0,-1 0 3 0,-2 1-9 16,0 2-7-16,-13 1-33 0,16-3-49 15,-16 3-59-15,17-1-95 0,-17 1-57 0,0 0-488 0,18-3-325 16</inkml:trace>
        </inkml:traceGroup>
      </inkml:traceGroup>
    </inkml:traceGroup>
    <inkml:traceGroup>
      <inkml:annotationXML>
        <emma:emma xmlns:emma="http://www.w3.org/2003/04/emma" version="1.0">
          <emma:interpretation id="{BDF0B48A-564A-43EA-B2E6-E2A2518E863F}" emma:medium="tactile" emma:mode="ink">
            <msink:context xmlns:msink="http://schemas.microsoft.com/ink/2010/main" type="paragraph" rotatedBoundingBox="4362,17717 18626,17605 18633,18492 4369,1860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B790654-AAC1-4FF4-B5D7-A1BBC7B18B0F}" emma:medium="tactile" emma:mode="ink">
              <msink:context xmlns:msink="http://schemas.microsoft.com/ink/2010/main" type="line" rotatedBoundingBox="4362,17717 18626,17605 18633,18492 4369,18604"/>
            </emma:interpretation>
          </emma:emma>
        </inkml:annotationXML>
        <inkml:traceGroup>
          <inkml:annotationXML>
            <emma:emma xmlns:emma="http://www.w3.org/2003/04/emma" version="1.0">
              <emma:interpretation id="{69B568B6-235F-4F5C-92DD-1F235BC90B4B}" emma:medium="tactile" emma:mode="ink">
                <msink:context xmlns:msink="http://schemas.microsoft.com/ink/2010/main" type="inkWord" rotatedBoundingBox="4364,17996 5506,17987 5510,18468 4368,18477"/>
              </emma:interpretation>
              <emma:one-of disjunction-type="recognition" id="oneOf22">
                <emma:interpretation id="interp110" emma:lang="en-US" emma:confidence="0.5">
                  <emma:literal>I</emma:literal>
                </emma:interpretation>
                <emma:interpretation id="interp111" emma:lang="en-US" emma:confidence="0">
                  <emma:literal>1</emma:literal>
                </emma:interpretation>
                <emma:interpretation id="interp112" emma:lang="en-US" emma:confidence="0">
                  <emma:literal>F</emma:literal>
                </emma:interpretation>
                <emma:interpretation id="interp113" emma:lang="en-US" emma:confidence="0">
                  <emma:literal>J</emma:literal>
                </emma:interpretation>
                <emma:interpretation id="interp1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70773.5826">2383 8825 459 0,'0'0'408'0,"0"-11"-44"15,0 11-63-15,1-8-6 0,-1 8-96 0,3-10 11 16,-3 10-77-16,2-10 11 0,-2 10-40 0,6-9 18 0,-6 9-55 15,6-9 17-15,-6 9-47 0,10-11 29 16,0 7-49-16,-3-1 32 0,5 1-51 0,-2 1 43 16,2-2-31-16,1 2 21 0,-1 1-46 0,3-2 42 15,-1 2-40-15,2-1 33 0,-1 2-39 0,0 0 44 0,0 1-50 16,-15 0 44-16,25 0-49 0,-25 0 42 0,22 1-73 16,-22-1 15-16,18 3-73 0,-18-3-30 0,15 3-37 15,-15-3-50-15,9 6-84 0,-9-6-317 0,0 0-148 16</inkml:trace>
          <inkml:trace contextRef="#ctx0" brushRef="#br0" timeOffset="71051.9564">2542 8792 466 0,'0'0'362'16,"-15"-2"-54"-16,15 2-53 0,0 0-32 0,0 0-29 15,0 0-26-15,0 0-27 0,0 0-18 0,0 0-16 16,0 0-3-16,0 0 62 0,-12 5-33 0,12-5 18 15,0 0 22-15,0 11-14 0,0-11-7 0,4 13 25 16,-4-13-4-16,2 15-21 0,-2-6-9 0,3 0 16 16,-2 1-50-16,1 3-23 0,-1-2-14 0,2 3-11 15,-3-1-9-15,1 2-11 0,-1-1-6 0,0-1-5 16,0 2-10-16,0 1-2 0,-1-1-4 0,1 1-1 0,-3 0-2 16,2-3-12-16,1 0-2 0,-2 1 18 0,1 1-67 15,1-3-37-15,-3 0-38 0,3-3-37 16,-1 2-53-16,0-3-32 0,1-8 0 0,-4 16-14 15,4-16-64-15,-1 10-104 0,1-10-389 0,-4 8-353 0</inkml:trace>
          <inkml:trace contextRef="#ctx0" brushRef="#br0" timeOffset="71292.0529">2371 9184 411 0,'0'0'347'0,"-14"1"-45"0,14-1-19 16,-14 3-42-16,14-3-30 0,0 0-23 0,-12 0-25 15,12 0-16-15,0 0-13 0,0 0-12 0,-14 1-20 16,14-1-11-16,0 0-14 0,0 0-3 0,0 0-2 16,0 0-13-16,0 0-1 0,0 0-6 0,16-1-11 15,-16 1-5-15,20-4-6 0,-8 1-5 0,3 0-10 16,0 0 4-16,0-1-3 0,3-1-7 0,0 0-1 16,3 1 2-16,-3 0-14 0,0 0 6 0,-1-2-5 15,-1 3-15-15,-2-1-24 0,1 0-47 0,-2 1-44 16,3-1-55-16,-4-2-97 0,1 5-54 0,-2-5-374 15,1 2-217-15</inkml:trace>
          <inkml:trace contextRef="#ctx0" brushRef="#br0" timeOffset="70303.841">1843 8873 102 0,'0'0'406'16,"0"0"-104"-16,0 0-25 0,5 5-37 0,-5-5-41 16,0 0-22-16,0 0-24 0,0 0-8 0,0 0-17 15,0 0-9-15,0 0-22 0,0 0-21 0,0 0-16 16,0 0-8-16,16-3-14 0,-16 3-4 0,5-8-8 16,-5 8-3-16,7-11-8 0,-7 11 4 0,6-10 2 15,-2 2 42-15,-4 8-48 0,5-11 65 0,-5 11-35 16,3-15 34-16,-3 15-37 0,4-14 60 0,-4 14-6 15,-3-16-20-15,3 16 13 0,-4-13-31 0,4 13 5 16,-10-12-23-16,3 6 10 0,-3 0-12 0,0 3-9 0,-2 1 12 16,-1 0-21-16,-4 2 4 0,2 0 5 0,0 3 7 15,-5 0 5-15,2 4 0 0,-2 0-3 16,-2 4 6-16,0 4 8 0,4 0-3 0,-3 2-7 0,3 4 5 16,0-2 3-16,1 3-4 0,4 2-5 0,2-2-1 15,-1 2 0-15,2-2-5 0,5 1-1 0,-1-3-3 16,4 0-5-16,-1-4-1 0,6 3-6 0,-1-1 2 15,2 1-3-15,3-5-1 0,3 3 1 0,-1-3-4 16,5-3 1-16,-1 1-2 0,4-4 0 0,1 0-4 16,-1 0 0-16,5-4 1 0,-4 0-4 0,4-3 3 15,-4 1-5-15,0-2 3 0,1 0-3 0,0-2-3 16,-3 0 4-16,0 0-4 0,0-1-1 0,-1-1-1 16,0-2 2-16,-5 5-4 0,2-3-3 0,-1 1-4 15,-11 3-10-15,17-6-18 0,-17 6-37 0,13-6-48 0,-13 6-65 16,9-5-80-16,-9 5-11 0,7-6-27 15,-7 6-50-15,0 0-99 0,1-7-376 0,-1 7-369 16</inkml:trace>
          <inkml:trace contextRef="#ctx0" brushRef="#br0" timeOffset="70515.9059">2157 9031 394 0,'1'-11'478'0,"-1"11"-75"0,-1-10-77 16,1 10-40-16,-3-9-51 0,3 9-39 0,-1-11-40 16,1 11-19-16,-2-7-12 0,2 7-25 0,-5-7-23 15,5 7-17-15,0 0-16 0,0-10-6 0,0 10-13 16,0 0-22-16,-4-7-26 0,4 7-16 0,0 0-33 16,0 0-49-16,0 0-69 0,0 0-78 0,0 0-134 15,4-6-216-15,-4 6-131 0</inkml:trace>
        </inkml:traceGroup>
        <inkml:traceGroup>
          <inkml:annotationXML>
            <emma:emma xmlns:emma="http://www.w3.org/2003/04/emma" version="1.0">
              <emma:interpretation id="{3E4D3839-5A58-4CD8-8024-AE3F14E9A53E}" emma:medium="tactile" emma:mode="ink">
                <msink:context xmlns:msink="http://schemas.microsoft.com/ink/2010/main" type="inkWord" rotatedBoundingBox="6067,18160 6326,18158 6327,18325 6068,18327"/>
              </emma:interpretation>
              <emma:one-of disjunction-type="recognition" id="oneOf23">
                <emma:interpretation id="interp115" emma:lang="en-US" emma:confidence="0.5">
                  <emma:literal>=</emma:literal>
                </emma:interpretation>
                <emma:interpretation id="interp116" emma:lang="en-US" emma:confidence="0">
                  <emma:literal>_</emma:literal>
                </emma:interpretation>
                <emma:interpretation id="interp117" emma:lang="en-US" emma:confidence="0">
                  <emma:literal>-</emma:literal>
                </emma:interpretation>
                <emma:interpretation id="interp118" emma:lang="en-US" emma:confidence="0">
                  <emma:literal>,</emma:literal>
                </emma:interpretation>
                <emma:interpretation id="interp11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71571.4557">3227 8963 399 0,'0'0'486'0,"2"-8"-63"16,-2 8-28-16,2-7-27 0,-2 7-30 0,0 0-73 15,4-9-35-15,-4 9-31 0,0 0-36 0,3-9-33 16,-3 9-24-16,0 0-20 0,7-7-17 0,-7 7-14 16,8-5-8-16,-8 5-12 0,15-5-10 0,-15 5 0 15,17-4-9-15,-17 4 0 0,18-3 1 0,-18 3-9 16,23-4-7-16,-11 4-2 0,4-2-6 0,-3 1-12 15,2-1-33-15,-1 2-85 0,1-3-48 0,-15 3-46 16,23-1-74-16,-23 1-76 0,19-2-435 0,-19 2-351 16</inkml:trace>
          <inkml:trace contextRef="#ctx0" brushRef="#br0" timeOffset="71777.7398">3282 9041 227 0,'0'0'499'0,"-9"8"-118"15,9-8-63-15,-10 6-41 0,10-6-28 0,0 0-30 16,-6 4-47-16,6-4-29 0,0 0-28 16,0 0-10-16,0 0-11 0,14-1-11 0,-14 1-11 15,15-3-24-15,-15 3-3 0,21-6 8 0,-12 3-29 0,5-1 1 16,1 3-6-16,-1-5-6 0,0 4-11 0,-1-3-2 16,3 2 8-16,-5-2-28 0,5 2-44 0,-5-1-47 15,1 1-56-15,0 0-87 0,-2-3-126 0,2 5-315 16,-12 1-204-16</inkml:trace>
        </inkml:traceGroup>
        <inkml:traceGroup>
          <inkml:annotationXML>
            <emma:emma xmlns:emma="http://www.w3.org/2003/04/emma" version="1.0">
              <emma:interpretation id="{B11297CF-867F-4703-8BDE-87DB3E165F10}" emma:medium="tactile" emma:mode="ink">
                <msink:context xmlns:msink="http://schemas.microsoft.com/ink/2010/main" type="inkWord" rotatedBoundingBox="7038,17901 10139,17914 10137,18499 7036,18486"/>
              </emma:interpretation>
              <emma:one-of disjunction-type="recognition" id="oneOf24">
                <emma:interpretation id="interp120" emma:lang="en-US" emma:confidence="0.5">
                  <emma:literal>29282-20000</emma:literal>
                </emma:interpretation>
                <emma:interpretation id="interp121" emma:lang="en-US" emma:confidence="0">
                  <emma:literal>29282-20000°</emma:literal>
                </emma:interpretation>
                <emma:interpretation id="interp122" emma:lang="en-US" emma:confidence="0">
                  <emma:literal>29282-20000:</emma:literal>
                </emma:interpretation>
                <emma:interpretation id="interp123" emma:lang="en-US" emma:confidence="0">
                  <emma:literal>29282-2000</emma:literal>
                </emma:interpretation>
                <emma:interpretation id="interp124" emma:lang="en-US" emma:confidence="0">
                  <emma:literal>29282-200000</emma:literal>
                </emma:interpretation>
              </emma:one-of>
            </emma:emma>
          </inkml:annotationXML>
          <inkml:trace contextRef="#ctx0" brushRef="#br0" timeOffset="73850.1645">4355 8715 117 0,'0'0'332'0,"0"0"-86"0,0 0-43 15,0 0-19-15,0 0-26 0,0 0-16 0,0 0-8 16,0 0 4-16,0 0-36 0,0 0 19 0,0 0-37 0,0 0 24 16,0 0-36-16,0 0 46 0,-9-4-60 0,9 4 33 15,0 0-52-15,0 0 33 0,0 0-60 16,0 0 51-16,-11 4-47 0,11-4 40 0,0 0-41 0,0 0 38 15,0 0-49-15,0 0 34 0,0 0-35 0,-12 3 47 16,12-3-46-16,0 0 48 0,0 0-45 0,0 0 43 16,0 0-23-16,0 0 38 0,0 0-34 0,0 0 19 15,-6-6-41-15,6 6 30 0,0 0-32 0,0-12 22 16,0 12-34-16,3-10 32 0,-3 10-35 0,3-10 28 16,-3 10 3-16,5-7-14 0,-5 7-29 0,7-9 34 15,-7 9-32-15,5-8 32 0,-5 8-32 0,11-6 34 16,-11 6-30-16,12-5 28 0,-12 5-30 0,12-4 29 15,-12 4-33-15,11-4 34 0,-11 4-33 0,16-2 27 16,-16 2-24-16,12 4 32 0,-12-4-34 0,11 6 36 16,-11-6-40-16,13 11 42 0,-8-4-33 0,2 2 34 15,-2 0-34-15,1 3 4 0,0-1 5 0,-2 3 8 16,-2 1 8-16,2-4 4 0,-3 3 9 0,3 0 21 16,-4 2 8-16,1-1 5 0,-2-2 2 0,-1 1 8 15,0 2 5-15,0-1-6 0,-2-1 8 0,-1 0-8 0,-1-1-9 16,0 3-5-16,1-3-13 0,-6 2-3 15,4-1-7-15,-4 0-7 0,2-2-2 0,-1 0-7 0,-2-1-1 16,1-2-2-16,-1 2-2 0,2-3-2 0,-2 1-2 16,2-2 1-16,-2-1-1 0,0 0-1 0,2 1-1 15,2-1 1-15,-2-2-3 0,10-4 3 16,-14 7-3-16,14-7 1 0,-15 6 1 0,15-6-4 0,-11 2 6 16,11-2-3-16,-12 5 4 0,12-5-1 0,0 0-1 15,0 0-1-15,-18 0 0 0,18 0-1 0,-6-7-1 16,6 7-4-16,-7-5 3 0,7 5-2 0,-4-9 1 15,4 9 0-15,0-13-3 0,0 13 0 0,0-15 3 16,1 8-1-16,-1 7 0 0,4-15 2 0,2 8-3 16,-5 0-1-16,4-1 0 0,-1 0 0 0,-2 1 0 15,4 2 2-15,0-1 1 0,-1 0-4 0,-5 6 0 16,12-8 1-16,-12 8-1 0,12-4 1 0,-12 4 3 16,15 4 1-16,-15-4-4 0,14 7 2 0,-3-2-3 15,-2 3 2-15,-1 1 0 0,2 0 0 0,2 1 4 16,-1 2-5-16,1 0 2 0,1-1 0 0,-2 1 1 15,1 2 0-15,2-3 0 0,-2 2 1 0,2-2-2 16,-2 1-4-16,2-1-13 0,-1 0-13 0,0-1-18 16,-1-1-51-16,3 0-74 0,-3-3-40 0,1 1-31 0,-2-4-65 15,4 3-112-15,-2-5-410 0,-13-1-371 16</inkml:trace>
          <inkml:trace contextRef="#ctx0" brushRef="#br0" timeOffset="74509.7467">5075 8816 383 0,'0'0'314'0,"0"0"-63"16,0 0-36-16,6-6-26 0,-6 6-23 0,0 0-24 15,0 0-12-15,0 0-20 0,6-5-21 0,-6 5-16 16,0 0-17-16,6-9-8 0,-6 9-15 0,5-6-2 15,-5 6-4-15,5-8-3 0,-5 8-3 0,7-8 6 16,-7 8-26-16,6-12 6 0,-6 12 13 0,4-13 2 16,-4 13 42-16,3-13-30 0,-3 13 34 0,1-14-53 15,-1 14 29-15,-1-13-24 0,1 13 39 0,-5-13-45 16,5 13 35-16,-11-15-44 0,5 8 33 0,-1 2-42 16,-3-1 38-16,1-1-42 0,-1 3 42 0,-2 1-40 15,0 0 48-15,12 3-49 0,-23-1 37 0,23 1-37 16,-27 3 44-16,15-1-47 0,-2 4 56 0,0 1-39 15,2 2 43-15,-2 0-32 0,-2 4 3 0,6 2 3 0,-2-3 7 16,1 5 2-16,-1 0-2 0,4-3 5 16,-1 3-9-16,1 0-1 0,2-1-3 0,-2-1 4 15,6 0-4-15,-4-3-2 0,5 2 7 0,1-4-8 0,-3 2 5 16,6-3-4-16,-3 0-1 0,1 0 1 0,6-3-4 16,-3 0 1-16,-4-6-9 0,13 9 5 0,-13-9-2 15,18 0-4-15,-18 0-1 0,22-3 1 0,-7-1-1 16,-2-3-7-16,3 0 6 0,-2-2-4 0,2-1 2 15,-2 2-3-15,1-6 1 0,-2 2 1 0,2-1-3 16,-3-1 1-16,0 0 23 0,-2 0-23 0,0 1 13 16,0-1-19-16,-1 2 17 0,-3 0-20 0,1 2 23 15,-1-1-22-15,-2 3 19 0,1 1-22 0,-2-1 21 16,-3 8-21-16,6-10 12 0,-6 10-18 0,8-7 24 16,-8 7-15-16,0 0 22 0,0 0-2 0,3 14 17 15,-3-7 8-15,0 4 16 0,-1 1 10 0,-1 4 3 16,0-1 4-16,-1 2-5 0,-1 3-4 0,0 1-7 15,3 0-7-15,-5 1-11 0,4 0-4 0,-2 2-6 0,-2-2-6 16,2 0-6-16,1 1 0 0,-2 1-6 16,1-4-2-16,2 1-2 0,-2 0 3 0,1-3-7 15,-1 3-5-15,4-6-10 0,-1 1-28 0,-3-1-48 16,4-4-42-16,0 2-67 0,0-4-28 0,0-1-24 0,0-8-34 16,4 12-74-16,-4-12-133 0,8 5-247 0,-8-5-245 15</inkml:trace>
          <inkml:trace contextRef="#ctx0" brushRef="#br0" timeOffset="75007.6373">5457 8885 34 0,'0'0'437'15,"-2"-12"-114"-15,2 12-31 0,-1-12-40 0,1 12-43 16,-5-12-28-16,5 12-31 0,-4-15-14 0,4 15-19 15,-5-15 28-15,5 8-65 0,0 7 27 0,0-17-60 16,0 8 27-16,0 0-46 0,4 0 34 0,-3-1-53 16,6 1 36-16,-4 0-45 0,4 0 36 0,-1-2-43 15,5 3 35-15,-5 0-40 0,5 1 37 0,-1 1-42 16,-2 0 43-16,3 1-46 0,0 1 42 0,-11 4-40 16,18-3 29-16,-18 3-30 0,17 3 43 0,-7 1-45 0,-2 1 8 15,-2 3 1-15,3-1 1 0,-2 4 6 0,-2-2 5 16,-3 4 10-16,1 0 8 0,-3 3 3 15,-3 1 13-15,1 0 20 0,-3 1-3 0,-2 0 12 16,-2 2 9-16,1-2 7 0,-2 5 6 0,-3-3 1 0,-1 0 1 16,1 1-12-16,-3-1 3 0,2-1 1 0,-1-2-11 15,3-2-8-15,0-2-7 0,-1-2-11 16,3 2-10-16,2-2-4 0,-1-2 1 0,1-2-4 0,3 1-1 16,-1 0-3-16,6-8-2 0,-9 11-4 0,9-11 0 15,-2 9 6-15,2-9-10 0,4 5-5 0,-4-5 2 16,15 6 0-16,-15-6-6 0,20 4 1 0,-20-4 5 15,25 0-6-15,-8 0-2 0,0 0 2 0,1 0-1 16,0-3 50-16,5 1-62 0,-2 0 47 0,-2 1-54 16,2-1 49-16,-4 1-56 0,-3-2 46 0,1 2-52 15,-2-3-1-15,-13 4 1 0,21-2-17 0,-21 2-24 16,18-1-35-16,-18 1-51 0,13-2-61 0,-13 2-41 16,12-7-65-16,-12 7-25 0,11-7-469 0,-11 7-353 15</inkml:trace>
          <inkml:trace contextRef="#ctx0" brushRef="#br0" timeOffset="75697.9831">6066 8871 150 0,'5'-9'375'16,"-5"9"-83"-16,2-8-46 0,-2 8-31 0,4-10-43 15,-4 10-33-15,1-10-27 0,-1 10 0 16,4-12-14-16,-4 12-21 0,2-14-7 0,-2 14-10 16,0-13-17-16,0 13 0 0,2-13 0 0,-2 13-11 0,2-16-7 15,-2 16 2-15,0-15-4 0,-2 8-7 0,0-2 35 16,2 1-32-16,-2 1 33 0,-2-2-43 0,0 2 39 16,1-3-53-16,-2 3 38 0,-1-3-40 0,1 3 37 15,-2 1-40-15,-2-1 45 0,3 2-50 0,-1 1 45 16,7 4-42-16,-18-6 41 0,18 6-42 0,-21-1 40 15,21 1-39-15,-19 1 31 0,7-1-31 0,1 4 42 16,-1-1-44-16,0 4 4 0,2-2 4 0,-2 3 4 16,2-1 0-16,-2 2 3 0,5 0 2 0,-3 1 5 15,4 0 0-15,-2 1-1 0,3 0 4 0,0-2-6 16,0 3 5-16,1-3 2 0,3 4-4 0,1-4 7 16,0-2 1-16,0 3 0 0,0-10-3 0,6 11-2 15,-1-4 3-15,0 0-4 0,6-1 2 0,-4-2-3 16,4 0-5-16,1 1 7 0,-1 0 31 0,1-1-40 15,1-1-5-15,1 1 2 0,-1 1 0 0,-1-2 3 0,-1 2-3 16,2-1-4-16,1 0 8 0,-1 3 5 16,-1-1-8-16,0 0 6 0,-1 1 5 0,1-1-1 15,-2 2 10-15,1-1 7 0,-4 2 4 0,4 1 11 0,-5 0 8 16,3-2-3-16,-2 3-3 0,-1 1 5 0,-1-4 14 16,-2 5 4-16,2-2 1 0,-5-1-1 0,0 1 3 15,0 0-1-15,0 0-2 0,-6 0-6 16,2-1-12-16,0 3-7 0,-5-5 47 0,1 1-71 0,-1 2 46 15,-1-4-61-15,1-1 46 0,-2 2-53 0,1-3 45 16,-2-1-53-16,1-3 4 0,11-1 50 0,-25 3-57 16,13-7 5-16,-2 1 43 0,1-1-50 0,2-4 4 15,-2-1 2-15,1-1 46 0,0-4-56 0,2-1 3 16,2 2 1-16,-1-5 1 0,4 1 0 0,2 5 4 16,0-3-6-16,3 0 4 0,0 1-3 0,0-2 0 15,3 4-1-15,3-1-3 0,-4-1 3 0,7 2-10 16,-2 1-15-16,0-2-19 0,4 5-26 0,-1-3-36 15,-1 3-18-15,2 0-13 0,0 1-20 0,1-1-27 16,2 2-38-16,-2 1-55 0,1 0-121 0,-2-1-201 16,2 3-128-16</inkml:trace>
          <inkml:trace contextRef="#ctx0" brushRef="#br0" timeOffset="76257.9241">6379 8781 227 0,'0'0'376'0,"0"0"-64"16,0 0-39-16,0 0-60 0,0 0-9 0,0 0-31 15,-12-2-30-15,12 2-10 0,0 0-10 16,-11-6-14-16,11 6-16 0,0 0 28 0,0 0-58 0,-8-6 33 16,8 6-50-16,0 0 42 0,-5-7-52 0,5 7 37 15,0 0-55-15,0-12 42 0,0 12-41 0,4-6 21 16,-4 6-42-16,5-7 35 0,-5 7-46 0,8-9 38 15,-8 9-35-15,8-7 29 0,-8 7-36 0,11-5 40 16,-11 5-38-16,15-3 39 0,-15 3-47 0,0 0 46 16,22 3-32-16,-22-3 33 0,14 6-48 0,-5-2 47 15,-1 4-39-15,-2 0-10 0,1-1 15 0,0 5-2 16,-3-1 6-16,2 2 3 0,-1-2 6 0,-1 2 12 16,-3 1 5-16,-1 1 16 0,0 0 13 0,-1-3 10 15,-3 5 14-15,2-1 8 0,-3 2 1 0,-1-2 5 16,-3 1 6-16,2 0-5 0,-2-2-10 0,0 1-3 15,-3-2-3-15,5-1-1 0,-4 1-4 0,0-2-11 16,0 0 42-16,4-2-70 0,-2 0-4 0,2-2-3 16,1 0-6-16,-1 0-1 0,2-2-3 0,5-6-4 0,-10 10 0 15,10-10-3-15,-6 11 0 0,6-11-2 0,-6 7 3 16,6-7 1-16,-1 7-1 0,1-7 0 16,5 8 3-16,-5-8-4 0,8 5 1 0,-8-5 4 0,16 1-9 15,-16-1 5-15,22 0-3 0,-22 0 0 0,25-3 1 16,-8 2-2-16,-2-1 1 0,2 0 1 0,-3 0-3 15,3-2 1-15,-1 3 49 0,-2-1-57 0,-2-1 49 16,2 2-57-16,-14 1 51 0,19-3-59 0,-19 3 60 16,17-3-62-16,-17 3 50 0,16-1-55 0,-16 1 1 15,13-3-6-15,-13 3-18 0,0 0 7 0,15-1-94 16,-15 1-51-16,0 0-36 0,9-4-17 0,-9 4-55 16,0 0-67-16,9-5-47 0,-9 5-357 0,0 0-284 15</inkml:trace>
          <inkml:trace contextRef="#ctx0" brushRef="#br0" timeOffset="76613.925">6896 8933 354 0,'0'0'461'0,"0"0"-65"0,-1-7-69 15,1 7-37-15,0 0-25 0,0 0-17 16,0 0-35-16,-2-9-26 0,2 9-26 0,0 0-19 16,0 0-24-16,0 0-16 0,0 0-8 0,0 0-11 0,0-9-15 15,0 9-8-15,0 0-8 0,0 0-17 0,0 0 2 16,0 0-5-16,9-6-8 0,-9 6 0 0,15-1-4 16,-15 1-5-16,19-5-4 0,-7 4-2 0,3-1-1 15,-2-3 0-15,5 4 0 0,-1-2-1 0,4-1-1 16,-2 1-5-16,2-1 2 0,-2 2 0 0,2-2 0 15,-2 0 1-15,0 3-2 0,-3-3 4 0,0 1-5 16,1 1 1-16,-3 0 2 0,-14 2-6 0,22-3-2 16,-22 3-5-16,19-5-11 0,-19 5-32 0,16-4-52 15,-16 4-45-15,15 0-25 0,-15 0-37 0,0 0-70 16,13 0-106-16,-13 0-406 0,0 0-314 0</inkml:trace>
        </inkml:traceGroup>
        <inkml:traceGroup>
          <inkml:annotationXML>
            <emma:emma xmlns:emma="http://www.w3.org/2003/04/emma" version="1.0">
              <emma:interpretation id="{21F43BEF-9E00-45DA-9C86-A8934201A08B}" emma:medium="tactile" emma:mode="ink">
                <msink:context xmlns:msink="http://schemas.microsoft.com/ink/2010/main" type="inkWord" rotatedBoundingBox="10403,17927 12929,17907 12933,18419 10407,18439"/>
              </emma:interpretation>
            </emma:emma>
          </inkml:annotationXML>
          <inkml:trace contextRef="#ctx0" brushRef="#br0" timeOffset="77549.8277">7564 8839 238 0,'0'0'401'0,"0"0"-80"0,0-8-39 0,0 8-57 15,0-10-29-15,0 10-11 0,0-11-12 0,0 11-25 16,1-11 13-16,-1 11-66 0,3-11 27 0,-3 11-63 15,1-14 41-15,-1 14-57 0,4-14 36 0,-2 7-60 16,2 0 42-16,-1-1-53 0,2-1 38 0,4 0-47 16,-3 2 38-16,2-3-49 0,3 3 39 0,-1 0-38 15,-1 0 40-15,4 0-46 0,-4 3 43 0,1-2-41 16,2 2 40-16,0 1-51 0,-12 3 51 0,22 0-47 16,-22 0 47-16,22 5-43 0,-15 0 51 0,5 3-38 15,-3 3 4-15,0 0 20 0,-4 2 33 0,1-2-18 16,0 5 13-16,-6-1 6 0,1 2 5 0,-2 1 1 15,0 1 7-15,-4 1-7 0,-1-1 0 0,0 2 2 16,-2-1-2-16,-2 2 1 0,-1-1 8 0,1-3-6 16,1-1-7-16,-3-1 0 0,2 1-3 0,0 0-2 0,-2-5-5 15,4 4-7-15,-1-8-6 0,1 4-2 16,2-3 0-16,1-1 4 0,0-1 0 0,-1 0-4 16,6-7 2-16,-6 11-13 0,6-11 5 0,-5 9-2 15,5-9-6-15,0 0 0 0,5 6 46 0,-5-6-65 0,13 0 53 16,-13 0-64-16,22-2 61 0,-9 2-64 0,2-3 52 15,2 0-57-15,0 1 55 0,2-3-59 0,2-1 69 16,-1 3-73-16,3-1 61 0,-2 0-63 16,-2 0 65-16,2 0-62 0,-3-1 57 0,-1 2-61 0,-3-1 69 15,0 2-68-15,-1-1 57 0,-1 1-56 0,-12 2 58 16,18-4-62-16,-18 4 49 0,15-3-62 0,-15 3 41 16,12-3-65-16,-12 3 32 0,0 0-56 0,13 0 28 15,-13 0-64-15,0 0-4 0,0 0-86 0,0 0-10 16,0 0-7-16,0 0-41 0,0 0 4 0,0 0-58 15,0 0-57-15,0 0-265 0,0 0-165 0</inkml:trace>
          <inkml:trace contextRef="#ctx0" brushRef="#br0" timeOffset="78033.7237">8270 8750 430 0,'5'-8'366'0,"1"1"-51"0,-6 7-38 15,6-12 0-15,-6 12-73 0,5-7 16 0,-5 7-75 0,3-8 23 16,-3 8-72-16,5-8 28 0,-5 8-59 16,0 0 29-16,4-5-65 0,-4 5 38 0,0 0-43 15,0 0 48-15,0 0-20 0,0 0 43 0,0 0-38 0,-5 8-3 16,5-8 11-16,-4 13 21 0,-1-7 1 16,2 4-7-16,-2 1 3 0,0-1 9 0,0 4-4 15,2-2-8-15,-1 0 1 0,-1 4 5 0,0-1-12 16,2 2-8-16,-2 0-11 0,1-1-4 0,3-1-11 0,0 2 52 15,-3-2-66-15,4-1 49 0,0 1-63 0,0 1 52 16,0-2-64-16,1-1 55 0,4-1-62 0,-5 1 61 16,5-2-67-16,-1 1 60 0,1-1-60 0,-1-2 56 15,1-1-61-15,1 0 62 0,-1 1-59 0,1-3 62 16,-6-6-66-16,12 9 6 0,-12-9 5 0,17 8 1 16,-17-8 3-16,18 1 4 0,-18-1 1 0,17-1-3 15,-17 1 0-15,18-8 2 0,-8 3-1 0,2-2-2 16,-2 0 6-16,0-3-4 0,-2 0 2 0,3-2-1 15,-1-1 1-15,-2-3-7 0,-1 0 0 0,1 0 2 16,-1-3-7-16,-5-1-2 0,3 2-7 0,-5-3 3 16,0 3-1-16,0 2-9 0,0-1-3 0,-2 2-9 15,-2 1-7-15,-1 0-14 0,2 4-3 0,-2-4-12 16,-4 7-16-16,1 0 2 0,-2 0-24 0,2 3-8 0,-4 0-30 16,12 4-18-16,-20-3-4 0,20 3 1 15,-20 0-8-15,20 0-10 0,-20 1-29 0,20-1-39 16,-17 6-84-16,17-6-315 0,-14 2-166 0</inkml:trace>
          <inkml:trace contextRef="#ctx0" brushRef="#br0" timeOffset="78537.576">8744 8759 389 0,'0'0'365'16,"6"-6"-35"-16,-6 6-44 0,0 0-38 0,11-6-32 16,-11 6-28-16,0 0 28 0,9-4-79 0,-9 4 16 15,0 0-68-15,0 0 27 0,0 0-71 0,0 0 48 16,0 0-21-16,0 0 13 0,0 0 4 0,6 8-5 16,-6-8-2-16,-5 11 14 0,1-3 10 0,3 1-11 15,-3 0 1-15,2 2-1 0,-2 0-2 0,1 1-9 16,-1 2 0-16,-1-1-4 0,4 1 1 0,-4 0-12 15,3 0-9-15,-2-1-5 0,2 3-10 0,-1-3-4 16,2 2-5-16,0-1-7 0,-2 0 0 0,2-1-7 16,1-2 4-16,0 1-6 0,1-2 3 0,2-1-2 0,-2 0 54 15,-1 1-66-15,4-3 4 0,-2 0 4 0,-2-7-2 16,6 11 5-16,0-3-2 0,-6-8 1 16,12 5-1-16,-12-5-3 0,15 3-1 0,-15-3 49 0,17-1-63 15,-17 1 2-15,17-4 54 0,-8-2-63 0,1 1 0 16,2-3 3-16,-3 1 1 0,0-2 4 0,0-2-4 15,-1-2 3-15,1 2 2 0,-1-2-1 0,-3-3 1 16,1 0-2-16,-4-1 3 0,1 3-5 0,-3-4 3 16,0 0-1-16,-1 1-4 0,-3-3-3 0,3 2-4 15,-4 0 3-15,-2 1-11 0,1 1 1 0,-3 1-6 16,1 2-18-16,-2 2-29 0,-2 0-6 0,2 5-21 16,-2-1-18-16,-1 3-45 0,0-1 8 0,-1 2-51 15,2 2 40-15,12 1-40 0,-23 0-11 0,23 0-22 16,-23 5-34-16,12-1-47 0,11-4-393 0,-17 6-222 15</inkml:trace>
          <inkml:trace contextRef="#ctx0" brushRef="#br0" timeOffset="79437.6746">9306 8790 255 0,'0'0'293'0,"0"0"-58"0,0 0-30 0,0 0-12 16,0 0-22-16,0 0-29 0,0 0-6 0,0 0-18 16,0 0-11-16,0 0-15 0,0 0-6 0,0 0-12 15,0 0-9-15,0 0-5 0,0 0-10 0,0 0-9 16,0 0-7-16,0 0-5 0,0 0-7 0,0 0 9 16,0 0 2-16,0 0-2 0,0 0-1 0,0 0-4 15,0 0-8-15,0 0-4 0,0 0 1 0,0 0 0 16,0 0-4-16,0 0 1 0,0 0 3 0,0 0 3 15,0 0-4-15,0 0 3 0,0 0-2 0,0 0-2 16,0 0-3-16,0 0 5 0,0 0 4 0,0 0-1 16,0 0-3-16,0 0-15 0,0 0 12 0,0 0-4 15,0 0-1-15,0 0-1 0,0 0-5 0,0 0-7 16,-4-11 14-16,4 11-3 0,0 0 1 0,0 0-4 0,-5-9 1 16,5 9 11-16,0 0 4 0,0 0-5 0,-3-6-7 15,3 6 4-15,0 0-4 0,0 0-5 16,-9-5 6-16,9 5 0 0,0 0-2 0,0 0 2 15,-8-6-5-15,8 6-1 0,0 0-4 0,0 0 5 0,0 0 2 16,-17 2-7-16,17-2 2 0,0 0 5 0,-11 4-2 16,11-4 0-16,-9 5 9 0,9-5 7 0,-7 7-2 15,1-1 7-15,1 0 3 0,2 2 3 0,-1-1-1 16,-1 2 3-16,0-1 3 0,2 4-2 0,-1 0 2 16,2 0 1-16,-1 0-3 0,0 2 1 0,0-3 0 15,1 3 0-15,-2-1-5 0,4 2 1 0,0-2 4 16,-1 0 4-16,0 2-4 0,1-5 37 0,1 4-48 15,0-4 24-15,-1 4-37 0,0-2 41 0,4 0-44 16,-2-4 43-16,-2 2-43 0,6 1 38 0,-3-2-48 16,-2-2 47-16,4 2-46 0,-2-1 38 0,1-2-43 15,-2 1 49-15,3-2-51 0,-5-5 48 0,11 12-53 16,-11-12 49-16,11 9-52 0,-11-9 49 0,12 8-48 16,-12-8 49-16,17 4-54 0,-17-4 50 0,15 2-48 15,-15-2 48-15,18-2-51 0,-18 2 51 0,17-1-48 16,-17 1 48-16,18-6-47 0,-18 6 1 0,17-7 6 15,-9 1 42-15,1 1-47 0,-1-3 6 0,1 3-2 16,-3-3 5-16,2-3 2 0,-3 3 1 0,2-3 2 0,-2-2 3 16,1 0-4-16,0-1 0 0,-3 0 1 0,0-1-2 15,1-1 1-15,-3-1 5 0,-1 0-6 0,0 0 3 16,-1 1-6-16,0-1 2 0,-2 4 1 16,-3-3-3-16,3 3-2 0,-5 0-1 0,2 3 1 0,-1 2-5 15,-3-1-5-15,1 2-5 0,-1 0-17 0,-2 4-38 16,2-2-38-16,-2 3-22 0,12 2-7 0,-22-2-17 15,22 2-15-15,-23 0-37 0,23 0-46 0,-20 4-131 16,20-4-276-16,-18 5-179 0</inkml:trace>
          <inkml:trace contextRef="#ctx0" brushRef="#br0" timeOffset="80164.0508">9797 8834 331 0,'10'-3'297'0,"-10"3"-47"0,0 0-35 16,5-9-40-16,-5 9-34 0,0 0-21 0,2-7-22 15,-2 7-10-15,0 0-15 0,0 0-5 0,4-8-3 16,-4 8-9-16,0 0-12 0,0 0-7 16,-2-9 23-16,2 9-8 0,0 0 5 0,0 0-8 0,-3-7 1 15,3 7 0-15,0 0 5 0,0 0 3 0,-6-5 1 16,6 5-3-16,0 0-7 0,0 0 44 0,0 0-56 16,-6-5-3-16,6 5-7 0,0 0-3 0,0 0-7 15,0 0-4-15,0 0 4 0,-15 0 3 0,15 0-5 16,0 0 0-16,-12 2-3 0,12-2-1 0,0 0 7 15,-11 8 1-15,11-8 0 0,-8 7-3 0,8-7 6 16,-9 9 10-16,9-9 0 0,-8 11 3 0,8-11 1 16,-5 14 2-16,0-7-4 0,3 2-1 0,-2-2 4 15,4 1 9-15,-2 2-6 0,-1-1-3 0,2 0-7 16,1 2 0-16,-1-2 2 0,1 2-3 0,0-3 0 16,0 2-5-16,0 0-6 0,1 1 4 0,-1-1-8 15,0-2 0-15,4 1 0 0,-3-2 0 0,0 1-2 16,1 1 0-16,2-1 0 0,-3-1-3 0,3 2 4 15,-4-9-3-15,6 15 2 0,-2-9 0 0,-1 1-3 0,-3-7 7 16,9 11-6-16,-9-11 7 0,8 11-1 16,-8-11 0-16,11 6 3 0,-11-6-3 0,12 5 0 15,-12-5 47-15,11 5-60 0,-11-5 0 0,0 0 45 0,24 0-52 16,-24 0 0-16,17-5 3 0,-6 4 49 0,-2-4-60 16,-1 1 3-16,4 0 3 0,-3-4 46 15,-1 1-52-15,2 0 5 0,0-3-2 0,-2 2 7 16,-2-2 2-16,4-3-2 0,-3 4 11 0,0-6-10 0,-2 0 2 15,1 2-1-15,0-1 2 0,-3 0-2 0,0-1 2 16,1-1-1-16,-3 0-2 0,-1 1 6 0,0-1-4 16,0-1-1-16,-1 3-1 0,0-2-1 0,-3 0 9 15,-1 3-8-15,2 0 7 0,-6 0-18 0,4 0 13 16,-3 4-17-16,-1-2 7 0,0 3-17 0,-1 0 3 16,-2 0-36-16,2 3-13 0,-2-1-49 0,0 3-7 15,1-3-56-15,-2 5 28 0,13 1-62 0,-24-3-30 16,24 3-76-16,-22 0-136 0,22 0-199 0,-22 0-170 15</inkml:trace>
          <inkml:trace contextRef="#ctx0" brushRef="#br0" timeOffset="80318.9761">10045 8716 252 0,'9'-2'394'0,"-9"2"-105"15,14-6-57-15,-14 6-58 0,12-5-37 0,-12 5-65 0,5-5-87 16,-5 5-111-16,0 0-319 0,4-9 82 0</inkml:trace>
        </inkml:traceGroup>
        <inkml:traceGroup>
          <inkml:annotationXML>
            <emma:emma xmlns:emma="http://www.w3.org/2003/04/emma" version="1.0">
              <emma:interpretation id="{97E4FAF4-35CD-4430-AB70-78B6174906DA}" emma:medium="tactile" emma:mode="ink">
                <msink:context xmlns:msink="http://schemas.microsoft.com/ink/2010/main" type="inkWord" rotatedBoundingBox="14054,17641 14751,17635 14758,18523 14061,18528">
                  <msink:destinationLink direction="with" ref="{1E4D3348-A943-48A9-8D6E-86CD8C4CFF27}"/>
                </msink:context>
              </emma:interpretation>
              <emma:one-of disjunction-type="recognition" id="oneOf25">
                <emma:interpretation id="interp125" emma:lang="en-US" emma:confidence="0.5">
                  <emma:literal>=1</emma:literal>
                </emma:interpretation>
                <emma:interpretation id="interp126" emma:lang="en-US" emma:confidence="0">
                  <emma:literal>=</emma:literal>
                </emma:interpretation>
                <emma:interpretation id="interp127" emma:lang="en-US" emma:confidence="0">
                  <emma:literal>+</emma:literal>
                </emma:interpretation>
                <emma:interpretation id="interp128" emma:lang="en-US" emma:confidence="0">
                  <emma:literal>t</emma:literal>
                </emma:interpretation>
                <emma:interpretation id="interp129" emma:lang="en-US" emma:confidence="0">
                  <emma:literal>+1</emma:literal>
                </emma:interpretation>
              </emma:one-of>
            </emma:emma>
          </inkml:annotationXML>
          <inkml:trace contextRef="#ctx0" brushRef="#br0" timeOffset="83367.5867">11260 8954 180 0,'-12'3'331'0,"4"4"-37"0,8-7-47 15,-11 7 16-15,11-7-43 0,-11 7-1 0,11-7-32 16,0 0-31-16,0 0-31 0,0 0-27 0,0 0-21 16,16-7-22-16,-2 3-6 0,3-2-14 0,6-1-1 15,6-1-10-15,-1 0-8 0,5 0-13 0,3 0-53 16,0 0-103-16,3-2-160 0,0 1-349 0,1-1-172 16</inkml:trace>
          <inkml:trace contextRef="#ctx0" brushRef="#br0" timeOffset="83207.3857">11340 8810 237 0,'0'0'351'0,"0"0"-47"16,-19-2-18-16,19 2-34 0,0 0-23 0,-18 0-22 15,18 0-27-15,0 0-31 0,-15-1-18 0,15 1-21 16,0 0-9-16,0 0-2 0,0 0-9 0,-16 0-11 16,16 0-7-16,0 0-12 0,0 0-12 0,0 0-7 15,0 0-9-15,11-6-3 0,-11 6-9 0,21-6-7 16,-8 2 0-16,2 3-3 0,0-5-1 0,1 5-6 15,1-3 28-15,-1 0-51 0,1 2 23 0,-3-1-84 16,0 1-13-16,-1 1-91 0,-13 1-58 0,19-3-39 16,-19 3-81-16,16 2-240 0,-16-2-114 0</inkml:trace>
          <inkml:trace contextRef="#ctx0" brushRef="#br0" timeOffset="88173.857">11910 8377 230 0,'1'-9'236'0,"-1"9"-86"0,0 0-5 0,0 0-10 16,0 0 29-16,0 0-15 0,0 9-8 0,0-9-10 15,-1 14-5-15,1-5-27 0,0 2 15 0,-2 0-7 16,2 5-11-16,-1-1 35 0,-2 3-52 0,3 5 49 15,-1-1-51-15,-3 3 28 0,3 5-51 0,0-1-7 16,-3 4-2-16,1 0-6 0,-2 4 4 0,1 3-14 16,-2 0 1-16,0-2-5 0,0 1-4 0,0-1-7 0,-1-3-1 15,2-3-3-15,0-1-8 0,0 0 10 16,-1-3-1-16,4 0-10 0,-2-6 2 0,3 1-3 0,-3-4 2 16,4 0-10-16,-2-5-3 0,1-1-1 15,1 1 1-15,0-4 2 0,1 1-3 0,1-1-29 0,-2-10-42 16,4 11-31-16,-4-11-65 0,7 7-107 0,-7-7-57 15,0 0-230-15,15-5-88 0</inkml:trace>
        </inkml:traceGroup>
        <inkml:traceGroup>
          <inkml:annotationXML>
            <emma:emma xmlns:emma="http://www.w3.org/2003/04/emma" version="1.0">
              <emma:interpretation id="{B4182E35-04A1-4F2E-BD6F-3CBB12880CFC}" emma:medium="tactile" emma:mode="ink">
                <msink:context xmlns:msink="http://schemas.microsoft.com/ink/2010/main" type="inkWord" rotatedBoundingBox="15249,17822 18628,17795 18633,18394 15253,18421">
                  <msink:destinationLink direction="with" ref="{C2D2E795-E79F-43E9-9EA6-59589001CC30}"/>
                </msink:context>
              </emma:interpretation>
              <emma:one-of disjunction-type="recognition" id="oneOf26">
                <emma:interpretation id="interp130" emma:lang="en-US" emma:confidence="0.5">
                  <emma:literal>9282</emma:literal>
                </emma:interpretation>
                <emma:interpretation id="interp131" emma:lang="en-US" emma:confidence="0">
                  <emma:literal>928</emma:literal>
                </emma:interpretation>
                <emma:interpretation id="interp132" emma:lang="en-US" emma:confidence="0">
                  <emma:literal>9288</emma:literal>
                </emma:interpretation>
                <emma:interpretation id="interp133" emma:lang="en-US" emma:confidence="0">
                  <emma:literal>98282</emma:literal>
                </emma:interpretation>
                <emma:interpretation id="interp134" emma:lang="en-US" emma:confidence="0">
                  <emma:literal>92282</emma:literal>
                </emma:interpretation>
              </emma:one-of>
            </emma:emma>
          </inkml:annotationXML>
          <inkml:trace contextRef="#ctx0" brushRef="#br0" timeOffset="84347.8986">12783 8650 119 0,'1'-7'275'0,"-1"7"-72"16,4-9-41-16,-4 9-36 0,3-8-3 15,-3 8-9-15,3-9-9 0,-3 9-15 0,1-8-10 0,-1 8-2 16,0-9 9-16,0 9 9 0,0 0-25 0,0-12 4 15,0 12-19-15,-4-9-4 0,4 9 4 16,-7-8-6-16,7 8-4 0,-10-9 8 0,10 9 11 0,-14-6 24 16,14 6-48-16,-21-2 38 0,21 2-39 0,-24-2 36 15,8 4-42-15,-2-1 38 0,1 0-46 0,-2 2 36 16,1 3-43-16,-3 1 40 0,3-1-39 0,-3 2 49 16,3 2-47-16,-2 3 39 0,2 1-47 0,2-2 37 15,-1 4-39-15,1 1-1 0,5-3 1 0,0 3 0 16,3-2 1-16,-1 2-6 0,5-2 13 0,1 1-5 15,-1-3 1-15,2 3 1 0,4-2 0 0,0-4 3 16,1 4-8-16,2-4 7 0,0 0-3 0,3-1-9 16,2-4 11-16,2 4-6 0,0-4-3 0,-2-2-3 15,6-3 4-15,-16 0 1 0,28 0-11 0,-14-2 6 0,2-1-2 16,1-3-1-16,-1-1-5 0,-1-2 11 16,2-1-4-16,-1-1-5 0,-3 0 28 0,3-2-5 15,-3 0-28-15,1 1 21 0,-2-4-18 0,-1 0 18 16,-3 0-28-16,4 1 26 0,-3 1-24 0,0-2 23 0,-4 1-28 15,1 3 26-15,0 0-23 0,0 0 25 0,-1 3-24 16,-1 2 22-16,-1-1-19 0,2 2 17 16,-5 6-17-16,4-10 21 0,-4 10-22 0,0 0 27 0,0 0-8 15,0 0 28-15,0 0-8 0,-4 7 24 0,1 2-18 16,-1 2 22-16,-1 0-9 0,0 2 22 0,0 3-1 16,1 1-1-16,-4 0-9 0,4 5-9 0,-1-2-5 15,0-2-7-15,0 5-6 0,0-1-5 0,0-2-1 16,-1 3-9-16,4-2 44 0,-2 0-59 0,1 0-2 15,-1 0 51-15,3-1-60 0,-3-4 48 0,4 1-57 16,0 0 47-16,-1-3-67 0,2 1-16 0,-1-2-34 16,0 2-56-16,0-6-93 0,2 1-39 0,0-1-50 15,-1-2-121-15,-1-7-428 0,8 11-426 0</inkml:trace>
          <inkml:trace contextRef="#ctx0" brushRef="#br0" timeOffset="84871.9657">13113 8822 267 0,'-2'-7'323'0,"2"7"-48"16,-6-14-40-16,4 4-47 0,2 10-40 0,-1-12-17 15,1 3-23-15,0 9-10 0,0-17-11 16,0 8-19-16,3 2-8 0,0-4-13 0,2 1 16 15,0 0-37-15,4 2 20 0,-2-1-35 0,1-1 24 0,1 2-29 16,-2-2-1-16,5 1-2 0,-2 4 3 0,1-3-3 16,-2 2-3-16,1 1 1 0,1 1-3 0,0 0 4 15,-11 4-6-15,18-3 5 0,-18 3 27 0,18 3-30 16,-18-3 1-16,17 7 3 0,-8-1 5 0,-2 2 1 16,-1 1 11-16,-1 0-2 0,-2 3 7 0,1-1 1 15,-3 3 2-15,-1 1 2 0,-2 0-6 0,-2 1 4 16,-1 1 6-16,-1 1-6 0,-1 0 6 0,-2 2 2 15,0 1-8-15,-6-2 7 0,4 3 1 0,-4-3 2 16,0 0 7-16,-1-1 3 0,3 3 5 0,-3-4 7 16,3-3-5-16,0-1-7 0,1 0-11 0,0-2-5 15,2 0-2-15,1-1-11 0,3-3 4 0,-2 2-11 16,3-4 3-16,-1 1-6 0,6-6 0 0,-6 11 0 16,6-11 8-16,0 10-3 0,0-10-8 0,6 6 4 15,-6-6-1-15,16 7-4 0,-4-4 38 0,2-2-43 0,3-1 39 16,-1 0-48-16,3 0 40 0,3-1-43 15,1-1 39-15,0 2-41 0,-6-1 40 0,6-1-43 16,1-1 40-16,-8 1-45 0,3 2 40 0,-3-1-46 0,-3-1 5 16,2 0 8-16,-15 2 42 0,22-2-58 0,-22 2 0 15,18-2-37-15,-18 2-28 0,11-5-22 16,-11 5-36-16,7-8-14 0,-7 8-60 0,0 0-36 16,1-9-427-16,-1 9-199 0</inkml:trace>
          <inkml:trace contextRef="#ctx0" brushRef="#br0" timeOffset="85609.9896">13767 8819 1 0,'0'0'376'0,"5"-7"-90"15,-5 7-48-15,4-7-27 0,-4 7-36 0,5-11-40 16,-5 11-22-16,5-11-30 0,-5 11-10 0,7-13-8 15,-2 7-12-15,-1-2-7 0,1 2-10 0,-3-1-6 16,4-1-6-16,0-3-1 0,-2 3 13 0,1-2-24 16,0 2 21-16,-2-1-23 0,1-1 35 0,-2 2-28 15,1-2 20-15,-2 1-24 0,-1 1 4 0,0 8 2 16,0-17 0-16,-1 10-5 0,1 7 2 0,-8-16-17 16,6 11 12-16,2 5 1 0,-11-10-4 0,11 10 0 15,-11-7-6-15,11 7 5 0,-17-4-8 0,17 4 8 0,-14 0-1 16,14 0-1-16,-21 2 22 0,21-2-30 0,-17 8 29 15,5-1-32-15,2-2 9 0,1 1 2 0,-1 3 5 16,-1 0-2-16,0 1 1 0,3 3-14 16,-4-2 14-16,3 2 0 0,-1-1-3 0,2 3-2 0,2-5 3 15,-1 2 2-15,2 0-6 0,-2-1-1 0,4 1 5 16,-3-3 4-16,6 0-2 0,-2 1-1 0,2-10-2 16,-4 14 0-16,4-14 8 0,0 11-4 0,0-11-4 15,6 10 4-15,-6-10-2 0,12 7-1 0,-12-7 2 16,14 6-8-16,-14-6 1 0,16 3 5 0,-16-3-7 15,22 4 1-15,-22-4 1 0,23 1-2 0,-9 2 3 16,-1-2-9-16,0 1 10 0,-1-1-2 0,2 2-2 16,0-1 5-16,-2 0-8 0,0 0 6 0,2 1-3 15,-2 1 2-15,-1 0 2 0,1 1 2 0,-3 1 3 16,1-3 1-16,2 4-3 0,-3 1 4 0,-1-1 1 16,2 0 1-16,-2 3 1 0,-2-1 3 0,2-1 4 15,-1 3-10-15,-2-1 4 0,0 0 5 0,-3 1-2 16,2 0 3-16,-1 2 5 0,-3-3 6 0,0 2 3 15,0-1-1-15,-3 0 0 0,-1 0 0 0,-1 0-4 0,-1 1 3 16,-2-4-3-16,-1 1-1 0,1 1-8 16,-1-2-4-16,-2-2 1 0,-1 1-3 0,0-1-8 15,1-2 4-15,-2 0 4 0,-2-4 33 0,15 0-47 0,-24 0 40 16,11-3-48-16,1 2 41 0,1-5-46 0,-1-3 47 16,2 4-55-16,-1-6 10 0,3-2 0 0,-1 0 3 15,4-1-4-15,4-2 1 0,-2 1 1 16,3-2-2-16,2 0 3 0,-1-4 2 0,4 4 1 0,2-1-2 15,-1 0 2-15,3-1-1 0,-1 1-6 0,1 4 1 16,-1-3 30-16,2 3-43 0,-2 0 29 0,2 3-56 16,-1 0 23-16,-1 0-48 0,-2 3 8 15,4 0-61-15,-4 0-25 0,2 1-37 0,-3 1-49 0,-5 6-71 16,13-11-302-16,-13 11-124 0</inkml:trace>
          <inkml:trace contextRef="#ctx0" brushRef="#br0" timeOffset="86181.7007">14205 8768 49 0,'0'0'368'0,"0"0"-84"15,0 0-40-15,-3-9-34 0,3 9-36 0,0 0-30 16,-2-13-12-16,2 13-23 0,-4-6-16 15,4 6-10-15,0 0-17 0,-1-13-16 0,1 13-9 16,1-8-4-16,-1 8-4 0,3-11-5 0,-3 11-2 0,5-9-7 16,-5 9-3-16,7-9-3 0,-7 9-18 0,10-8 21 15,-10 8-4-15,12-10-1 0,-12 10-3 0,14-7-11 16,-14 7 9-16,17-7-4 0,-17 7 0 0,18-4 1 16,-18 4-5-16,21-2 1 0,-21 2 4 0,19 3 0 15,-7 0-11-15,-2 2 7 0,0 0 2 0,-2 1 1 16,4-1-6-16,-6 3 9 0,3 1-3 15,-2 1-1-15,-2 0 9 0,0 0-10 0,-2 2 15 0,-1 0-14 16,0 0 22-16,-2 1-4 0,-2 2 9 0,0-2 2 16,-5-1 12-16,2 4-3 0,-3 1-2 0,-2 1 16 15,2-2-16-15,-4 1 26 0,-2-2-28 0,3 1-2 16,-4 1-6-16,-1 0-5 0,0-2 3 0,3-2 0 16,-1 0 34-16,1 1-54 0,0-2 3 0,3 0-3 15,-2-4 41-15,4 2-56 0,-1-3 53 0,3 0-48 16,-1 2 39-16,7-9-41 0,-9 10 47 0,9-10-46 15,-1 11 41-15,1-11-48 0,5 7 41 0,-5-7-44 16,10 8 46-16,-10-8-50 0,18 3 44 0,-7 1-48 16,2-3 53-16,-13-1-52 0,27 0 41 0,-13 0-39 0,3 0 42 15,0 0-43-15,0 0 49 0,-1 0-44 0,1 0 39 16,0-1-43-16,0-3 41 0,-3 4-43 16,-1 0 45-16,-13 0-49 0,26-2 53 0,-26 2-45 15,19 0 38-15,-19 0-43 0,17-1 36 0,-17 1-52 0,16-2 14 16,-16 2-40-16,0 0-32 0,17 0-33 0,-17 0-56 15,0 0-39-15,0 0-118 0,13-4-283 16,-13 4-138-16</inkml:trace>
          <inkml:trace contextRef="#ctx0" brushRef="#br0" timeOffset="86667.9359">14811 8887 115 0,'1'-9'391'0,"2"0"-60"0,-2 2-60 0,-1-2-41 15,4-1-42-15,-1 1-24 0,-3 0-18 0,4-1-9 16,-3 2-10-16,3-1-14 0,-2 2-14 0,-2 7-16 16,4-14 23-16,-2 7-65 0,-2 7 41 0,5-11-55 15,-5 11 28-15,6-12-41 0,-6 12 32 0,5-7-46 16,-5 7 26-16,7-8-35 0,-7 8 33 0,0 0-31 15,10-3 46-15,-10 3-39 0,0 0 52 0,13 3-50 16,-13-3 2-16,9 10 6 0,-9-10-3 0,8 11 4 16,-1-4-1-16,-2 3-6 0,0 1 3 0,0-1 2 15,-1 4-2-15,-1-4 0 0,3 6 1 0,-3-4 0 0,-1 1-1 16,2 2-2-16,-1-2 4 0,-3 1 8 0,2-3-16 16,0 3 0-16,-2-4-1 0,0 3 5 0,0-3-6 15,0-1 3-15,0 0 22 0,0-9-13 0,-4 15 0 16,4-15 11-16,-3 14-9 0,3-14-2 0,-5 9 1 15,5-9 14-15,-5 7 27 0,5-7-46 0,0 0 0 16,0 0-2-16,0 0 0 0,-16-3 1 0,16 3 9 16,-2-7-17-16,2 7 4 0,-3-13-3 0,3 13-3 15,3-15-2-15,-2 8 3 0,3-2 10 0,-2 1-15 16,2-2-4-16,1 1 6 0,1 1 0 0,0 0-11 16,-1-2 3-16,2 2 5 0,0 2-16 0,-1-1-7 15,1 0-22-15,2 1-21 0,-2 0-26 0,3 1-25 16,-2 0-36-16,2-1-56 0,1 3-97 0,-1-1-339 15,-1 0-163-15</inkml:trace>
          <inkml:trace contextRef="#ctx0" brushRef="#br0" timeOffset="87285.7951">15381 8788 219 0,'0'0'299'0,"6"-5"-89"0,-6 5-29 0,0 0-52 0,0 0-7 16,4-9-14-16,-4 9-20 0,0 0-10 0,0 0-18 16,1-6-13-16,-1 6-2 0,0 0-4 0,0 0 5 15,5-8 0-15,-5 8 15 0,0 0-3 16,0 0-8-16,2-9 14 0,-2 9 5 0,0 0-3 0,0 0 1 16,0 0-11-16,0-9-10 0,0 9-9 0,0 0-4 15,0 0-12-15,-9-7 3 0,9 7-8 0,0 0-5 16,-15 0-2-16,15 0 3 0,-13 2 1 0,13-2-1 15,-15 3 14-15,15-3 12 0,-18 4-15 0,10-1-6 16,-2 1 3-16,-1 1-6 0,1-1-2 0,2 3-2 16,-2-3 2-16,3 2-3 0,0 0-5 0,-2-1 3 15,3 1-2-15,0-1 1 0,6-5-1 0,-8 11 0 16,8-11-3-16,-6 11 2 0,6-11 3 0,-9 10-4 16,9-10-2-16,-2 8 7 0,2-8-1 0,-1 7 2 15,1-7-3-15,0 0 2 0,3 10-4 0,-3-10 3 16,0 0-5-16,9 7 3 0,-9-7-1 0,6 8-1 15,-6-8-6-15,8 2 7 0,-8-2-3 0,12 4 1 16,-12-4 0-16,14 3-1 0,-14-3-3 0,13 4 0 16,-13-4 5-16,13 4-2 0,-13-4 1 0,17 7-2 0,-17-7-2 15,15 6 4-15,-15-6-7 0,14 5 21 16,-14-5-17-16,12 8 14 0,-12-8-17 0,14 9 6 16,-14-9-5-16,12 9 13 0,-12-9-15 0,8 9 19 15,-8-9-18-15,10 11 10 0,-10-11-11 0,8 10 11 0,-8-10-12 16,5 9 16-16,-5-9-14 0,4 8 20 0,-4-8-16 15,2 9 29-15,-2-9-30 0,0 0 35 16,-2 12-29-16,2-12 32 0,-7 5-43 0,7-5 29 0,-10 8-33 16,10-8 33-16,-13 6-35 0,13-6 42 0,-17 5-46 15,17-5 1-15,-21 3 4 0,21-3 3 0,-19 0 6 16,19 0-3-16,-21 0-6 0,21 0 9 0,-19 0-2 16,19 0-1-16,-18-1-5 0,18 1-9 0,-17-4-25 15,17 4-31-15,-14-3-52 0,14 3-24 0,-9-4-76 16,9 4-42-16,-9-6-344 0,9 6-126 0</inkml:trace>
          <inkml:trace contextRef="#ctx0" brushRef="#br0" timeOffset="87487.8814">15755 8878 366 0,'0'0'326'15,"11"-3"-77"-15,-11 3-18 0,0 0-71 0,13-6-17 16,-13 6-46-16,0 0-2 0,11-6-39 16,-11 6 9-16,0 0-31 0,0 0 7 0,0 0-26 15,0 0 16-15,0 0-59 0,0 0-34 0,-15 3-99 0,15-3-89 16,-15 3-195-16,15-3 83 0</inkml:trace>
        </inkml:traceGroup>
      </inkml:traceGroup>
    </inkml:traceGroup>
  </inkml:traceGroup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9:35.77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B0117F2-D6E4-495D-83F1-E54C18526F03}" emma:medium="tactile" emma:mode="ink">
          <msink:context xmlns:msink="http://schemas.microsoft.com/ink/2010/main" type="inkDrawing" rotatedBoundingBox="8256,12255 12297,12106 12300,12199 8259,12348" semanticType="underline" shapeName="Other">
            <msink:sourceLink direction="with" ref="{769DBDF8-4D0C-4553-80E5-95901B41AD79}"/>
            <msink:sourceLink direction="with" ref="{1CC00C00-E6EC-4808-BC2A-3699E6CF9FA6}"/>
            <msink:sourceLink direction="with" ref="{1CB41071-C24B-4BE5-A9C5-6A37E6CC475D}"/>
          </msink:context>
        </emma:interpretation>
      </emma:emma>
    </inkml:annotationXML>
    <inkml:trace contextRef="#ctx0" brushRef="#br0">32 199 207 0,'0'0'320'0,"0"0"-65"0,-12-3-33 16,12 3-28-16,0 0-32 0,0 0-34 0,-11-3-18 0,11 3-17 15,0 0-3-15,0 0-20 0,0 0-11 16,0 0-12-16,-9-4-7 0,9 4-8 0,0 0-7 0,0 0 1 15,0 0-9-15,15-5 0 0,-15 5-6 16,13 0 2-16,-13 0-2 0,22-2-6 0,-22 2 7 0,29-2-8 16,-15 2 1-16,5-3-1 0,1 3 1 15,3-1-2-15,1 1 0 0,4 0 4 0,0 0-6 16,7 0-12-16,0 0 16 0,0 1-1 0,4 2-2 0,-3-2 1 16,3 0 3-16,1 1-5 0,-1 2-1 0,6-3-2 15,-7 1 4-15,7 0-6 0,-5 0 5 0,0-1 7 16,0 0-7-16,0-1-5 0,6 2 6 0,-6-2-1 15,1 0 0-15,-1 0-3 0,2 0 4 0,-2 0-2 16,-1-2-2-16,-2 2 1 0,2 0 4 0,0-1-2 16,-3 0-5-16,2 1 4 0,-2-2 2 0,-1 0-3 15,0 1 3-15,1 0-1 0,0 0 2 0,2-1-2 16,-5-2-1-16,6 3 1 0,-4 0 0 0,1 1 1 16,2-3-1-16,-2 2 1 0,-1 0 0 0,1-1 1 15,-1 1-1-15,3 0-4 0,-2 1 4 0,-2-2-1 16,1 0 1-16,-2 1-6 0,-2-1 6 0,3 2 1 15,-5-2-6-15,-2 2 8 0,-1-2 0 0,1 1 2 16,1-3 1-16,1 4 8 0,-2-2 4 0,-1 1-12 16,2 0 7-16,-1-2-3 0,2 1-1 0,2-1-4 0,-1 2 1 15,2-1 3-15,-2-2-10 0,4 1 8 16,-2 1-5-16,-1 0-1 0,-4 0-4 0,2 0 5 16,-4 1 0-16,3-1-6 0,-4 1 2 0,2-1 0 15,0 1 1-15,-4-1-1 0,1 0 0 0,1 2 8 0,-1-2-12 16,0 1 4-16,-1 1 3 0,1-3 1 0,1 2 0 15,-1-1-2-15,3 1 4 0,-1 0-10 0,-1-1 5 16,2 1-1-16,0 1 1 0,0-3 0 0,2 2-1 16,-2-1 3-16,1-2-7 0,2 4 6 0,-3-2-4 15,1 1 6-15,3-2-1 0,-2 2-2 0,1 1 3 16,-1-2-8-16,1 1 13 0,-2 1 10 0,1-1 8 16,-2 1 3-16,3-2 1 0,-2 2 3 0,-1 0-5 15,1 0 9-15,-4 0 3 0,4 0-7 0,-3-1 5 16,-1 1-10-16,-4 0 10 0,2 0 17 0,-2-3-7 15,-2 3 1-15,0 0 4 0,1 0-7 0,-1 0 7 16,-4-1-14-16,2-1 12 0,-3 0-10 0,-12 2 3 16,23-2-9-16,-23 2 1 0,22-1-6 0,-22 1-5 15,18-2-7-15,-18 2 4 0,16-4-9 0,-16 4 2 16,14-4-13-16,-14 4 9 0,14-6-6 0,-14 6 3 16,12-5-9-16,-12 5 1 0,8-8-14 0,-8 8-43 15,4-8-84-15,-4 8-113 0,1-13-78 0,-1 13-535 16,-5-14-414-16</inkml:trace>
  </inkml:traceGroup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9:37.38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2758CAC-BB1A-4F64-B31F-27F7D9F657D2}" emma:medium="tactile" emma:mode="ink">
          <msink:context xmlns:msink="http://schemas.microsoft.com/ink/2010/main" type="inkDrawing" rotatedBoundingBox="5212,11541 7050,11582 7049,11616 5211,11575" semanticType="strikethrough" shapeName="Other">
            <msink:sourceLink direction="with" ref="{9878E604-0BD3-4D57-A24D-6668F1D6C21F}"/>
          </msink:context>
        </emma:interpretation>
      </emma:emma>
    </inkml:annotationXML>
    <inkml:trace contextRef="#ctx0" brushRef="#br0">2393 2274 290 0,'0'0'402'0,"-10"3"-98"16,10-3-15-16,0 0-68 0,0 0-30 0,0 0-26 15,0 0-18-15,0 0-16 0,0 0-13 0,0 0-14 16,0 0-24-16,0 0 2 0,0 0-8 0,0 0-13 15,0 0-10-15,-12 3-2 0,12-3-2 0,0 0-4 16,0 0-4-16,0 0-2 0,0 0-4 0,0 0-3 0,0 0-1 16,0 0-4-16,0 0-1 0,0 0-1 0,0 0 1 15,0 0 2-15,0 0-7 0,13 3 1 0,-13-3 5 16,16 2-4-16,-16-2-3 0,16 3-3 16,-16-3-3-16,20 2-8 0,-20-2-2 0,23 1 11 0,-9 0-8 15,-14-1 1-15,26 3-1 0,-10-1-1 0,-2-4-5 16,1 4 2-16,2 0 4 0,-2-1 3 0,0 0-6 15,2 1 0-15,0-2 0 0,-2 1-7 0,-1 2 1 16,3-3 9-16,-1 0 0 0,-2 0-1 0,3 0-1 16,-4 1-2-16,2-1 2 0,1 0-7 0,-2 0 8 15,3 0 2-15,-2 0-5 0,-15 0 3 0,30 2 0 16,-14-2-2-16,-2-2-4 0,-14 2 5 0,28 0-2 16,-28 0 2-16,29 2-1 0,-29-2 0 0,28 0-2 15,-12 0-3-15,-3 0 4 0,2 2 0 0,-15-2 2 16,26 2-1-16,-10-2-4 0,-16 0 5 0,26 1-14 15,-11 0 15-15,-15-1-1 0,27 2-1 0,-14-1 0 16,3-1-10-16,-3 4 11 0,0-3 1 0,-13-1-2 16,28 0-2-16,-13 1 2 0,-15-1 0 0,24 2-8 0,-24-2 4 15,23 0 0-15,-23 0 5 0,24 1-1 0,-24-1-1 16,28 0 0-16,-28 0-7 0,23 0 2 16,-23 0 6-16,28 0-2 0,-28 0 3 0,26 0-1 15,-26 0-2-15,28 3-4 0,-28-3 3 0,27 0 8 0,-27 0-12 16,27 0 6-16,-27 0 0 0,26 0 0 0,-10 0-7 15,-16 0 5-15,26 0 5 0,-26 0 1 16,26 0-5-16,-26 0-1 0,28 0 2 0,-15 0-6 0,-13 0 1 16,30 0 8-16,-16 1-3 0,-14-1 0 0,25 0-4 15,-25 0 5-15,27 0 0 0,-27 0-9 0,26-1 9 16,-26 1 1-16,28 0-1 0,-28 0 1 0,29 1-1 16,-29-1-2-16,28 0-1 0,-12-1 1 0,-16 1-3 15,25 0 6-15,-25 0-2 0,29 0-2 0,-29 0 3 16,27 0-5-16,-27 0 5 0,25-3-2 0,-25 3 3 15,23-1-3-15,-23 1-5 0,23 0 5 0,-23 0-5 16,24-2 8-16,-24 2 1 0,25 0-1 0,-25 0 0 16,24 0-8-16,-24 0 7 0,23-1 0 0,-23 1 2 15,22 0-5-15,-22 0 3 0,16 0-2 0,-16 0-7 0,15 0 10 16,-15 0-2-16,0 0 1 0,21 0-1 16,-21 0 3-16,0 0 2 0,0 0-1 0,18 0 11 15,-18 0 4-15,0 0-1 0,0 0-1 0,0 0-2 16,17 0-3-16,-17 0-8 0,0 0 2 0,0 0 2 0,0 0-2 15,0 0 1-15,0 0-5 0,0 0 0 0,14 0-6 16,-14 0 0-16,0 0 7 0,0 0-2 16,0 0-2-16,0 0 2 0,0 0-1 0,0 0-10 0,0 0 3 15,0 0 4-15,0 0-4 0,0 0-6 0,0 0-22 16,17 0-48-16,-17 0-45 0,0 0-82 0,0 0-113 16,0 0-540-16,0 0-412 0</inkml:trace>
  </inkml:traceGroup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0:33.55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E4D3348-A943-48A9-8D6E-86CD8C4CFF27}" emma:medium="tactile" emma:mode="ink">
          <msink:context xmlns:msink="http://schemas.microsoft.com/ink/2010/main" type="inkDrawing" rotatedBoundingBox="14905,17269 19154,17635 19078,18520 14828,18153" semanticType="callout" shapeName="Other">
            <msink:sourceLink direction="with" ref="{97E4FAF4-35CD-4430-AB70-78B6174906DA}"/>
            <msink:sourceLink direction="with" ref="{C2D2E795-E79F-43E9-9EA6-59589001CC30}"/>
          </msink:context>
        </emma:interpretation>
      </emma:emma>
    </inkml:annotationXML>
    <inkml:trace contextRef="#ctx0" brushRef="#br0">-2 188 43 0,'0'-10'109'0,"0"10"15"0,0 0-70 0,2-14 28 15,-2 14-56-15,6-7 34 0,-6 7-50 0,7-7 36 16,-7 7-46-16,10-7 38 0,-10 7-45 0,14-4 30 15,-14 4-33-15,15-6 48 0,-15 6-30 0,16-5 40 0,-4 2-31 16,1 1 37-16,1-4-38 0,3 4 28 16,1-1-38-16,-1-3 37 0,8 1-40 0,-2 0 30 15,0 1-41-15,6 0 39 0,3-4-33 0,-1 5 31 0,4-3-35 16,-1 2 38-16,1-1-37 0,-1-1 31 0,8 3-28 16,2-3 28-16,0 3-28 0,-1-1 37 15,2 0-25-15,0 0 34 0,3 1-39 0,1-2 34 16,0 2-31-16,2 0 26 0,-1-1-23 0,2 0 24 0,0 2-31 15,0 1 25-15,-1-1-28 0,1-2 27 0,-3 3-34 16,2 1 31-16,-3 0-31 0,1 0 29 0,-2 0-32 16,-7 0 28-16,0 0-26 0,0 0 19 0,-3 1-22 15,2-1 24-15,1 4-24 0,-1-4 11 0,-1 2-9 16,10-1 26-16,-11-1-28 0,3 0 27 0,0 2-25 16,7-2 30-16,-2 2-28 0,2 0 25 0,-2-2-21 15,2 2 24-15,-7-2-28 0,6 1 30 0,-5-1-28 16,-1 1 23-16,0 1-22 0,-1-1 24 0,-1 1-26 15,0-1 20-15,0-1-22 0,-2 1 27 0,-1 3-20 16,0-2 34-16,2-2-6 0,-4 1 14 0,2-1-24 16,-1 0 19-16,4 0-20 0,-2 0 16 0,-1 0-11 15,4 0 21-15,0 0-25 0,-3 0 18 0,4 0-24 16,-1 0 14-16,-3 0-18 0,3 0 15 0,-3 0-24 16,-1 3 19-16,0-2-21 0,-1 1 2 0,-2 0 0 0,-3-1 16 15,-3 1-23-15,2-1 23 0,1 0-23 16,-2 1 23-16,-1-1-24 0,2 2 22 0,-2-1-18 15,0-1 15-15,2 1-15 0,-1-2 19 0,2 3-7 16,-3-3-17-16,1 2 22 0,3-2-10 0,-2 1 11 0,-1-1-6 16,2 0-2-16,-5 0 2 0,5 0-6 0,-4 0 7 15,0 0-17-15,-1 0 19 0,-2 0-26 16,-4 0 31-16,1 0-14 0,-2-1 34 0,0 1-1 0,-2 0 1 16,-15 0-3-16,26 0 1 0,-26 0-1 0,21 0-2 15,-21 0 12-15,19 0-3 0,-19 0 2 0,16 0 2 16,-16 0-4-16,13-2 0 0,-13 2-8 0,0 0 2 15,17 0-7-15,-17 0-4 0,0 0-3 0,0 0-2 16,18 2-1-16,-18-2-5 0,0 0 10 0,11 1 11 16,-11-1 3-16,0 0-6 0,11 7 2 0,-11-7-10 15,6 9 6-15,-6-9 14 0,7 13 6 0,-7-13 5 16,8 13 4-16,-7-4 8 0,0 1 4 0,3 1-2 16,-1 2-8-16,-1 0 17 0,-2-1-12 0,1 4 12 15,1 1-25-15,-2-2-2 0,1 7 4 0,2-1 5 16,-3 0-5-16,0 2-7 0,-3 1-2 0,3 1-9 15,-1 1-5-15,-1 4-5 0,1-1 40 0,-1-1-57 16,2 1 45-16,-3-1-53 0,-1 1 45 0,3-3-51 16,0-2 42-16,-2 0-47 0,2-2 49 0,-1 0-53 0,-2 1 43 15,4-3-46-15,-1 0 49 0,0-4-53 16,1 1 52-16,-3 1-54 0,3-5 52 0,-1 3-50 16,0-3 49-16,-2 1-48 0,2-1 47 0,1-2-50 15,0 0 42-15,-1-1-58 0,-2 0 30 0,2 0-81 0,1-3-63 16,-2 1-54-16,2-8-31 0,-4 13-71 0,2-5-70 15,2-8-486-15,-7 8-419 0</inkml:trace>
  </inkml:traceGroup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0:34.47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2D2E795-E79F-43E9-9EA6-59589001CC30}" emma:medium="tactile" emma:mode="ink">
          <msink:context xmlns:msink="http://schemas.microsoft.com/ink/2010/main" type="inkDrawing" rotatedBoundingBox="15205,18595 19062,18653 19059,18801 15203,18743" semanticType="underline" shapeName="Other">
            <msink:sourceLink direction="with" ref="{B4182E35-04A1-4F2E-BD6F-3CBB12880CFC}"/>
            <msink:destinationLink direction="with" ref="{1E4D3348-A943-48A9-8D6E-86CD8C4CFF27}"/>
          </msink:context>
        </emma:interpretation>
      </emma:emma>
    </inkml:annotationXML>
    <inkml:trace contextRef="#ctx0" brushRef="#br0">5 60 26 0,'0'0'264'0,"0"0"-101"16,-2-11 28-16,2 11-66 0,0 0 6 0,-3-8-45 16,3 8 14-16,0 0-35 0,-2-8 17 0,2 8-42 15,0 0 17-15,0 0-23 0,2-9 7 0,-2 9-23 16,0 0 34-16,5-5-16 0,-5 5 17 0,0 0-19 16,13-4 15-16,-13 4-27 0,14-3 15 0,-14 3-24 15,17-3 17-15,-17 3-19 0,24 0 27 0,-24 0-25 16,31 0 20-16,-15 0-23 0,6 3 24 0,2-2-15 15,-1 1 19-15,4-1-17 0,4 2 18 0,3-2-20 16,5 2 26-16,4-2-18 0,2 3 11 0,3-2-13 16,6 1 11-16,6-3-27 0,6 3 17 0,0-2-12 15,1 1 19-15,4-1-22 0,-2 0 16 0,4 1-19 16,-1 2 5-16,0-4 6 0,-1 5-4 0,2-2-5 16,-5 2-15-16,2-1 15 0,-5 3-9 0,2-2 7 15,-3 0-17-15,-5-1 21 0,2 2-11 0,-5-1 2 16,-6-1 3-16,-1 1-9 0,-2 1 11 0,-1-4-5 15,1 3 3-15,-2-2-4 0,2 0-3 0,-2 0-8 16,1-1 9-16,-2-2 4 0,-2 2-1 0,2-2 2 0,-1 1-2 16,4-2 1-16,-1 2-6 0,-4-2 0 0,-2 1 6 15,6 0 0-15,-6 0 0 0,1 0-1 16,-1-2 1-16,-2 2 1 0,-1-2 10 0,0 2 7 0,-2-2 1 16,0 2 1-16,0-1-5 0,-1 1-2 0,-3 0-7 15,-3-3 4-15,1 2 0 0,-1 1 8 0,-1-2 5 16,2 0-1-16,-3 1-2 0,1-1-6 0,-2 1 8 15,2 0 4-15,-3-2-11 0,0 3 5 0,1-3-2 16,-1 1 4-16,0-1-3 0,-2-1-4 0,2 2 6 16,-2-1-8-16,-3 0 1 0,4 0 2 0,-2 1-10 15,-2-2 11-15,3 1-3 0,-3 0 1 0,1 1 6 16,-2-2 1-16,-1 2-4 0,1 0-1 0,-3-1 5 16,1 0-11-16,1 1 0 0,-3 1-2 0,1-1 3 15,-4-3 0-15,-11 5-8 0,21-3 5 0,-21 3-5 16,19-3-8-16,-19 3 4 0,16-2-1 0,-16 2 1 15,14-3-6-15,-14 3 3 0,14-3 4 0,-14 3-11 16,0 0 6-16,15-3-4 0,-15 3 1 0,10-6-18 16,-10 6-25-16,9-2-76 0,-9 2-100 0,9-6-134 0,-9 6-443 15,11-10-324-15</inkml:trace>
  </inkml:traceGroup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0:34.66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9A48031-8435-4072-801D-4674192FE24C}" emma:medium="tactile" emma:mode="ink">
          <msink:context xmlns:msink="http://schemas.microsoft.com/ink/2010/main" type="writingRegion" rotatedBoundingBox="20121,17292 21354,17292 21354,18155 20121,18155"/>
        </emma:interpretation>
      </emma:emma>
    </inkml:annotationXML>
    <inkml:traceGroup>
      <inkml:annotationXML>
        <emma:emma xmlns:emma="http://www.w3.org/2003/04/emma" version="1.0">
          <emma:interpretation id="{E21FEBFA-4DF3-43D7-A45E-BDEB4921155E}" emma:medium="tactile" emma:mode="ink">
            <msink:context xmlns:msink="http://schemas.microsoft.com/ink/2010/main" type="paragraph" rotatedBoundingBox="20121,17292 21354,17292 21354,18155 20121,181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2354E1-F9E1-42BF-BA5C-F5EB53DD5D0C}" emma:medium="tactile" emma:mode="ink">
              <msink:context xmlns:msink="http://schemas.microsoft.com/ink/2010/main" type="line" rotatedBoundingBox="20121,17292 21354,17292 21354,18155 20121,18155"/>
            </emma:interpretation>
          </emma:emma>
        </inkml:annotationXML>
        <inkml:traceGroup>
          <inkml:annotationXML>
            <emma:emma xmlns:emma="http://www.w3.org/2003/04/emma" version="1.0">
              <emma:interpretation id="{F2E85A2B-7A8B-4920-9799-11AF132113D1}" emma:medium="tactile" emma:mode="ink">
                <msink:context xmlns:msink="http://schemas.microsoft.com/ink/2010/main" type="inkWord" rotatedBoundingBox="20121,18069 20269,18069 20269,18155 20121,18155"/>
              </emma:interpretation>
            </emma:emma>
          </inkml:annotationXML>
          <inkml:trace contextRef="#ctx0" brushRef="#br0">0 83 331 0,'17'-10'492'16,"-1"0"-116"-16,-2 5-94 0,-2-3-53 0,-2 0-49 16,0 1-27-16,1 0-40 0,-2 2-19 0,-3 0-19 15,2-2-27-15,0 6-29 0,-8 1-84 0,12-7-144 16,-12 7-460-16,15-6-179 0</inkml:trace>
        </inkml:traceGroup>
        <inkml:traceGroup>
          <inkml:annotationXML>
            <emma:emma xmlns:emma="http://www.w3.org/2003/04/emma" version="1.0">
              <emma:interpretation id="{46465C6A-5292-46E1-97B2-12219AF757B6}" emma:medium="tactile" emma:mode="ink">
                <msink:context xmlns:msink="http://schemas.microsoft.com/ink/2010/main" type="inkWord" rotatedBoundingBox="21255,17292 21354,17292 21354,17380 21255,17380"/>
              </emma:interpretation>
            </emma:emma>
          </inkml:annotationXML>
          <inkml:trace contextRef="#ctx0" brushRef="#br0" timeOffset="211.9035">1134-692 483 0,'16'-8'459'0,"-5"-1"-97"0,-2 2-61 16,2 4-40-16,-6-5-46 0,1 2-38 0,0-1-49 15,0 2-27-15,-6 5-13 0,9-9-19 0,-9 9-23 0,8-10-41 16,-8 10-95-16,5-7-166 0,-5 7-491 0,7-9-254 16</inkml:trace>
        </inkml:traceGroup>
      </inkml:traceGroup>
    </inkml:traceGroup>
  </inkml:traceGroup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17.51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D71B461-1EC8-41C0-A02B-9363A6025251}" emma:medium="tactile" emma:mode="ink">
          <msink:context xmlns:msink="http://schemas.microsoft.com/ink/2010/main" type="inkDrawing" rotatedBoundingBox="13684,8336 17756,7386 17789,7524 13716,8474" semanticType="strikethrough" shapeName="Other">
            <msink:sourceLink direction="with" ref="{CA9B5E02-33DB-4608-AF48-494392D0DA44}"/>
          </msink:context>
        </emma:interpretation>
      </emma:emma>
    </inkml:annotationXML>
    <inkml:trace contextRef="#ctx0" brushRef="#br0">4082 15 119 0,'0'0'329'0,"0"0"-68"16,0 0-38-16,2-9-20 0,-2 9-52 0,0 0-16 15,0 0-26-15,-7-7 16 0,7 7-4 0,0 0-7 16,0 0-10-16,-17 0-4 0,17 0-4 0,-15 2-9 16,15-2-9-16,-20 6-2 0,7-1 1 0,-1-2-2 15,0 2-9-15,-3-3 5 0,-4 5-22 0,2-3 22 16,-3 2-7-16,-3-1-9 0,-3 4 8 0,-1-1-3 16,-3-1-1-16,-3 3-24 0,-5 0 21 0,0 1-18 15,-3-1 19-15,-9 3-22 0,-3 1 19 0,-4 0-3 16,0 0-2-16,-2 2-4 0,-2-2-7 0,-3 2-22 15,-12 2 16-15,3 0-19 0,-1 1 9 0,-3-3-18 16,-2 4 19-16,1 1-22 0,3-2 18 0,-2 0-2 16,2 0-3-16,2 0-1 0,0 2-1 0,1 0 0 15,11-3-3-15,0-1-1 0,0 1-2 0,1 1 0 16,4-2 2-16,-4 1-8 0,6-2 5 0,-5 2-2 16,7-1 2-16,-3-1 0 0,1 1-2 0,3 0 0 15,0-4 7-15,-1 3-9 0,5-1 9 0,-3-2-9 0,0 2 9 16,3-3-10-16,1 1 10 0,-2-2-12 0,7 0 11 15,-9 0-8-15,2 1 6 0,-3-3-12 16,-2 2 4-16,2-2 1 0,-4 0-3 0,3-1 5 16,-3 1 2-16,1-1 4 0,-2-3-4 0,10 0 7 0,-2 1 5 15,-1-2 2-15,3 0 9 0,2-1-1 0,2 1 1 16,1 1-6-16,6-4-2 0,2 0-3 0,5 2-8 16,3-2 14-16,2 2-9 0,3-1 15 0,3-2-16 15,2 2 16-15,1-2-19 0,3 2 8 0,13-2-10 16,-18 2 2-16,18-2 1 0,0 0-2 0,0 0 2 15,0 0-1-15,0 0-2 0,0 0-3 0,0 0 0 16,0 0 0-16,0 0-3 0,0 0 3 0,13-4-6 16,-13 4 4-16,0 0 1 0,0 0 0 0,0 0 0 15,13-2-1-15,-13 2 1 0,0 0-9 0,0 0 15 16,0 0-17-16,0 0 0 0,11-3-37 0,-11 3-68 16,0 0-106-16,6-6-60 0,-6 6-42 0,5-7-85 15,-5 7-516-15,9-11-492 0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2:42.57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99A6E4-EC3F-4791-9EF9-A3D42A796271}" emma:medium="tactile" emma:mode="ink">
          <msink:context xmlns:msink="http://schemas.microsoft.com/ink/2010/main" type="writingRegion" rotatedBoundingBox="4296,15582 14194,15315 14294,19029 4396,19296"/>
        </emma:interpretation>
      </emma:emma>
    </inkml:annotationXML>
    <inkml:traceGroup>
      <inkml:annotationXML>
        <emma:emma xmlns:emma="http://www.w3.org/2003/04/emma" version="1.0">
          <emma:interpretation id="{6130E611-DC4D-44AD-84C0-D50C8CB48725}" emma:medium="tactile" emma:mode="ink">
            <msink:context xmlns:msink="http://schemas.microsoft.com/ink/2010/main" type="paragraph" rotatedBoundingBox="4299,15553 14197,15332 14234,16988 4336,172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84C51B-9DC5-435C-AC27-BB9D63AF1470}" emma:medium="tactile" emma:mode="ink">
              <msink:context xmlns:msink="http://schemas.microsoft.com/ink/2010/main" type="inkBullet" rotatedBoundingBox="4318,16386 4886,16374 4890,16569 4322,16582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-7537 5716 279 0,'0'0'383'16,"-11"2"-78"-16,11-2-31 0,0 0-40 0,-14 4-24 15,14-4-27-15,0 0 19 0,-15 5-66 0,15-5 9 16,0 0-53-16,0 0 30 0,-13 0-50 0,13 0 37 15,0 0-43-15,0 0 36 0,0 0-28 0,0 0 39 16,0 0-13-16,0 0 15 0,0 0-21 0,0 0-3 16,13 4-3-16,-13-4-6 0,17-4-4 0,-17 4-5 15,21-1-4-15,-10-3-8 0,2 0-6 0,3 3-11 0,-2-2-8 16,2 0-5-16,-3 1-8 0,3-1-3 0,1 0-3 16,0 0-3-16,-3-1-5 0,2 3 0 0,1-2 0 15,-2 1-2-15,-1 1-2 0,1-2 2 0,-15 3-14 16,23-1 8-16,-23 1-21 0,19-2-18 0,-19 2-68 15,21 0-31-15,-21 0-88 0,14-1 14 0,-14 1-54 16,0 0-35-16,21 1-5 0,-21-1-52 0,0 0-363 16,0 0-227-16</inkml:trace>
        <inkml:trace contextRef="#ctx0" brushRef="#br0" timeOffset="347.6294">-7441 5851 327 0,'-15'6'353'16,"15"-6"-67"-16,-13 5-23 0,13-5-44 0,-13 5-24 15,13-5-19-15,-13 4-24 0,13-4 25 0,-9 3-68 16,9-3 25-16,0 0-53 0,-12 6 32 0,12-6-58 0,0 0 43 16,0 0-57-16,-12 2 43 0,12-2-47 15,0 0 36-15,0 0-29 0,0 0 43 0,0 0-28 16,0 0 20-16,0 0-20 0,13 2 13 0,-13-2-25 15,19-3 0-15,-8 2-7 0,3-2-4 0,1 0-2 0,1 2-7 16,5-5-2-16,-1 3 4 0,3-1-10 0,0 0-1 16,0-1 7-16,1 1-11 0,2-1-5 15,-3 0 11-15,0 1-18 0,-3 1 17 0,2-1-19 0,-3 1 3 16,-2 0-4-16,-2 1 15 0,1-3-15 0,-3 4 12 16,-1-1-18-16,-12 2 15 0,18-3-22 0,-18 3 11 15,16-2-33-15,-16 2-13 0,16-3-73 0,-16 3 4 16,0 0-69-16,14-3-10 0,-14 3-63 0,0 0-53 15,16-5-482-15,-16 5-321 0</inkml:trace>
      </inkml:traceGroup>
      <inkml:traceGroup>
        <inkml:annotationXML>
          <emma:emma xmlns:emma="http://www.w3.org/2003/04/emma" version="1.0">
            <emma:interpretation id="{00282F65-AAB5-4F9F-954C-3D9C2B9A1333}" emma:medium="tactile" emma:mode="ink">
              <msink:context xmlns:msink="http://schemas.microsoft.com/ink/2010/main" type="line" rotatedBoundingBox="5817,15519 14197,15332 14234,16988 5854,17175"/>
            </emma:interpretation>
          </emma:emma>
        </inkml:annotationXML>
        <inkml:traceGroup>
          <inkml:annotationXML>
            <emma:emma xmlns:emma="http://www.w3.org/2003/04/emma" version="1.0">
              <emma:interpretation id="{E6CC1058-1C49-4F33-9F0E-4BB40B3DA11C}" emma:medium="tactile" emma:mode="ink">
                <msink:context xmlns:msink="http://schemas.microsoft.com/ink/2010/main" type="inkWord" rotatedBoundingBox="5827,15963 7654,15922 7670,16654 5843,16695"/>
              </emma:interpretation>
              <emma:one-of disjunction-type="recognition" id="oneOf1">
                <emma:interpretation id="interp1" emma:lang="en-US" emma:confidence="0.5">
                  <emma:literal>8000</emma:literal>
                </emma:interpretation>
                <emma:interpretation id="interp2" emma:lang="en-US" emma:confidence="0">
                  <emma:literal>800</emma:literal>
                </emma:interpretation>
                <emma:interpretation id="interp3" emma:lang="en-US" emma:confidence="0.5">
                  <emma:literal>800 o</emma:literal>
                </emma:interpretation>
                <emma:interpretation id="interp4" emma:lang="en-US" emma:confidence="0">
                  <emma:literal>800 0</emma:literal>
                </emma:interpretation>
                <emma:interpretation id="interp5" emma:lang="en-US" emma:confidence="0">
                  <emma:literal>80000</emma:literal>
                </emma:interpretation>
              </emma:one-of>
            </emma:emma>
          </inkml:annotationXML>
          <inkml:trace contextRef="#ctx0" brushRef="#br0" timeOffset="1814.038">-5817 5365 234 0,'0'0'254'0,"0"0"-45"0,0 0-25 16,0 0-33-16,0 0-2 0,0 0-19 0,0 0-2 15,0-7-25-15,0 7 5 0,0 0-33 0,0 0 4 16,0 0-23-16,0 0 18 0,-1-10-29 0,1 10 37 15,0 0-40-15,0 0 21 0,0 0-36 0,0-9 24 16,0 9-36-16,0 0 32 0,-2-9 0 0,2 9-2 16,-2-10 5-16,2 10-5 0,-1-5-7 0,1 5-9 15,-1-9 0-15,1 9 14 0,-6-10-4 0,6 10 5 16,-5-10 8-16,5 10-5 0,-9-9-20 0,9 9 14 0,-8-8-7 16,8 8-6-16,-11-4-8 0,11 4-4 0,-13-3-2 15,13 3-5-15,0 0 1 0,-22 0-2 16,22 0 0-16,-17 7-1 0,7-4-11 0,-2 2 10 0,2 4-1 15,2-2-39-15,-2 1 44 0,-2 4-34 0,0-1 45 16,2 2-40-16,1 1 52 0,0 0-38 0,-3 0 39 16,6-1-39-16,-2 4 35 0,0-1-44 0,2-3 40 15,3 0-33-15,-1 1 35 0,-1-1-33 0,5 0 35 16,-3-2-35-16,1-1 38 0,1 0-42 0,1-2 34 16,0 2-29-16,0-10 36 0,0 14-27 0,0-14 32 15,3 13-30-15,-3-13 23 0,3 11-16 0,-3-11 18 16,9 9-28-16,-9-9 26 0,8 3-27 0,-8-3 20 15,15 1-30-15,-15-1 26 0,13-1-23 0,-13 1 23 16,18-6-21-16,-6 0 19 0,-3 5-21 0,3-3 15 16,-4 0-13-16,3-1 16 0,0 2-22 0,-1-4 22 15,-2 6-23-15,-8 1 20 0,20-7-24 0,-20 7 22 16,19-3-18-16,-19 3 18 0,16-1-21 0,-16 1 25 16,18 3-17-16,-18-3 18 0,19 8-3 0,-9-5 14 15,-2 4-19-15,2 1 23 0,-3-1-17 0,3 5 21 16,-4-1-15-16,1 1 18 0,-2-1-13 0,0 2 16 15,0-1-9-15,1 2 21 0,-5-3-10 0,0 7 11 0,2-4-13 16,-3 0 6-16,-3 3-7 0,2-3 8 0,-4 3-13 16,2 1 6-16,-5-1-12 0,2 1 9 15,-2-2-13-15,-2 1 3 0,2-2-10 0,-4 0 5 16,2-1-11-16,0 2 6 0,-2-4-9 0,2 0 4 0,2-1-5 16,-3-2 10-16,4 0-8 0,-2-2 12 0,2 0-1 15,-1-1 13-15,-1-2-6 0,9-4 4 0,-13 4-12 16,13-4 6-16,0 0-11 0,-22-1-2 0,22 1-1 15,-11-9 1-15,6 1-5 0,2 1 5 0,-2-5-9 16,1 0 5-16,3 0-7 0,-1 0 2 0,0-4 0 16,4 0 1-16,-2 0-5 0,3-4 5 0,2 0-6 15,0 1 6-15,2-2-7 0,-1-1 1 0,6-1 0 16,-2 1 7-16,2-2-9 0,1 0 6 0,1 4-4 16,0-2-1-16,2 0 0 0,-2 1 5 0,2 0-2 15,0 1 0-15,0 1-2 0,-2 1 0 0,2 0 0 16,-3 1-8-16,0 1 8 0,-2 2-1 0,3 1 0 15,-3 1-1-15,-2 0 1 0,0 1 1 0,-1 2-4 16,-2 2 5-16,1-1-2 0,-2 1-2 0,0 1-11 0,-5 6-14 16,6-11-19-16,-6 11-16 0,3-11-12 15,-3 11-6-15,0 0-6 0,-6-7-24 0,6 7-38 16,0 0-10-16,-15-3-9 0,15 3-4 0,0 0-10 16,-18 3-36-16,18-3-30 0,-8 5-39 0,8-5-129 0,-10 4-194 15,10-4-125-15</inkml:trace>
          <inkml:trace contextRef="#ctx0" brushRef="#br0" timeOffset="2357.7545">-5368 5379 245 0,'0'0'311'16,"0"0"-67"-16,12-3-62 0,-12 3-26 0,0 0-38 15,0 0-18-15,0 0-24 0,12-3-5 0,-12 3-19 16,0 0 25-16,0 0 14 0,0 0 26 0,10 3-27 16,-10-3 38-16,0 0-35 0,3 13 46 0,-3-13-54 15,2 11 38-15,-2-11-52 0,2 14 49 0,-2-2-30 16,-2-2 43-16,0 4-27 0,0-2 18 0,-1 4-22 16,1 3 15-16,0-3-20 0,-4 1 7 0,3 3-22 15,0 0-2-15,-2-2-7 0,1 2 2 0,1-2-3 0,-1 4-6 16,1-2-11-16,1-1-9 0,1-3-5 0,0-1-4 15,1 4-3-15,0-5-2 0,0 1-3 0,1 1-1 16,0-1-4-16,1-3 4 0,1 0-12 16,1 0 4-16,-1-2-7 0,1 1 5 0,1-1-9 0,-2-3 7 15,2 0-4-15,0-1 8 0,-5-6-5 0,10 7 3 16,-10-7-4-16,13 2-1 0,-13-2-5 0,18-3-2 16,-9-1-1-16,-1-1-1 0,4-2 1 0,-2 0-1 15,-2-2-3-15,2 0 2 0,2-4-1 0,-3 2 0 16,0-5 0-16,0 1 1 0,-1-1 0 0,-2-3-3 15,3 0 3-15,-3-1 3 0,-1 0-7 0,-1-1 6 16,1-1-4-16,-3 2 1 0,0-2-6 0,-2 1 4 16,0 4 0-16,-2-6 5 0,0 5-1 0,-1 0-1 15,-1-1-1-15,-1 1 0 0,0 2-5 0,-1 1 3 16,-1 3 1-16,2 0-5 0,-2 0-3 0,1 1-3 16,-4 2-4-16,3 2-12 0,-3 2-4 0,-2-1-24 15,4 2-26-15,8 4-30 0,-20-6-23 0,20 6-49 16,-18 0 5-16,18 0-49 0,-17 2 26 0,17-2-40 15,-12 8-16-15,12-8-46 0,-8 11-81 0,8-11-311 16,-4 9-199-16</inkml:trace>
          <inkml:trace contextRef="#ctx0" brushRef="#br0" timeOffset="2890.1256">-4918 5422 150 0,'0'0'367'0,"10"-8"-69"16,-10 8-53-16,8-5-12 0,-8 5-76 0,5-6 16 16,-5 6-45-16,0 0 9 0,9-9-49 0,-9 9 11 15,0 0-49-15,6-4 27 0,-6 4-33 0,0 0 40 16,0 0-35-16,0 0 55 0,0 0-37 0,0 0 38 16,0 0-41-16,8 4 38 0,-8-4-21 0,-1 11 33 15,1-11-25-15,-4 12 15 0,3-3-16 0,-1 0 15 16,-1 3-13-16,1 0 19 0,1 2-14 0,-2-1 7 15,1 3-20-15,-2 0 9 0,3 0-13 0,-2 0-2 16,2 4-18-16,-1 0 11 0,1-1-2 0,-1-2-4 16,0 5-18-16,2-4-3 0,0 1-2 0,0-2 0 15,0-2-9-15,0 2-3 0,0-2-6 0,2 0 0 16,0 0-2-16,1-4-2 0,-3 4-5 0,4-5 1 0,-3 1-2 16,-1-3 1-16,4 0-3 0,-2 0 1 0,-2-8 10 15,4 12 5-15,-4-12 2 0,7 7-6 16,-7-7 1-16,0 0-12 0,18 0 12 0,-18 0-10 15,11-7 1-15,1 1-7 0,-3-1 4 0,-1-3-7 0,2 1 2 16,1-3-5-16,-4-1 6 0,4-2-6 0,-3 0 2 16,-2-1-1-16,2-2-1 0,-2 1 1 15,-1-1 5-15,-1-2-9 0,0 0 6 0,-4-1-7 0,1 2-1 16,-2 2 0-16,1-2 0 0,-1-1-2 0,-2 0 2 16,2 4 0-16,-4 3 0 0,2-3-3 0,-2 5-4 15,0-2-3-15,0-1-8 0,0 4-5 0,-2 2-11 16,1-3-16-16,-3 6-17 0,1-1-12 0,0 4-18 15,8 2-31-15,-17-5-39 0,17 5-1 0,-21-2-64 16,21 2 38-16,-16 5-47 0,8-1 18 0,8-4-57 16,-13 6 0-16,13-6-33 0,-14 8-105 0,14-8-155 15,-7 8-92-15</inkml:trace>
          <inkml:trace contextRef="#ctx0" brushRef="#br0" timeOffset="3504.4029">-4451 5392 212 0,'0'0'360'0,"9"-7"-36"15,-9 7-63-15,6-6-17 0,-6 6-65 16,5-7 18-16,-5 7-65 0,6-6 25 0,-6 6-49 16,0 0 26-16,2-8-63 0,-2 8 31 0,0 0-22 0,0 0-12 15,0 0-41-15,0 0 56 0,0 0-39 0,0 0 31 16,0 0-44-16,-2 8 33 0,2-8-15 0,-6 10 32 15,3-3-10-15,-3 0 30 0,1 5-15 0,3 0 9 16,-2 0-14-16,-3 0 17 0,3 1-19 0,2 2 18 16,-3 0-16-16,3 3-3 0,-2-1 0 0,-1 1-7 15,3 1-6-15,-2-1 8 0,3 2-7 0,-3-2-7 16,2-2-12-16,1 1-3 0,-3 0-9 0,4-2-2 16,-1 3-2-16,1-3-5 0,-1-2-4 0,1 2-7 15,-3-2 0-15,3 0-6 0,0-4-1 0,0 2 3 16,0-11-4-16,0 18 0 0,0-18 1 0,0 13 2 15,0-13 4-15,0 13 5 0,0-13 2 0,3 9 9 16,-3-9 0-16,1 8 0 0,-1-8-2 0,0 0-1 16,12 5-8-16,-12-5 5 0,12-2-7 0,-12 2-3 15,19-8-2-15,-9 4-2 0,2 0-2 0,-1-2-2 16,1-4 3-16,1 4-8 0,1-2 5 0,-1-2-4 16,-1-1 3-16,-1-1-3 0,1 0 4 0,-2-1-10 15,2-1 7-15,-4 0-6 0,2-3 6 0,-3 3-5 0,-2-2 4 16,1-1-3-16,2 0 9 0,-5-1-13 15,2 1 7-15,-1-2-6 0,-2 4 7 0,2-3-6 16,-3 2-1-16,-1 2 1 0,2-3-1 0,-2 2 1 16,0 2 4-16,-2-3-3 0,2 3-2 0,-1 1 3 0,-2-3-4 15,2 4 6-15,0-2-1 0,-4 5-1 0,3-4 3 16,-1 3-7-16,0 2 2 0,-2-3-1 0,0 5-1 16,5 5 1-16,-11-13-3 0,11 13-4 0,-13-8-4 15,13 8-2-15,-15-7-7 0,15 7-17 0,-17-4-28 16,17 4-18-16,-18-1-31 0,18 1-22 0,-17 0-45 15,17 0-43-15,-14 4-20 0,14-4-34 0,-16 3-63 16,16-3-72-16,-10 5-450 0,10-5-416 0</inkml:trace>
        </inkml:traceGroup>
        <inkml:traceGroup>
          <inkml:annotationXML>
            <emma:emma xmlns:emma="http://www.w3.org/2003/04/emma" version="1.0">
              <emma:interpretation id="{DC45CDFC-7CF3-4C15-8D26-1057083EBEE2}" emma:medium="tactile" emma:mode="ink">
                <msink:context xmlns:msink="http://schemas.microsoft.com/ink/2010/main" type="inkWord" rotatedBoundingBox="8459,15553 14163,15180 14269,16806 8566,17178"/>
              </emma:interpretation>
              <emma:one-of disjunction-type="recognition" id="oneOf2">
                <emma:interpretation id="interp6" emma:lang="en-US" emma:confidence="0.5">
                  <emma:literal>(25033-8000</emma:literal>
                </emma:interpretation>
                <emma:interpretation id="interp7" emma:lang="en-US" emma:confidence="0.5">
                  <emma:literal>(3 t) 3-8000</emma:literal>
                </emma:interpretation>
                <emma:interpretation id="interp8" emma:lang="en-US" emma:confidence="0">
                  <emma:literal>(20) 3-8000</emma:literal>
                </emma:interpretation>
                <emma:interpretation id="interp9" emma:lang="en-US" emma:confidence="0">
                  <emma:literal>(220) 3-8000</emma:literal>
                </emma:interpretation>
                <emma:interpretation id="interp10" emma:lang="en-US" emma:confidence="0">
                  <emma:literal>(2520) 3-8000</emma:literal>
                </emma:interpretation>
              </emma:one-of>
            </emma:emma>
          </inkml:annotationXML>
          <inkml:trace contextRef="#ctx0" brushRef="#br0" timeOffset="4009.7409">-3198 4928 330 0,'6'-9'414'0,"-3"1"-81"0,1 2-52 15,-4 6-46-15,5-11-2 0,-5 11-55 0,1-10 16 16,-1 10-77-16,3-9 12 0,-3 9-57 0,0 0 22 0,0 0-49 15,-6-5 55-15,6 5-45 0,0 0 29 0,-11 4-44 16,11-4 32-16,-11 10-13 0,2-3 42 0,3-1-16 16,-1 3 12-16,1 3-16 0,-3-1 10 0,1 3-4 15,2 2 25-15,-3 5 5 0,1 1 22 0,-3 2 4 16,2 3-12-16,0 2-18 0,-2 3-17 0,-1 3-4 16,2 2 16-16,1 2-18 0,0 0 4 0,1 1-16 15,-1 2 9-15,2 2-20 0,2-1 18 0,0 1-24 16,2 1 9-16,-1 0-34 0,4 1 17 0,-1-2-32 15,2 2 19-15,1-3-29 0,2 0 9 0,1 1-18 16,0-3 1-16,1 2 1 0,1-2 1 0,1-1 0 16,2 1 0-16,2-5-1 0,-1 1 2 0,4-3 21 15,-3-1-27-15,1-1 23 0,2-8-27 0,-2-3 22 16,0-1-25-16,2-2 29 0,2-2-32 0,-4-4 27 0,4 0-27 16,-2-3 25-16,3-6-25 0,-5 2 17 15,5-3-25-15,-1-3 26 0,-1 1-31 0,1-4 3 16,-1 1-5-16,-1-1 5 0,0-2-14 0,-2 2-2 15,0-3-10-15,1 1-19 0,-1-1-19 0,-1 1-33 0,-2-1-47 16,1 2-53-16,-4-2-61 0,4 3-46 16,-4-4-62-16,0 3-109 0,1-1-518 0,-8 6-622 15</inkml:trace>
          <inkml:trace contextRef="#ctx0" brushRef="#br0" timeOffset="12053.8727">-2668 5300 117 0,'0'0'445'0,"0"0"-78"0,0 0-87 0,0 0-21 16,0 0-30-16,0 0-42 0,0 0-24 0,0 0-32 15,0 0-23-15,-8-5-18 0,8 5 8 0,0 0-12 16,-3-7-13-16,3 7-5 0,0 0 1 0,-4-11-2 16,4 11-6-16,0 0-9 0,-2-10-14 0,2 10 8 15,0-10-1-15,0 10-1 0,0-10-2 0,0 10-5 0,6-10-9 16,-6 10-9-16,5-11 2 0,-5 11-5 15,10-9-6-15,-10 9 2 0,8-11-10 0,-8 11 6 16,11-5-11-16,-11 5 11 0,13-7-2 0,-13 7-4 0,16-4 2 16,-16 4-6-16,15-2 7 0,-15 2 2 0,15 2 4 15,-15-2 4-15,15 3 2 0,-15-3 1 0,14 8-3 16,-3-4 19-16,-6 3 2 0,1 0-5 0,1 0 1 16,1 2 6-16,-6 1 7 0,5 1 1 0,-5 0 2 15,0 0-11-15,-1 2 18 0,-1 0-7 0,-1 1 12 16,-1-1-9-16,0 0 7 0,-5 2-11 0,2 1 7 15,-1-1-12-15,-2 1 5 0,-1 1-13 0,-2-2 4 16,2 0-7-16,-2-1-2 0,-1 0-13 0,0 0-1 16,-2-1-3-16,3 0 6 0,-2-2-8 0,-3 2 3 15,3-4-8-15,-2 1 5 0,0-1-4 0,0-4 2 16,1 5-8-16,-1-5 9 0,1-1-6 0,-1 0 3 16,2-1-7-16,-3 0 2 0,5-2 6 0,11-1-8 15,-25 0 7-15,13-1-4 0,1-4 4 0,11 5-8 16,-21-3 7-16,13-3-6 0,8 6 4 0,-14-11-4 0,10 6 4 15,4 5-7-15,-5-14 8 0,2 5-9 16,3 9 8-16,3-15-8 0,-1 5 7 0,4 2-1 16,-1-3-2-16,0 3-4 0,1 1 7 0,1-2-7 0,2 4 7 15,-1-3-1-15,-2 0-1 0,3 5 1 0,-9 3-8 16,13-8 7-16,-13 8 0 0,18-4-1 0,-18 4-6 16,16-1 9-16,-16 1-8 0,17 2 2 15,-17-2-1-15,17 6 7 0,-10-1-6 0,1 3 8 0,2-1-9 16,-3 0 6-16,2 3-1 0,-1-2 2 0,1 0-5 15,-1 3 8-15,1-3-6 0,-2 3 4 0,2-1-9 16,-2 0 5-16,1-1-2 0,1 0 6 0,-2 1-12 16,0-1-3-16,2-2-19 0,-1 3-13 0,1-3-41 15,-1-2-17-15,-1 4-59 0,4-3-14 0,-2 0-55 16,0-4 29-16,-9-2-52 0,21 5-46 0,-21-5-37 16,22-4-99-16,-11 3-231 0,2-4-174 0</inkml:trace>
          <inkml:trace contextRef="#ctx0" brushRef="#br0" timeOffset="12367.8154">-2252 5355 138 0,'0'0'388'16,"3"-13"-93"-16,-3 13-30 0,3-8-43 0,-3 8-12 0,3-14-7 16,-3 14-13-16,2-9-23 0,-2 9 2 15,0-10-13-15,0 10-8 0,3-6-3 0,-3 6-8 16,0 0-19-16,0-10-18 0,0 10-13 0,0 0-16 0,0 0-10 15,0 0 8-15,0 0 29 0,0 0 11 0,0 0-11 16,0 0-8-16,0 0-13 0,0 11-1 0,-3-1 0 16,3-3-7-16,-1 2 3 0,0 4-17 15,-2-2-3-15,2 4-14 0,-1-1-1 0,0 1-12 0,1 0 1 16,1-2-11-16,-3 5-3 0,0-3-3 0,2 1 4 16,0 0-10-16,-2 0 5 0,2 0-7 0,1-2 3 15,-1 2-8-15,-1-5 2 0,2 4-20 0,-2-2-29 16,2-3-55-16,-2-2-19 0,2 4-63 0,0-3 15 15,0-9-51-15,-1 15 22 0,1-15-53 0,0 11-42 16,0-11-49-16,-4 12-418 0,4-12-278 0</inkml:trace>
          <inkml:trace contextRef="#ctx0" brushRef="#br0" timeOffset="12806.1028">-2899 5754 197 0,'0'0'324'16,"-21"3"-54"-16,21-3-25 0,-20 2-26 0,20-2-28 0,-18 3-18 16,18-3-16-16,-17 3-20 0,17-3-18 0,-15 3-15 15,15-3-14-15,0 0-2 0,-17 2-14 0,17-2 35 16,0 0-57-16,-12 3 37 0,12-3-54 0,0 0 34 15,0 0-45-15,0 0 45 0,0 0-47 0,0 0 36 16,0 0-46-16,21 2 37 0,-21-2-41 0,26 0 33 16,-8 0-47-16,4 0 42 0,1 0-50 0,3-2 43 15,0 2-40-15,9-3 41 0,0 1-44 0,4 0 42 16,5 0-32-16,3-1 80 0,-1 0-26 0,5 0 14 16,0-1-36-16,-1 1 18 0,1-1-30 0,0 1 17 15,-5-1-29-15,1 1 21 0,2-1-24 0,-6 1 16 16,-6-4-17-16,-2 5 17 0,-2 0-22 0,0 0 16 15,-7-1-17-15,-2 2 20 0,-1 0-21 0,-4-1 21 16,-2 1-23-16,0 1 22 0,-4-3-24 0,2 3 23 16,-15 0-20-16,22-3 19 0,-22 3-27 0,18-2 25 0,-18 2-29 15,13-2 12-15,-13 2-35 0,16 0-15 16,-16 0-58-16,0 0 13 0,0 0-63 0,0 0-39 16,13 0-56-16,-13 0-91 0,0 0-334 0,-10 4-193 15</inkml:trace>
          <inkml:trace contextRef="#ctx0" brushRef="#br0" timeOffset="13497.614">-2739 6063 234 0,'-14'-1'346'0,"14"1"-60"0,0 0-57 16,-8-5-20-16,8 5-59 0,0 0 11 0,-3-9-36 15,3 9 24-15,4-9-49 0,-4 9 32 0,5-9-50 16,-5 9 24-16,7-9-43 0,-7 9 33 0,12-10-48 16,-12 10 34-16,11-9-48 0,-11 9 41 0,13-8-54 15,-4 3 40-15,-9 5-46 0,13-5 50 0,-13 5-46 16,17-3 51-16,-17 3-26 0,18 0 28 0,-18 0-26 0,17 3 41 15,-17-3-18-15,17 7-3 0,-7-3 8 0,-2 1 17 16,-2 3-21-16,5-3 16 0,-6 4-2 16,1 1 7-16,0-2-7 0,-3 2-3 0,0 2-5 15,0-2-11-15,-3 3 0 0,0-3-8 0,-3 4-5 0,-2-3-7 16,1 3-9-16,-1-1-1 0,-4 2-10 0,2-2 3 16,-3 2-5-16,1-1-3 0,-2 0-4 15,0-2-11-15,0 0 9 0,-1 0-10 0,0-1 6 0,-2-2-9 16,1 0 8-16,0-1-6 0,1-2 3 0,-3 1-5 15,3-4 6-15,-1 3-8 0,-3-4 5 0,4 0-2 16,12-2 1-16,-28 1-3 0,28-1 3 0,-24-3-3 16,12 1 5-16,-2-3-1 0,2 1-3 0,1-2 1 15,2 1-4-15,-1-2 4 0,0-1-2 0,2 0-2 16,3 0 1-16,-1-2-2 0,1 1 2 0,3 1-3 16,1 0-3-16,-2-1 6 0,6 0 0 0,-2 1-6 15,1-2 7-15,1 1-7 0,3 2 6 0,-3 1-4 16,5-1 6-16,-1 0-7 0,-1 2 9 0,1-1-9 15,-7 6 1-15,15-6 0 0,-15 6 3 0,18-4 6 16,-18 4-1-16,18 0-1 0,-6 4-1 0,0-2 2 16,-1 2-1-16,2 1-4 0,2-1 5 0,-3 1 2 15,0 3-9-15,5 0 7 0,-2 0 1 0,-2 0-4 16,6 3-4-16,-4-3 6 0,-1 1 2 0,3 0 1 0,0 0-3 16,0 1-7-16,-2 2 8 0,0-4-4 0,1 0 5 15,0 2-12-15,-3-1 10 0,2-2-11 16,-2 1-11-16,-1-1-33 0,0-1-24 0,-1 0-49 0,0-2-29 15,-1 2-94-15,-1-4 24 0,-9-2-66 0,21 6-31 16,-21-6-55-16,19-2-102 0,-5-2-223 0,-2 2-209 16</inkml:trace>
          <inkml:trace contextRef="#ctx0" brushRef="#br0" timeOffset="13983.9855">-2184 6030 150 0,'-2'-11'342'0,"2"11"-63"0,-3-8-39 0,3 8-19 16,-1-8-43-16,1 8 12 0,0 0-53 0,-5-9 9 15,5 9-44-15,0 0 26 0,0 0-51 0,-6-5 30 16,6 5-39-16,0 0 37 0,0 0-53 0,-16 5 39 16,16-5-59-16,-9 4 39 0,9-4-7 0,-11 8 40 15,11-8-20-15,-10 10 25 0,10-10-26 0,-12 10 5 16,7-3 3-16,-2-1 16 0,2 1-3 0,3 1 6 15,-3 1-12-15,-1 0-5 0,1 2-1 0,0-2 0 16,0 1-17-16,4 0-2 0,-3 0-3 0,2 2-10 0,1-3-5 16,-2-1-5-16,3 3-4 0,0-2-3 15,3 2 0-15,-2 0-5 0,3-3-4 0,-1 2 0 16,1 0 2-16,1 1-4 0,0-4 5 0,2 3-8 0,-1-3-2 16,2-1-2-16,1-1-2 0,-1 1-3 0,2-1-11 15,-2 0 15-15,-8-5-11 0,19 3-1 0,-19-3-2 16,20 1-3-16,-20-1 0 0,20-3-3 0,-20 3 0 15,20-4-3-15,-10-3 3 0,0 3 1 0,-1-3-3 16,-2 1 0-16,2-1 0 0,-3-3 1 0,1 1 0 16,-3-2 1-16,-2 1-1 0,2-4 0 0,-2 1-3 15,-2-2 8-15,-3 1-9 0,-1-3 5 0,-1 0-4 16,0-3 4-16,-2 2-4 0,0-1-1 0,-3 2-6 16,-1-1 4-16,-1 4-13 0,2-1-13 0,-2 2-9 15,1 2-14-15,-2 0-17 0,-3 4-34 0,3 1-40 16,-1 2-38-16,-3 1-45 0,1 1-59 0,0 0 18 15,0 1-62-15,16 1-48 0,-24 0-101 0,24 0-289 16,-24 0-283-16</inkml:trace>
          <inkml:trace contextRef="#ctx0" brushRef="#br0" timeOffset="14441.888">-1988 5245 476 0,'4'-15'359'0,"-4"15"-15"0,2-11-79 16,-2 11-1-16,0-11-36 0,0 11-24 0,4-11-73 15,-4 11 24-15,1-7-62 0,-1 7 26 0,4-9-45 16,-4 9 43-16,8-4 11 0,-8 4 8 0,10-4 6 16,-10 4 3-16,17 0-14 0,-17 0-13 0,20 5-4 15,-9-2 7-15,3 1-4 0,-1 3 1 0,2 2-7 16,1 0 12-16,1 4-11 0,4-1 3 0,-2 4-11 16,2 4-2-16,2 4-1 0,1 0 2 0,-2 1-11 15,1 7 0-15,0 1 3 0,2 4-1 0,-2-2-12 16,-6 0 6-16,4 3-13 0,-3 3-6 0,-5-4-7 0,-2 0-8 15,0 1-6-15,-4 1 2 0,-3 1-15 0,-2 1-5 16,-2-2-27-16,-6 1 24 0,-1 0-26 16,-8 8 27-16,3-5-32 0,-8 1 20 0,-1-3 0 15,-1-2-1-15,-2-2-11 0,-1-2-7 0,-2-2-37 0,2-6-36 16,0-5-47-16,0 0-35 0,2-6-65 0,1-2-82 16,2-5-61-16,0-4-69 0,1-1-72 15,3-4-143-15,-2-4-336 0,1-2-583 0</inkml:trace>
          <inkml:trace contextRef="#ctx0" brushRef="#br0" timeOffset="15259.9063">-1396 4823 157 0,'-10'4'422'0,"10"-4"-66"0,0 0-75 16,0 0-23-16,0 0-76 0,0 0 6 0,0 0-67 15,0 0 38-15,-6-4-61 0,6 4 36 0,0 0-61 0,0 0 39 16,-2-9-53-16,2 9 35 0,0 0-45 0,0-11 35 16,0 11-34-16,2-5 23 0,-2 5-33 15,5-10 14-15,-5 10-29 0,6-10 23 0,-6 10-34 0,12-12 30 16,-7 7-34-16,3-1 30 0,1 1-30 0,-1-1 26 16,2-1-23-16,0 3 15 0,1 0-28 0,-4-2 17 15,-7 6-21-15,21-5 23 0,-21 5-28 0,18-3 27 16,-18 3-26-16,17 1 30 0,-17-1-16 0,18 2 24 15,-18-2-19-15,14 9 20 0,-14-9-15 0,16 10 24 16,-11-3-13-16,0 0 18 0,-2 0-11 0,1 3 12 16,-3-3-21-16,-1 3 21 0,0 0-20 0,0-2 19 15,-2 5-21-15,-2-3 14 0,0 0-20 0,1 1 15 16,-3 0-9-16,-1 1 10 0,-2-3-13 0,4 3 6 16,-4-4-8-16,0 4 8 0,1-4-19 0,-1 1 11 15,-1-2-14-15,3 3 15 0,-1-3-17 0,-1 0 11 16,3-1-13-16,-1-2-3 0,7-4 4 0,-7 11 11 15,7-11-7-15,-11 7 19 0,11-7 9 0,-6 6 17 16,6-6 8-16,-7 5-3 0,7-5-7 0,0 0-5 0,0 0-12 16,-9 6-5-16,9-6-10 0,0 0 4 15,0 0-13-15,0 0 5 0,9-8-9 0,-9 8 6 16,0 0-9-16,12-5 6 0,-12 5-5 0,0 0 3 0,14-4-5 16,-14 4-4-16,13-1 7 0,-13 1 1 0,14-3-6 15,-14 3 5-15,15 0-5 0,-15 0 7 0,15 4-8 16,-15-4 11-16,18 4-9 0,-18-4 5 0,16 7-3 15,-10-1 7-15,-6-6-2 0,17 10 4 0,-10-4 2 16,2 2 2-16,-3-1 7 0,1-1 1 0,-1 3 7 16,1 0 3-16,-2-2 0 0,1 3 0 0,-2-1-4 15,-1-2 5-15,1 2 0 0,-3-1 0 0,3-1-3 16,-4-7 1-16,1 17 0 0,-2-10-1 0,1-7 5 16,-4 14-3-16,4-6-4 0,-5 0-6 0,0-1-1 15,-2-2-4-15,1-1-7 0,-2 4 5 0,-3-3 4 16,1-2-13-16,-2 4-2 0,0-2-1 0,-1 0-3 15,-3-3 2-15,-1 2-29 0,0-3-37 0,1 0-52 16,-3 1-57-16,0-1-70 0,0 1-67 0,0-2-57 16,-3 0-97-16,4 1-171 0,0-1-279 0,0 0-483 15</inkml:trace>
          <inkml:trace contextRef="#ctx0" brushRef="#br0" timeOffset="15899.8995">-870 5762 441 0,'0'0'367'0,"0"0"-58"0,0 0-53 0,-13-1-33 16,13 1 12-16,0 0-70 0,0 0 14 15,0 0-55-15,0 0 23 0,-12-3-62 0,12 3 39 0,0 0-47 16,0 0 27-16,0 0-19 0,0 0 31 0,0 0-12 15,0 0 16-15,0 0-24 0,0 0 6 0,0 0-26 16,18 1 1-16,-18-1-25 0,18-1 5 0,-18 1-24 16,26 0 5-16,-13-1-19 0,5 1 11 0,-1 0-21 15,0-2 15-15,4 2-18 0,-2-1 12 0,-1 1-16 16,0 0 11-16,3-3-14 0,-4 3 11 0,1 0-12 16,0 0 13-16,-2 0-14 0,-2-2 10 0,3 2-11 15,-6-1 16-15,-11 1-19 0,24-2 18 0,-24 2-16 16,20-2 16-16,-20 2-14 0,17-2 15 0,-17 2-17 15,13-1 12-15,-13 1-11 0,0 0 14 0,18-1-14 0,-18 1 5 16,0 0-11-16,11-3 3 0,-11 3-56 16,0 0-28-16,0 0-86 0,7-6 24 0,-7 6-67 15,0 0-34-15,0 0-87 0,0 0-496 0,4-9-376 0</inkml:trace>
          <inkml:trace contextRef="#ctx0" brushRef="#br0" timeOffset="16817.882">192 5515 41 0,'0'0'414'0,"12"-10"-108"0,-12 10-50 0,10-8-66 15,-10 8-31-15,12-11-45 0,-12 11-8 0,9-11-19 16,-1 6 26-16,-2-3-36 0,1 3 17 0,-1-3-37 15,1 0 30-15,-2 0-40 0,1 2 35 0,0-3-39 16,-1 4 33-16,-1-2-48 0,-2 0 42 0,2-2-11 16,-1 2-6-16,-1 0-3 0,0-3-2 0,-2 10-8 15,0-15-9-15,0 6-5 0,-2 1-2 0,0-2-6 16,-1 3-3-16,-1-3 11 0,2-1 2 0,-4 4-4 16,1 0 7-16,0-3-6 0,-1 5-2 0,2-1-2 15,-4-1-4-15,8 7-7 0,-14-9-5 0,14 9 8 16,-18-4-6-16,18 4 3 0,-19-3-1 0,19 3-2 15,-19 2-1-15,6 1-5 0,0-1 7 0,2 3-1 0,-1-1-2 16,0 3 0-16,2 1 0 0,-2-2-35 0,3 4 39 16,-1-2-31-16,-1 0 42 0,4 2-34 15,-2 1 39-15,1 1-31 0,1-4 39 0,2 5-37 16,0-2 35-16,0 2-31 0,0-2 31 0,2-1-25 0,1 1 26 16,0 0-22-16,1-2 20 0,1 1-22 0,-3 0 25 15,6-1-28-15,-3 1 26 0,1-2-31 0,1 2 27 16,0-1-23-16,1-1 21 0,-2-1-25 0,4 2 30 15,-5-9-18-15,5 11 13 0,-5-11-11 0,9 14 19 16,-9-14-15-16,8 8 27 0,-8-8-17 0,12 9 13 16,-12-9-17-16,11 6 11 0,-11-6-20 0,17 2 10 15,-17-2-12-15,18 2 11 0,-18-2-16 0,17 1 7 16,-17-1-14-16,18 3 16 0,-18-3-19 0,22 0 19 16,-22 0-9-16,21 1 17 0,-8 3-14 0,-1-1 13 15,-1 0-17-15,1 2 17 0,0-1-2 0,-2 0 12 16,2 2-11-16,-5 0 11 0,5 0-12 0,0 0 11 15,-3 2-12-15,-2 0 12 0,3 0-11 0,-4 0 9 16,2 1-5-16,-2-1 12 0,2 4 2 0,-2-2 1 16,0 1-5-16,-4-1 6 0,3 0-6 0,1 3 10 0,-5-2-3 15,3 0-2-15,-3 2-2 0,-1-2-3 16,0 0-8-16,0 1 0 0,-1 0-2 0,-3 0-10 16,3 0 5-16,-5 0-6 0,1 0 3 0,3-1-1 0,-4 0-1 15,0 0-4-15,1 1 1 0,-2-4-2 0,-2 0-2 16,4 1 0-16,-3-2 0 0,-1 2-2 0,3-3 3 15,-2 0-9-15,-1 0 8 0,-3-2-5 0,12-4 0 16,-16 7-2-16,16-7 3 0,-20 3-2 0,20-3-2 16,-22 0 0-16,22 0 4 0,-22-3-3 0,10-2 32 15,0 0-39-15,1 1 5 0,0-3-5 0,-1-1 6 16,2-1-5-16,2-1 7 0,-3-4-6 0,4 0 2 16,1 3 0-16,0-6-2 0,2 3-5 0,3-3 5 15,0-1-3-15,1 0-1 0,0 1-1 0,1-4 2 16,0 0-3-16,4 1 7 0,-1-1-3 0,3 0 0 15,-2 0-2-15,1-1 0 0,2 5-4 0,1-2 1 16,-1-1-6-16,1 0 4 0,-1 1-5 0,2 1-4 16,-2 1-4-16,2 0-7 0,-2 1-13 0,1 1-14 15,1 1-4-15,-3 3-9 0,1 0-17 0,-3 1-24 16,1-1-22-16,-1 3-31 0,1 2-19 0,-1-2-15 16,-5 8-25-16,6-10-46 0,-6 10-8 0,7-9-35 15,-7 9-94-15,6-7-270 0,-6 7-184 0</inkml:trace>
          <inkml:trace contextRef="#ctx0" brushRef="#br0" timeOffset="17365.8963">603 5282 98 0,'0'0'456'0,"9"-5"-130"0,-9 5-70 0,0 0-59 15,0 0-43-15,7-3-48 0,-7 3-1 0,0 0 13 16,0 0 26-16,0 0-3 0,9 6-11 0,-9-6-10 16,3 9-17-16,-3-9-5 0,4 12 8 0,-3-3-8 15,1-1 15-15,-2 2-21 0,0 1 26 0,0 2-28 16,0 1 34-16,0-1-15 0,0 2 20 0,-2 2-20 16,1-1 3-16,1 3-12 0,-4-3-2 0,4 3-11 15,-1 1-2-15,1 1-13 0,-2-1 1 0,0-4-15 16,2 3 4-16,0-1-10 0,0 0-6 0,2-3-8 15,-2 4-2-15,2-4-1 0,-1 2 7 0,3-3-6 16,-1 2-3-16,0-5-5 0,3 4-9 0,-4-4 3 16,3 2-3-16,1-4 0 0,-1 4 0 0,-3-5-1 15,4 0-5-15,-1 0 14 0,0-3-13 0,1 0 2 0,-6-5-5 16,15 10 5-16,-15-10-11 0,14 2 7 0,-14-2-8 16,17 0 3-16,-17 0-6 0,20-6 5 0,-8 3-3 15,-4-3 2-15,3 0-5 0,0-1 10 16,-1-3-12-16,-2 2 5 0,2-3-3 0,-2-1 2 0,2-4-3 15,-3 1 3-15,2-1-8 0,-3 0 10 0,0-5-6 16,-4 4 3-16,3-3-3 0,-3-2 2 0,0 1-3 16,1-2-5-16,-5 2 5 0,1 0-4 0,-3-3 2 15,3 3 1-15,-3-1 0 0,-1 4-4 0,-2-1-2 16,1 0-1-16,0 2 0 0,-4 0-7 0,4 3-5 16,-6-2-15-16,5 4-11 0,-2 1-26 0,-3 2-6 15,2 0-10-15,0 3-13 0,0 0-22 0,0 2-19 16,-2 1-11-16,2-2-20 0,10 5-2 0,-20-2-2 15,20 2-14-15,-16 5-13 0,16-5-26 0,-13 6-42 16,13-6-40-16,-15 7-403 0,15-7-223 0</inkml:trace>
          <inkml:trace contextRef="#ctx0" brushRef="#br0" timeOffset="17951.8195">1109 5298 287 0,'10'-3'397'0,"-10"3"-92"15,12-7-21-15,-12 7-51 0,10-6-32 0,-10 6-38 16,8-7-18-16,-8 7-23 0,0 0-20 0,10-4-18 0,-10 4-15 16,0 0-6-16,0 0-10 0,0 0 18 0,0 0 6 15,0 0-1-15,0 0-14 0,12 4 7 0,-12-4 0 16,0 11 21-16,0-11-2 0,-4 14 28 0,4-4-12 15,0-1 11-15,-1 2-21 0,-1 1 16 0,0 4-17 16,0-4 17-16,2 3-4 0,-1 2 20 0,1-1-18 16,-2 2-5-16,0 3-1 0,2 0-6 0,0 3-9 15,0-3-14-15,0 1-10 0,0 0-15 0,0-1 2 16,0 0 0-16,0 1 9 0,0-5-17 0,2 4 10 16,0-1-14-16,-1 0 7 0,-1-2-18 0,4-3 10 15,-1 1-20-15,-3-1 15 0,4-2-20 0,-3 0 14 16,3 0-17-16,-1 0 16 0,-1-4-20 0,1-1 25 15,-2 1-25-15,4-2 19 0,-5-7-18 0,9 11 19 16,-9-11-27-16,12 8 22 0,-12-8-18 0,13 3 17 0,-13-3-23 16,18 0 19-16,-18 0-19 0,17-6 20 0,-7 1-23 15,-2-2 33-15,2 1-37 0,1-3 21 16,-1-1-19-16,-2-1 19 0,2-3-23 0,-2-1 23 16,3-1-22-16,-4-3 24 0,2-1-27 0,-4 0 26 0,2 1-24 15,-2-5 0-15,-3 2 4 0,2 0 1 0,-1 0-3 16,-1-1 2-16,-2 0 5 0,-3 1-1 15,3 0-3-15,-3 0 1 0,-2 2-3 0,0 1 0 0,-2-1 0 16,1 3-2-16,-3-1-2 0,1 3-8 0,-1 2 0 16,-3 0-8-16,4 5-11 0,-3-4-17 0,-1 7-18 15,2-2-13-15,-3 3-13 0,1 0-27 0,1 2-12 16,11 2-17-16,-22-2-15 0,22 2-23 0,-22 4-10 16,22-4-39-16,-20 5 37 0,10-1-23 0,10-4 5 15,-16 7-36-15,16-7-32 0,-11 10-84 0,11-10-259 16,-6 9-149-16</inkml:trace>
          <inkml:trace contextRef="#ctx0" brushRef="#br0" timeOffset="18611.8814">1545 5310 93 0,'0'0'461'0,"8"-8"-107"15,-8 8-58-15,9-6-55 0,-9 6-35 16,7-3-37-16,-7 3-32 0,0 0-24 0,9-5-33 16,-9 5-3-16,0 0 14 0,0 0 13 0,0 0 7 0,0 0 1 15,13 3 0-15,-13-3 3 0,2 7-3 0,-2-7 9 16,4 12 5-16,-4-12 1 0,0 15-14 0,1-6 7 16,-1-1-1-16,0 4 1 0,0 0-9 0,0 0 5 15,-1 0-17-15,1 5 4 0,-3-1-2 0,2-1-8 16,1 4-12-16,0-3-11 0,0 0-10 0,-3 2-11 15,1 1 4-15,2-2 5 0,-2 1 13 0,1-2-25 16,1 1 0-16,-3 0-18 0,3-3 6 0,-1 3-14 16,2-2 9-16,-1 0-14 0,3-1 11 0,-2-2-15 15,1 1 12-15,0-2-14 0,-1 2 15 0,1-6-19 16,2 2 20-16,-3-1-17 0,3-1 15 0,-2 2-17 16,-2-9 17-16,12 10-20 0,-12-10 17 0,14 5-19 15,-14-5 19-15,14 6-24 0,-14-6 19 0,17 0-22 16,-17 0 22-16,18-2-25 0,-6-3 29 0,-2 2-28 0,1-2 19 15,0-1-17-15,0-3 17 0,0 4-18 0,-2-2 20 16,2-3-19-16,0 0 16 0,1-2-20 16,-2 1 23-16,1-2-23 0,-2 0 22 0,-3 0-23 15,5-2 30-15,-6 0-31 0,4-2 3 0,-3 3 0 0,0-3 5 16,-3 0 1-16,1 3-4 0,0-3 5 0,-1 1 2 16,-3 1-4-16,0-2 4 0,0 2-3 15,0-2 0-15,0 2-6 0,-3-1 10 0,-1 3-3 0,0-3-2 16,1 0 12-16,-3 5-13 0,1-2 7 0,0 1-11 15,-1 0 6-15,-1 1-5 0,-2 0 11 0,3 2-11 16,-5-1 11-16,3 2-15 0,-2 1 5 0,0 1 5 16,1-2-5-16,-3 3 12 0,2 0-12 0,-2 0 10 15,0 1-14-15,1 1 18 0,-1 1-16 0,12 2 13 16,-21-3-14-16,21 3 4 0,-23-2-17 0,23 2 4 16,-17-2-27-16,17 2-12 0,-18 0-17 0,18 0-17 15,-15-1-24-15,15 1-22 0,0 0-19 0,-16 0-26 16,16 0-25-16,0 0-14 0,-14 0-4 0,14 0 0 15,0 0-16-15,0 0-37 0,-13 1-48 0,13-1-129 16,0 0-205-16,0 0-172 0</inkml:trace>
          <inkml:trace contextRef="#ctx0" brushRef="#br0" timeOffset="18799.9827">2174 5237 249 0,'15'-5'566'0,"-2"2"-140"16,-1 0-107-16,-2 0-62 0,1-1-50 0,-11 4-41 15,18-5-41-15,-18 5-25 0,14-8-22 0,-14 8-22 16,17-4-47-16,-17 4-127 0,11-5-181 0,-11 5-379 16,6-4-184-16</inkml:trace>
        </inkml:traceGroup>
      </inkml:traceGroup>
    </inkml:traceGroup>
    <inkml:traceGroup>
      <inkml:annotationXML>
        <emma:emma xmlns:emma="http://www.w3.org/2003/04/emma" version="1.0">
          <emma:interpretation id="{FB8BF79C-2078-4D81-88E6-A795B39DA7E4}" emma:medium="tactile" emma:mode="ink">
            <msink:context xmlns:msink="http://schemas.microsoft.com/ink/2010/main" type="paragraph" rotatedBoundingBox="4493,17594 12947,17366 12992,19064 4539,192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79B123-607E-4105-A6AA-D9BCE274A53A}" emma:medium="tactile" emma:mode="ink">
              <msink:context xmlns:msink="http://schemas.microsoft.com/ink/2010/main" type="line" rotatedBoundingBox="4493,17594 12277,17384 12298,18165 4514,18375"/>
            </emma:interpretation>
          </emma:emma>
        </inkml:annotationXML>
        <inkml:traceGroup>
          <inkml:annotationXML>
            <emma:emma xmlns:emma="http://www.w3.org/2003/04/emma" version="1.0">
              <emma:interpretation id="{60FFDA84-A219-47EF-A34D-9BE0B946F805}" emma:medium="tactile" emma:mode="ink">
                <msink:context xmlns:msink="http://schemas.microsoft.com/ink/2010/main" type="inkWord" rotatedBoundingBox="4503,17971 4826,17962 4832,18160 4508,18169"/>
              </emma:interpretation>
              <emma:one-of disjunction-type="recognition" id="oneOf3">
                <emma:interpretation id="interp11" emma:lang="en-US" emma:confidence="0.5">
                  <emma:literal>=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E</emma:literal>
                </emma:interpretation>
                <emma:interpretation id="interp14" emma:lang="en-US" emma:confidence="0">
                  <emma:literal>I</emma:literal>
                </emma:interpretation>
                <emma:interpretation id="interp15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9741.7955">-7381 7319 309 0,'0'0'353'0,"0"0"-57"0,0 0-28 0,-7-6-44 16,7 6-38-16,0 0-14 0,-5-7-30 0,5 7-7 15,0 0-8-15,0 0 29 0,-6-4-63 0,6 4 34 16,0 0-68-16,0 0 46 0,0 0-31 0,0 0 31 15,-6-7-48-15,6 7 27 0,0 0-39 0,0 0 13 16,0 0-13-16,0 0-7 0,0 0-5 0,0 0 19 16,0 0-29-16,0 0-5 0,0 0 1 0,0 0 0 15,0 0 0-15,0 0 3 0,6-4 8 0,-6 4-7 16,0 0-3-16,22-1-1 0,-22 1-1 0,18 0-9 16,-18 0 1-16,27-3 17 0,-13 1-22 0,2 1 16 15,0-1-22-15,1 2 18 0,0-3-25 0,-3 1 18 16,3-1-27-16,0 2 11 0,0-1-70 0,0 1-23 15,-3 1-73-15,1-1-7 0,1-1-63 0,-16 2-42 16,23-1-72-16,-23 1-352 0,20 0-215 0</inkml:trace>
          <inkml:trace contextRef="#ctx0" brushRef="#br0" timeOffset="19966.8967">-7377 7458 109 0,'0'0'305'16,"-9"4"-87"-16,9-4 0 0,0 0-41 0,-7 8 8 0,7-8-42 16,0 0 6-16,0 0-8 0,0 0-17 0,0 0-15 15,0 0-21-15,0 0-6 0,12 2-16 0,-12-2-12 16,17-5-4-16,-17 5-13 0,22-5-10 0,-10 1-14 16,3 1 10-16,-1-1-9 0,1 2-1 0,2-1-5 15,0 0-3-15,-1-2-6 0,4 1-21 0,-2 3-63 16,3-3-92-16,-1 0-129 0,0-1-246 0,0 2-62 15</inkml:trace>
        </inkml:traceGroup>
        <inkml:traceGroup>
          <inkml:annotationXML>
            <emma:emma xmlns:emma="http://www.w3.org/2003/04/emma" version="1.0">
              <emma:interpretation id="{C0F7BBE2-6255-4EB5-B13F-A5E82E030CFD}" emma:medium="tactile" emma:mode="ink">
                <msink:context xmlns:msink="http://schemas.microsoft.com/ink/2010/main" type="inkWord" rotatedBoundingBox="5886,17556 7737,17506 7756,18229 5906,18279">
                  <msink:destinationLink direction="with" ref="{6512B8A6-C29B-4F9D-8B3A-DB80F89C04B0}"/>
                </msink:context>
              </emma:interpretation>
              <emma:one-of disjunction-type="recognition" id="oneOf4">
                <emma:interpretation id="interp16" emma:lang="en-US" emma:confidence="0.5">
                  <emma:literal>8000</emma:literal>
                </emma:interpretation>
                <emma:interpretation id="interp17" emma:lang="en-US" emma:confidence="0">
                  <emma:literal>800</emma:literal>
                </emma:interpretation>
                <emma:interpretation id="interp18" emma:lang="en-US" emma:confidence="0">
                  <emma:literal>80000</emma:literal>
                </emma:interpretation>
                <emma:interpretation id="interp19" emma:lang="en-US" emma:confidence="0">
                  <emma:literal>80</emma:literal>
                </emma:interpretation>
              </emma:one-of>
            </emma:emma>
          </inkml:annotationXML>
          <inkml:trace contextRef="#ctx0" brushRef="#br0" timeOffset="20963.7076">-5747 7035 313 0,'0'0'333'0,"0"0"-68"0,0 0-35 15,0 0-33-15,9-2-39 0,-9 2-33 0,0 0-26 16,3-6-19-16,-3 6-14 0,6-9-20 0,-6 9-1 16,6-7 2-16,-6 7-5 0,9-9-3 0,-9 9-8 15,6-13-4-15,-1 7-7 0,-5 6 19 0,5-14-5 16,-2 8-2-16,-3 6-6 0,4-15-5 0,-4 15-6 16,0-14 10-16,0 14 3 0,-4-16 4 0,4 16 4 15,-3-16-4-15,0 9-1 0,-3 2-14 0,1-3 5 16,-3 3-1-16,-2-2-4 0,2 1-2 0,-2 4-4 15,-2-2-2-15,1 0-5 0,11 4 4 0,-24 0-2 0,9 0-1 16,2 4 1-16,-3 0-2 0,5 1 7 0,-3-1-4 16,-1 3 6-16,-2 3 5 0,5-3-4 15,-1 4 0-15,-3-2 6 0,4 2-3 0,2 1 31 16,2-2-40-16,-5 1 34 0,4-1-41 0,4 1 41 0,-1-2-47 16,0 4 47-16,4-5-43 0,-2 2 42 0,3 0-46 15,-3-3 44-15,4 4-43 0,1-4 42 0,2 3-42 16,-2-3 37-16,5 0-36 0,0 1 36 0,0 2-38 15,-1-2 38-15,6-2-36 0,-4 2 25 0,4-2-25 16,-1-1 24-16,0 2-26 0,2-1 23 0,-3 0-31 16,3-2 37-16,-1 3-40 0,4-1 32 0,-4-1-29 15,2-1 34-15,-1 4-35 0,0-3 35 0,3 1-40 16,-2-1 37-16,-1 1-30 0,1 1 36 0,1-1-30 16,-2 1 42-16,0 2-21 0,4 2 30 0,-4-4-40 15,-3 2 13-15,1 0-2 0,2 3 5 0,-1-3 2 16,0 2 0-16,-5 0 7 0,5-2 7 0,-5 4-1 15,0-2-4-15,0 2 0 0,0 0 2 0,-2 0 7 16,-3-2-4-16,3 3 2 0,-1-2-6 0,-3 0-10 16,-2 2 0-16,1-3 0 0,-3 3-2 0,3-2-1 15,-3 0 4-15,-2-3-5 0,0 3-1 0,0-3-1 16,1 2 2-16,-2-4 0 0,0 0-3 0,-2 0 6 16,1 0-6-16,-3-4-4 0,11-3-5 0,-18 5 2 0,18-5-2 15,-20 0 0-15,20 0 7 0,-25-3-10 0,12-1 0 16,-1 0-1-16,2-1 1 0,-1-3-1 0,-2 0 0 15,3-4 6-15,0 0-8 0,1-2-1 0,-1 3 0 16,4-7 0-16,2 2 1 0,1 0-1 0,0-2 10 16,1 0-12-16,4 0 4 0,0 1-6 0,5-3 10 15,-1-1-12-15,2 3 6 0,1-2-19 0,3 0 11 16,-2 1-21-16,3-1 8 0,1 5-33 0,-2-2-4 16,2 3-44-16,0 0 1 0,-1 2-60 0,1 0 36 15,0 2-46-15,-1 0-9 0,0 3-6 0,-1 2-33 16,-2-4-32-16,3 3-60 0,0 2-372 0,-5 0-191 15</inkml:trace>
          <inkml:trace contextRef="#ctx0" brushRef="#br0" timeOffset="21436.5722">-5387 7081 154 0,'0'0'449'0,"0"0"-94"0,0 0-49 0,12-2-48 15,-12 2-39-15,0 0-27 0,0 0-27 16,0 0 13-16,0 0-76 0,0 0 20 0,0 0-69 16,0 0 39-16,14-1 8 0,-14 1 37 0,0 0-24 0,5 7 11 15,-5-7-16-15,7 11 21 0,-7-11-17 0,5 11-3 16,-5 0-10-16,4-3 12 0,-2 3-17 0,-2 3 1 16,0 1-4-16,0-1-8 0,0 1-7 15,0 4-8-15,0-4-16 0,0 6-13 0,-2-1-4 0,-1 1-4 16,2 1-8-16,-1-2-5 0,2 1 1 0,-2-3-5 15,1 0-2-15,1 1 1 0,1-3 0 0,1-1-5 16,0 1 2-16,2-2-1 0,-2-2 1 0,2 2 0 16,1-4-2-16,0 1 3 0,-1-3-3 0,5 0 0 15,-2-2 1-15,1-2-3 0,-8-4-2 0,19 6 1 16,-19-6 2-16,19-2-3 0,-7-2-2 0,0 3 4 16,-1-6-4-16,-2 0 0 0,1 0 0 0,0-2 2 15,-1-2-4-15,-1 1 1 0,1-4 2 0,-3 1-4 16,-3-2-4-16,2 0 2 0,-5-2 0 0,1 0-1 15,-2-4-5-15,0 3-3 0,-4-4-4 0,-2 1 1 16,-2-3-11-16,0 1-1 0,-3 1-14 0,1 1-12 16,-4-1-11-16,2 6 8 0,1-1-13 0,0 3-20 15,-2 0-15-15,1 4-18 0,0 1-23 0,1 2-20 0,0 0-2 16,-2 2 32-16,3 3-52 0,11 2-6 0,-20 0-21 16,20 0-36-16,-17 2-57 0,17-2-398 15,-14 7-209-15</inkml:trace>
          <inkml:trace contextRef="#ctx0" brushRef="#br0" timeOffset="21905.8998">-4895 7058 293 0,'0'0'331'0,"12"-7"-72"16,-12 7-50-16,9-5-34 0,-9 5-38 0,0 0-10 15,9-5-4-15,-9 5 11 0,0 0-3 0,0 0-15 16,0 0-5-16,11 3 45 0,-11-3-64 0,4 8 40 16,-4-8-40-16,1 14 43 0,-1-14-36 0,0 16 48 15,0-4-34-15,0-3 26 0,0 1-22 0,-1 4 7 16,0-1-21-16,1 0 6 0,0 4 5 0,0-3 7 16,0 1-11-16,0 1-12 0,0 1-14 0,1 0-12 15,0 1-13-15,-1-1-9 0,2-1-9 0,2 1-7 16,-3-1-5-16,3 1-4 0,0-2-2 0,-2-1-5 15,2 0 0-15,1 0 0 0,-2-2 0 0,2 0-2 0,2-3-1 16,2 0 1-16,-3-2-1 0,2 1-1 0,1-3-2 16,-9-5-2-16,17 6-4 0,-17-6 1 15,18 0-4-15,-18 0 2 0,19-5-2 0,-10 1 3 16,3-3-3-16,-4 1 0 0,3-1 0 0,-2-5-2 0,-1 4 2 16,3-4-3-16,-5 0 2 0,1-1 14 0,-4 0-20 15,0-4 1-15,0 0-3 0,-2 1 1 0,-2-1-11 16,-3-2 6-16,-1-1-7 0,-1 2-1 0,0-2-17 15,-2 3-12-15,-1 0-4 0,1 2-23 0,-2-1-12 16,0 3-30-16,1 2-37 0,-2 3-21 0,1-1 6 16,-1 2-44-16,2 1 32 0,-1 0-34 0,10 6 0 15,-17-2-33-15,17 2-36 0,-17-2-85 0,17 2-293 16,0 0-171-16</inkml:trace>
          <inkml:trace contextRef="#ctx0" brushRef="#br0" timeOffset="22391.7705">-4377 7065 115 0,'0'0'411'0,"0"0"-90"15,6-6-55-15,-6 6-26 0,0 0-33 0,0 0-24 0,9-4-21 16,-9 4-26-16,0 0-24 0,0 0-3 0,0 0-15 15,0 0-11-15,0 0 40 0,-5 10-49 16,5-10 39-16,-5 8-32 0,5-8 35 0,-5 12-22 0,1-3 16 16,2-1-5-16,0 1 28 0,-1 1-17 0,2 1-7 15,-3 2-27-15,3-1 14 0,1 1 4 0,0 0-9 16,-2 1-9-16,2 1-2 0,2-4-20 16,-2 5 6-16,0-2-1 0,4 0-8 0,-2 1-9 0,1-3-2 15,-1 3 4-15,2-2-7 0,-1 2-5 0,2-2-10 16,-1-1-5-16,1 0-3 0,-1-1 0 0,1-1 0 15,0-2-2-15,0 2 7 0,2-1-4 0,-3-4 7 16,2 2 0-16,-1-1-4 0,2-2-1 0,-7-4-1 16,15 7-3-16,-15-7-6 0,17 0-3 0,-17 0-2 15,15-2-1-15,-15 2-2 0,20-5-2 0,-12 1 5 16,2-2-5-16,1-2-1 0,-4 1-2 0,4-2 1 16,-3-1 0-16,-2-4 0 0,3 2 3 0,-2-3-9 15,-2-3-1-15,-4 1 0 0,3-1-1 0,-3-1-9 16,-2-1-5-16,-3-1-10 0,3-2-7 0,-6 1-28 0,0-2-14 15,-1 1-14-15,-4 1-23 0,2 2-14 16,-2 4-37-16,0-1-32 0,1 3-34 0,-2 3-2 16,-4 1-5-16,4 1-31 0,-4 5-47 0,-1-1-102 0,1 1-308 15,1 2-234-15</inkml:trace>
        </inkml:traceGroup>
        <inkml:traceGroup>
          <inkml:annotationXML>
            <emma:emma xmlns:emma="http://www.w3.org/2003/04/emma" version="1.0">
              <emma:interpretation id="{A3C2DD49-9637-4898-A830-DB65024FB564}" emma:medium="tactile" emma:mode="ink">
                <msink:context xmlns:msink="http://schemas.microsoft.com/ink/2010/main" type="inkWord" rotatedBoundingBox="8320,17695 8627,18120 8245,18396 7938,17971">
                  <msink:destinationLink direction="with" ref="{6512B8A6-C29B-4F9D-8B3A-DB80F89C04B0}"/>
                </msink:context>
              </emma:interpretation>
              <emma:one-of disjunction-type="recognition" id="oneOf5">
                <emma:interpretation id="interp20" emma:lang="en-US" emma:confidence="0.5">
                  <emma:literal>x</emma:literal>
                </emma:interpretation>
                <emma:interpretation id="interp21" emma:lang="en-US" emma:confidence="0">
                  <emma:literal>X</emma:literal>
                </emma:interpretation>
                <emma:interpretation id="interp22" emma:lang="en-US" emma:confidence="0">
                  <emma:literal>*</emma:literal>
                </emma:interpretation>
                <emma:interpretation id="interp23" emma:lang="en-US" emma:confidence="0">
                  <emma:literal>+</emma:literal>
                </emma:interpretation>
                <emma:interpretation id="interp2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3083.7281">-3818 7171 113 0,'0'0'458'0,"0"0"-62"0,5-5-90 0,-5 5-18 15,0 0-69-15,0 0 14 0,0 0-68 0,5-7 19 16,-5 7-53-16,0 0 20 0,0 0-42 0,0 0 9 16,5-6-36-16,-5 6 59 0,0 0 41 0,0 0 13 15,9 6-23-15,-9-6 1 0,13 8-21 0,-5-4-18 16,0 0-17-16,2 4-11 0,0 0-10 0,3 2-9 15,-2 1-8-15,4-1-13 0,-1 4-10 0,1-3-7 0,-1 3-9 16,1 2-10-16,0-2-6 0,2 3-6 0,-2-1-1 16,-2 1-4-16,0-1-4 0,2 3 5 15,-4-3-9-15,0 1-5 0,0-2-7 0,-3-1-11 16,2 1-39-16,0 1-49 0,-3-6-27 0,-1 2-38 0,-1-2-38 16,2 1-32-16,-2-2-2 0,0-3 11 0,0 0 0 15,-5-6-24-15,9 6-20 0,-9-6-62 0,0 0-26 16,15-4-281-16,-15 4-154 0</inkml:trace>
          <inkml:trace contextRef="#ctx0" brushRef="#br0" timeOffset="23337.8898">-3408 7293 311 0,'-1'-9'320'0,"1"2"-44"0,-2-1-44 16,2 8 0-16,-5-16-59 0,4 9 31 0,1 7-64 15,-4-12 29-15,4 12-46 0,-7-12 34 0,7 12-56 16,-6-10 46-16,6 10-40 0,-6-8 25 0,6 8-52 15,-10-6 11-15,10 6-38 0,-11-3 34 0,11 3-20 16,-14 3 17-16,3 1-32 0,0 2 13 0,-1 1-30 16,0 3 15-16,-3 2-27 0,2 1 14 0,-8 6-25 15,4-1 1-15,2 1-5 0,-2-1-3 0,0 3 3 16,2 2-2-16,-2-5-7 0,3 6 5 0,-1-1-7 16,2-3-2-16,3 0-7 0,2-2-16 0,-1-3-36 15,3 2-53-15,3-4-13 0,-1 0-21 0,3-3-22 0,-2-2-50 16,3-8-71-16,4 13-468 0,-4-13-278 0</inkml:trace>
        </inkml:traceGroup>
        <inkml:traceGroup>
          <inkml:annotationXML>
            <emma:emma xmlns:emma="http://www.w3.org/2003/04/emma" version="1.0">
              <emma:interpretation id="{1C4F6BD2-9B38-4E85-AC7D-72C1DC857A3C}" emma:medium="tactile" emma:mode="ink">
                <msink:context xmlns:msink="http://schemas.microsoft.com/ink/2010/main" type="inkWord" rotatedBoundingBox="8771,17763 12249,17423 12300,17950 8822,18290">
                  <msink:destinationLink direction="with" ref="{6512B8A6-C29B-4F9D-8B3A-DB80F89C04B0}"/>
                </msink:context>
              </emma:interpretation>
              <emma:one-of disjunction-type="recognition" id="oneOf6">
                <emma:interpretation id="interp25" emma:lang="en-US" emma:confidence="0.5">
                  <emma:literal>21×21×21</emma:literal>
                </emma:interpretation>
                <emma:interpretation id="interp26" emma:lang="en-US" emma:confidence="0">
                  <emma:literal>21×219×21</emma:literal>
                </emma:interpretation>
                <emma:interpretation id="interp27" emma:lang="en-US" emma:confidence="0">
                  <emma:literal>21×210×21</emma:literal>
                </emma:interpretation>
                <emma:interpretation id="interp28" emma:lang="en-US" emma:confidence="0">
                  <emma:literal>219×210×21</emma:literal>
                </emma:interpretation>
                <emma:interpretation id="interp29" emma:lang="en-US" emma:confidence="0">
                  <emma:literal>214 2142x21</emma:literal>
                </emma:interpretation>
              </emma:one-of>
            </emma:emma>
          </inkml:annotationXML>
          <inkml:trace contextRef="#ctx0" brushRef="#br0" timeOffset="23893.4627">-3127 7178 46 0,'0'0'434'0,"4"-5"-85"0,-4 5-44 0,0 0-53 16,1-11-8-16,-1 11-66 0,1-9 23 0,-1 9-60 15,0 0 19-15,0-10-75 0,0 10 38 0,0-10-61 16,0 10 36-16,3-8-62 0,-3 8 46 0,2-13-55 16,2 6 36-16,-4 7-56 0,7-10 1 0,-1 4 2 15,1-1-3-15,2 1-1 0,-1 2 1 0,3-2-4 16,0 2-9-16,-1 0 13 0,2 3 0 0,0-1-9 15,-12 2 49-15,24 0-51 0,-24 0 45 0,28 3-43 16,-16 1 45-16,3 0-36 0,-6 3 45 0,3-1-37 16,1 4 42-16,-1-2-20 0,-5 1 29 0,4 4-8 15,-3-2 16-15,-3 2-16 0,-1 3 18 0,-2-2-18 0,0 3 1 16,-2-3 4-16,-2 3-5 0,0 1-1 0,-4 1-1 16,0 0 8-16,-3-2-4 0,-1 2-5 15,1-2-6-15,-3-1 3 0,2 0-1 0,-3 0-5 0,2-1-2 16,0-1-2-16,0-2-7 0,3-2-2 0,-1-1-6 15,2 1-6-15,0-3 1 0,-1 0 1 0,5 0 0 16,3-7-4-16,-10 10 3 0,10-10-6 0,-5 9-4 16,5-9 2-16,0 0-8 0,0 0 1 0,5 8-1 15,-5-8 1-15,17 0-3 0,-17 0-1 0,22-2 1 16,-22 2-4-16,29-3 2 0,-15 2 0 0,3-3 2 16,0 1-5-16,-1 0 1 0,3 2 2 0,-3-3-1 15,3 2-1-15,-3-1 1 0,1 2-1 0,1-2-3 16,-3 1-5-16,-3-1 1 0,0 0-14 0,-12 3-16 15,18-2 1-15,-18 2-17 0,17-3-24 0,-17 3-23 16,13-2-32-16,-13 2-41 0,0 0-52 0,16-2-4 16,-16 2-14-16,0 0-27 0,0 0-37 0,6-6-55 15,-6 6-403-15,0 0-280 0</inkml:trace>
          <inkml:trace contextRef="#ctx0" brushRef="#br0" timeOffset="24193.6954">-2511 7198 54 0,'0'0'473'0,"0"-15"-94"16,0 15 0-16,-2-12-102 0,2 12 13 0,-1-12-78 15,1 12 51-15,-2-9-42 0,2 9-12 0,-2-8-46 16,2 8-13-16,0 0-47 0,-1-12-2 0,1 12-32 16,0 0 14-16,0 0 26 0,0 0 19 0,0 0-15 15,0 0-2-15,0 0-25 0,1 13-1 0,-1-13-17 16,2 13-1-16,0-3-3 0,-2-1 3 0,3 4-18 15,-3-2-4-15,0 4-10 0,0-3-5 0,0 4-2 16,0 0-10-16,2-1-4 0,-2 2-1 0,0 1-1 16,0-2-4-16,0 1 2 0,2 1-6 0,-2-1 0 15,0 0-1-15,1-1-7 0,-1 0-3 0,1-1-15 16,2-2-48-16,-3 1-40 0,0-2-46 0,1-1-61 16,0-2-33-16,2-2-18 0,-2 1-10 0,-1-8-48 15,5 11-86-15,-5-11-374 0,8 3-304 0</inkml:trace>
          <inkml:trace contextRef="#ctx0" brushRef="#br0" timeOffset="24467.7828">-2293 7263 307 0,'0'0'355'0,"6"-11"-38"0,-6 11-55 0,4-10-17 0,-4 10-64 15,2-8 12-15,-2 8-56 0,0 0 12 0,5-11-68 16,-5 11 25-16,0 0-37 0,5-5 47 0,-5 5-55 15,0 0 55-15,16 1-57 0,-16-1 34 0,14 2-54 16,-14-2 34-16,16 7-51 0,-10-3 36 0,6 3-46 16,-2-1 32-16,1 1-43 0,-2 1 2 0,1-1-2 15,2 3 2-15,-1-2-5 0,2 1 2 0,2 3 5 16,-3-4-10-16,0 2 8 0,4 1-4 0,-3-2-1 16,-2 1-2-16,2-2-6 0,-2 2-3 0,0-3-29 15,1 0-40-15,-2 0-21 0,1 0-23 0,-4-2-31 16,-7-5-42-16,18 5-88 0,-18-5-2 0,16 7-269 15,-16-7-72-15</inkml:trace>
          <inkml:trace contextRef="#ctx0" brushRef="#br0" timeOffset="24749.9835">-1948 7237 160 0,'0'0'414'0,"-5"-12"-48"15,5 12-74-15,-3-7-13 0,3 7-80 0,-4-8 19 16,4 8-56-16,-5-9 19 0,5 9-68 0,0 0 35 16,0 0-47-16,-17 0 23 0,17 0-31 0,-12 7 39 0,5-1-36 15,-2-1 18-15,0 1-9 0,-2 3-22 0,1 0 2 16,-2 2-19-16,-1 2-12 0,-2-1-4 0,2 2-11 16,-3 2-10-16,-1 1-4 0,-1-1 2 0,3 3-15 15,1-2 1-15,-2-2-5 0,3 1 0 0,0-1-4 16,2-2-7-16,0 1 1 0,1-1-33 0,2-2-53 15,0-4-41-15,2 4-21 0,1-3-17 0,2-3-7 16,3-5-33-16,-5 9-65 0,5-9-40 0,0 0-406 16,0 0-224-16</inkml:trace>
          <inkml:trace contextRef="#ctx0" brushRef="#br0" timeOffset="25314.2372">-1731 7154 87 0,'0'0'365'0,"5"-11"-73"0,-5 11-74 0,3-10 3 15,-3 10-40-15,4-12-29 0,-4 12-23 0,0-14-4 16,0 14-8-16,0-11-26 0,0 11-7 0,0-14-1 0,0 14 0 16,1-11-5-16,-1 11-19 0,0-14-9 15,0 14-13-15,4-15-4 0,-4 15-6 0,3-11-5 16,-3 11 0-16,5-13-6 0,0 6-16 0,-5 7 12 0,8-9 1 15,-1 3-4-15,-7 6-1 0,13-9-5 0,-13 9 3 16,13-5-5-16,-13 5 1 0,18-4 0 0,-18 4 0 16,20 0-3-16,-20 0 1 0,18 1 3 15,-18-1-4-15,19 7 2 0,-10-3 3 0,-1 4 8 0,1-2 41 16,-1 1-38-16,-1 4 45 0,-2 0-45 0,0-2 50 16,-4 3-43-16,3-1 48 0,-4 0-24 0,0 2 36 15,-4 1-19-15,2 2 20 0,-2-2-19 0,-3 2 24 16,-3 1-21-16,2-2 20 0,-2 2-16 0,-1-1-5 15,-2-1-5-15,1 1-8 0,-3-1-4 0,4-1-6 16,-2-1-9-16,1 0-4 0,0 0-3 0,2-5-7 16,2 1-1-16,-1-1 3 0,3-1 3 0,1 0 0 15,5-7-2-15,-12 10-2 0,12-10-4 0,-7 8-3 16,7-8 1-16,0 0-3 0,6 8-2 0,-6-8-3 16,13 1-2-16,-13-1 1 0,15 2-2 0,-15-2-1 15,22-2 2-15,-10 1-4 0,2-1 2 0,0 0-1 16,0-2 0-16,3 2-2 0,0-1 2 0,0 0-3 15,0 2 1-15,-3-3 1 0,3 1-1 0,-2 1 1 0,-2-2-2 16,3 1-1-16,-5 0 5 0,1 2-4 0,-12 1-1 16,18-3-2-16,-18 3-3 0,16-3-9 15,-16 3-9-15,13-2-14 0,-13 2-21 0,0 0-24 16,13-2-33-16,-13 2-41 0,0 0-27 0,0 0-12 0,14-1-17 16,-14 1-24-16,0 0-33 0,0 0-66 0,0 0-385 15,8-8-226-15</inkml:trace>
          <inkml:trace contextRef="#ctx0" brushRef="#br0" timeOffset="25649.686">-1222 7103 359 0,'-1'-14'364'0,"1"14"-71"0,-4-13-25 15,4 13-45-15,-3-11-27 0,3 11-13 0,-4-11-18 16,4 11-4-16,-1-10-14 0,1 10-20 0,-1-10-8 15,1 10-20-15,0 0-22 0,-3-10-5 0,3 10-17 16,0 0-12-16,0-10-8 0,0 10-12 0,0 0-6 16,0 0 46-16,0 0 40 0,0 0-2 0,0 0-9 15,4 10 0-15,-4-10-7 0,2 11-2 0,1-4-4 16,-2 3-15-16,1-1 4 0,2 3-23 0,-3-2 9 16,0 3-20-16,2-2 9 0,-2 5-17 0,3-3-6 15,-2 1-6-15,-2 2-2 0,4-4-3 0,-2 4 1 0,-1-2-1 16,2 0-2-16,-1 1-5 0,-2-2 0 0,3 3-2 15,-2-3 2-15,0-1-6 0,-1 3-3 16,4-6-12-16,-3 2-43 0,1-2-44 0,-2-2-40 0,2 3-39 16,-2-10-9-16,3 13-9 0,-3-13-32 0,5 11-54 15,-5-11-100-15,7 3-344 0,-7-3-239 0</inkml:trace>
          <inkml:trace contextRef="#ctx0" brushRef="#br0" timeOffset="25950.0474">-959 7102 209 0,'5'-13'397'15,"-5"13"-78"-15,2-8-42 0,-2 8-53 0,4-8-30 16,-4 8-30-16,0 0-23 0,7-8-8 0,-7 8 0 16,0 0-6-16,13-3 34 0,-13 3-69 0,16 3 37 15,-16-3-51-15,17 7 37 0,-6-3-29 0,0 1 20 16,1 1-33-16,0 1 6 0,-1 0-2 0,2-1 13 0,3 6-27 15,-2-4 17-15,1 1-16 0,4 0 6 16,-4 0-26-16,2 4 5 0,1-5-25 0,-2 3 11 16,-1-2-20-16,1 1 12 0,0 0-20 0,0-3 10 15,-2 3-15-15,-2 0-7 0,-1-5 1 0,1 6-5 0,0-6-9 16,-2 1-31-16,-2-1-58 0,2 3-5 0,-10-8-55 16,14 5 26-16,-14-5-43 0,12 6-47 15,-12-6-41-15,9 4-40 0,-9-4-102 0,0 0-174 0,14-6-99 16</inkml:trace>
          <inkml:trace contextRef="#ctx0" brushRef="#br0" timeOffset="26236.0636">-503 7076 185 0,'0'0'386'0,"-2"-14"-76"16,2 14-41-16,-5-10-32 0,5 10-28 0,-4-11-19 15,4 11-16-15,-3-7-15 0,3 7-16 0,0 0 20 16,-5-10-75-16,5 10 34 0,0 0-49 0,0 0 51 15,-12-6-29-15,12 6-3 0,0 0-10 0,-17 6-8 16,17-6 33-16,-14 9-13 0,8-1 2 0,-3-1-5 16,-2 0 13-16,1 3-21 0,-2 1-3 0,1 2-15 15,0 1 2-15,0 1-16 0,-2-1 5 0,0 3-13 16,-1 0-14-16,-1 0-1 0,0 1-6 0,2 0-8 0,1-1-1 16,1-3-5-16,-1 2-1 0,2 0-4 15,-1-4-4-15,3 2-11 0,2-4-19 0,1 2-32 16,0-3-36-16,1-2-34 0,4-7-42 0,-5 13-30 15,5-13-26-15,0 0-39 0,9 7-57 0,-9-7-77 0,13-4-322 16,-3 1-232-16</inkml:trace>
          <inkml:trace contextRef="#ctx0" brushRef="#br0" timeOffset="26750.015">-268 6923 250 0,'0'-13'421'0,"0"13"-73"0,-4-11-58 16,4 11-44-16,0-12-37 0,0 12-41 0,-3-10-30 15,3 10-4-15,-4-11-21 0,4 11-24 0,0-12-18 16,0 12-14-16,4-8-9 0,-4 8-13 0,3-12-3 16,2 7-9-16,-5 5-4 0,10-11-2 0,-10 11-5 15,13-10-1-15,-2 5-5 0,-1 0-2 0,-2 1-1 16,3 1 2-16,1 0-2 0,0-1-1 0,-12 4 2 15,20-3-5-15,-20 3-2 0,20-2 3 0,-20 2 2 16,18 2 3-16,-18-2-1 0,21 8 0 0,-14-3 0 16,4 0 2-16,-5 2 1 0,3 2 8 0,-2-2 7 15,-1 3 16-15,-3 1 6 0,1 0 16 0,-3 1 9 16,2 0 7-16,-7 1 22 0,4 1-3 0,-6-2-1 16,0 5-7-16,1-1-12 0,-6-1-2 0,4 2 4 0,-4-3 10 15,0 1-15-15,-1 4 4 0,-2-3-14 0,0 0 0 16,-1 1-16-16,4-1 0 0,-4-4-9 15,4 4-4-15,-1-3-5 0,1 0-3 0,4-3-6 16,-1-2-4-16,-1 2-4 0,4-1 1 0,-1-4-2 0,6-5 2 16,-6 13 2-16,6-13-3 0,3 10 0 0,-3-10-1 15,13 5-1-15,0-3-5 0,4-2 0 0,3 0 2 16,5-2-2-16,2-2-3 0,6 3 2 0,1-3-2 16,4-1 3-16,-2-1-5 0,-1 4 7 0,3-4-8 15,-3 1 6-15,0 0-5 0,-2-1 3 0,-3 2-6 16,0 0 6-16,-6-1-7 0,-2 0 1 0,2 1-13 15,-8 2-16-15,0 0-60 0,-3 0-62 0,-1-2-102 16,-12 4-22-16,20-1-80 0,-20 1-72 0,0 0-455 16,0 0-444-16</inkml:trace>
          <inkml:trace contextRef="#ctx0" brushRef="#br0" timeOffset="27385.8746">-2938 7853 72 0,'0'0'289'16,"-11"-7"-75"-16,11 7 9 0,-6-7-39 0,6 7 6 15,-5-8-53-15,5 8-5 0,-7-6-38 0,7 6 2 16,0 0-39-16,-1-10 9 0,1 10-36 0,6-9 10 0,-6 9-22 16,13-7 19-16,-2 3-28 0,4-1 21 0,3 0-24 15,4-1 20-15,4 1-27 0,8-1 28 16,6-1-23-16,5 0 20 0,15-1-22 0,3-1 24 15,10 1-28-15,13-3 7 0,6 2-1 0,5-1 2 0,3 2 19 16,5-2-24-16,4-1 19 0,6 2-27 0,4-1 3 16,2-2 2-16,1 3 21 0,0-2-27 0,-2 0 23 15,-5 0-18-15,-2 0 17 0,-7-1-28 0,-4 4 18 16,-7-2-11-16,-6-1 22 0,-18 4-10 0,-2-3 47 16,-7 3-31-16,-5 0 18 0,-12-1-5 0,-3 3 17 15,-9 0-6-15,-3 0 6 0,-5 0 8 0,-2-1-5 16,-1 1-13-16,-4 3 0 0,-2-2-8 0,-3-1-8 15,2 0-5-15,-3 2-5 0,-12 3-2 0,17-5-12 16,-17 5 2-16,11-8-30 0,-11 8-45 0,0 0-52 16,5-6-93-16,-5 6-80 0,0 0-326 0,0 0-132 15</inkml:trace>
        </inkml:traceGroup>
      </inkml:traceGroup>
      <inkml:traceGroup>
        <inkml:annotationXML>
          <emma:emma xmlns:emma="http://www.w3.org/2003/04/emma" version="1.0">
            <emma:interpretation id="{00512B9A-2323-40F0-BF14-F3017B6CAA23}" emma:medium="tactile" emma:mode="ink">
              <msink:context xmlns:msink="http://schemas.microsoft.com/ink/2010/main" type="line" rotatedBoundingBox="8932,18432 12958,18024 13037,18803 9011,19210"/>
            </emma:interpretation>
          </emma:emma>
        </inkml:annotationXML>
        <inkml:traceGroup>
          <inkml:annotationXML>
            <emma:emma xmlns:emma="http://www.w3.org/2003/04/emma" version="1.0">
              <emma:interpretation id="{672503F8-C905-4356-B56D-B82A4D5DCAB2}" emma:medium="tactile" emma:mode="ink">
                <msink:context xmlns:msink="http://schemas.microsoft.com/ink/2010/main" type="inkWord" rotatedBoundingBox="8932,18432 12958,18024 13037,18803 9011,19210"/>
              </emma:interpretation>
              <emma:one-of disjunction-type="recognition" id="oneOf7">
                <emma:interpretation id="interp30" emma:lang="en-US" emma:confidence="0.5">
                  <emma:literal>-200×201240</emma:literal>
                </emma:interpretation>
                <emma:interpretation id="interp31" emma:lang="en-US" emma:confidence="0">
                  <emma:literal>-200×20,240</emma:literal>
                </emma:interpretation>
                <emma:interpretation id="interp32" emma:lang="en-US" emma:confidence="0">
                  <emma:literal>-200×20/20</emma:literal>
                </emma:interpretation>
                <emma:interpretation id="interp33" emma:lang="en-US" emma:confidence="0">
                  <emma:literal>-200×20120</emma:literal>
                </emma:interpretation>
                <emma:interpretation id="interp34" emma:lang="en-US" emma:confidence="0">
                  <emma:literal>-200×20/240</emma:literal>
                </emma:interpretation>
              </emma:one-of>
            </emma:emma>
          </inkml:annotationXML>
          <inkml:trace contextRef="#ctx0" brushRef="#br0" timeOffset="28255.9924">-2760 8085 148 0,'0'0'323'0,"-18"-3"-79"0,18 3-8 15,-10-5-16-15,10 5-18 0,-8-3-28 0,8 3-33 0,-9-8-2 16,9 8-8-16,-6-7-14 0,6 7-18 0,-6-9-18 16,6 9-18-16,0-11-6 0,0 11-4 15,6-10-8-15,-3 3-7 0,4-1-2 0,1 1-9 16,1-3-7-16,0 3-7 0,1 0 3 0,3-2-2 0,3 1 0 15,-1 1 0-15,-1 0-5 0,3 1-9 0,-1 2 4 16,-2 0 1-16,1 1 0 0,1 2 3 0,-2 1-3 16,2 0 2-16,-3 1 0 0,1 3 11 0,-2 0 10 15,-3 2 2-15,0 3 4 0,-2-1 23 0,-1 0 6 16,-2 5 24-16,-4-3 0 0,0 6-10 0,-4-3-8 16,-2 2-9-16,0 2-4 0,-2-1-12 0,-2 0-3 15,0 0-2-15,-2 1 0 0,0-1 2 0,1 2 3 16,0-4-2-16,2 1-2 0,-1-2 32 0,-1-2-52 15,6-2 40-15,-2-1-50 0,0 2 41 0,2-4-40 0,5-6 46 16,-9 12-49-16,9-12 44 0,-5 7-52 0,5-7 1 16,0 0-1-16,0 0 0 0,14 1 1 0,-14-1 3 15,19-5-3-15,-7 0-1 0,3 0 0 0,2 0 4 16,3-1-2-16,-2-2-1 0,4 0-1 0,1 1 2 16,-1-2-2-16,5 1-1 0,-6 1 4 0,1-1-3 15,0 3 0-15,-4-2-2 0,-1 3-5 0,-2 0-1 16,0-1-2-16,-4 1-18 0,1 0-21 0,-12 4-29 15,17-5-23-15,-17 5-41 0,15-5-23 0,-15 5-14 16,11-3-12-16,-11 3-22 0,0 0-31 0,7-6-32 0,-7 6-79 16,0 0-282-16,7-7-147 0</inkml:trace>
          <inkml:trace contextRef="#ctx0" brushRef="#br0" timeOffset="28662.856">-2171 7887 60 0,'0'0'412'16,"-1"-10"-84"-16,1 10-25 0,0 0-62 0,-1-10-28 16,1 10-33-16,0 0-21 0,-7-7-7 0,7 7-15 15,0 0 1-15,-14 3-34 0,14-3 4 0,-9 7-6 16,4-1 18-16,1-1-14 0,-3 7 2 0,2-4-9 16,0 2-10-16,0 1-3 0,1 2 12 0,1-2 10 15,-2 2-16-15,4 1-9 0,-1 0-9 0,0-2-4 16,2 3-5-16,2-1-8 0,0-1-14 0,-1 1 8 15,4-3-6-15,-2 4-3 0,1-4-6 0,1 2-6 16,0-3 1-16,2 0-4 0,2-1 3 0,-2 1-6 0,0-1 0 16,3-2-6-16,1-1-1 0,-1-1 2 0,2 1-3 15,-1-5 3-15,-11-1-3 0,20 3-1 0,-20-3-2 16,24-3-1-16,-10 0 5 0,-1-2-9 0,-1 1-2 16,1-2 0-16,-3-1 0 0,2 0 0 0,-2-3-1 15,-3 1-1-15,2-3-3 0,-7 2-2 0,2-3 2 16,-4 0 38-16,-2-1-50 0,0 1 52 0,-4 0-63 15,-2 0 51-15,-3 0-61 0,-2-1 48 0,0 5-61 16,-2-1 44-16,0 2-71 0,-3 1 11 0,1 1-61 16,-1 1 12-16,-3 0-80 0,7 2-26 0,-3 0-16 15,2 2-8-15,2 1 11 0,13 0-31 0,-24 0 0 16,24 0-75-16,-17 1-351 0,17-1-193 0</inkml:trace>
          <inkml:trace contextRef="#ctx0" brushRef="#br0" timeOffset="28947.8664">-1840 7860 361 0,'0'0'303'0,"7"-5"-52"0,-7 5-12 16,0 0-60-16,10-5-4 0,-10 5-29 0,0 0 20 15,13-1-8-15,-13 1-7 0,13 1-9 0,-13-1-22 16,20 5-3-16,-9-3-8 0,1 5 22 0,0-2-12 15,0 0-7-15,0 1-14 0,6 3 8 0,-2 0-13 16,2 1-19-16,-1-1-9 0,0-1-15 0,1 2-7 16,0 1-11-16,-3 1-6 0,3-3-2 0,-2 0-8 15,-2 2 4-15,3-1-5 0,-4 0-5 0,1 1-2 16,-2 0-10-16,-1-2-7 0,0-1-16 0,-3 1-63 16,-2-2-47-16,4-1-31 0,-3 1-32 0,-1 0-51 15,-6-7-63-15,11 10-145 0,-11-10-178 0,6 7-147 16</inkml:trace>
          <inkml:trace contextRef="#ctx0" brushRef="#br0" timeOffset="29215.9478">-1392 7865 93 0,'-5'-9'462'0,"0"3"-108"0,0-1-37 15,5 7-66-15,-11-10-32 0,11 10-27 0,-13-6-18 16,13 6-18-16,-15-2-23 0,15 2 5 0,-17 2-10 15,17-2 6-15,-18 6 3 0,8 1-14 0,2 0-9 16,0 1-10-16,-2 1 3 0,-1 1 10 0,5 2-16 16,-4 0-18-16,2 1-13 0,-3 3-12 0,5-2-12 15,-4 1-7-15,3-1-6 0,-3 2-8 0,3 0-2 16,0 0-2-16,-3 0-7 0,4 0 0 0,-2-1-6 16,-1 1-3-16,4-5-10 0,0 2-26 0,0-3-50 15,2 2-41-15,-1-5-43 0,2 1-6 0,2-8-13 0,-3 12-27 16,3-12-54-16,4 9-59 0,-4-9-448 0,0 0-289 15</inkml:trace>
          <inkml:trace contextRef="#ctx0" brushRef="#br0" timeOffset="29697.8184">-1205 7781 298 0,'4'-13'282'0,"1"0"-52"15,-3 4-35-15,3-3-30 0,1 1-34 0,-1 1-7 16,0-1 14-16,1 1-34 0,0 1 16 0,0 1-33 16,-1 0 1-16,-1 2-36 0,4 0 6 0,-2-3-25 15,1 6 8-15,-7 3-21 0,15-6 12 0,-15 6-14 16,15-5 19-16,-15 5-18 0,15 3 16 0,-15-3-12 0,13 8 14 16,-6-5-4-16,-2 5-1 0,0-1-1 0,-1 0 7 15,-2 6 6-15,-2-3-8 0,0 2 9 16,-1 1-13-16,-4 2 18 0,0 2-28 0,-2-1 3 15,1 5 1-15,-5-4 5 0,4 1 5 0,-5 2 4 0,0-3-1 16,1 3 10-16,0-2 3 0,1-2-12 0,-2 0 4 16,5-1-1-16,-2-1-8 0,1-3-2 0,1 0-8 15,2-2 1-15,0 1-2 0,1-3-2 16,-2 0 3-16,6-7 18 0,-6 11-19 0,6-11-4 0,0 9 0 16,0-9-7-16,11 6 0 0,-11-6 0 0,15 1-5 15,-15-1 1-15,20-1-1 0,-20 1-3 0,27-4-2 16,-13 0-1-16,2 1-1 0,-2-1 0 0,5 0 0 15,-1 0 19-15,1 0 15 0,-3-1-47 0,0 2 3 16,-2-2 42-16,3 1-48 0,-1 1 7 0,-4-1 37 16,0 1-43-16,0 0 3 0,-12 3 3 0,20-6 40 15,-20 6-48-15,15-2 4 0,-15 2-3 0,11-3-1 16,-11 3-6-16,12-3-18 0,-12 3-4 0,0 0-27 16,0 0-38-16,10-4-25 0,-10 4-31 0,0 0-61 15,0 0-25-15,0 0-107 0,0 0-313 0,-1-12-179 16</inkml:trace>
          <inkml:trace contextRef="#ctx0" brushRef="#br0" timeOffset="30141.835">-717 7720 285 0,'0'0'361'0,"2"-11"-34"0,-2 11-49 0,5-10-32 15,-5 10-35-15,4-7-28 0,-4 7-30 0,0 0-27 16,5-7-18-16,-5 7-26 0,0 0 10 15,0 0 3-15,0 0 19 0,0 0 42 0,0 0-39 16,0 7 30-16,0-7-43 0,-4 15 23 0,4-15-52 0,-1 17 45 16,-1-7-48-16,0 3 39 0,1-2-49 0,0 3 46 15,-3-1-44-15,3 3 43 0,-2-1-61 0,2 0-5 16,1 0-3-16,0 1-4 0,-2-2-5 0,2 1-6 16,0-2 6-16,2 4 6 0,-2-3 5 0,1-1 1 15,2 1-10-15,-1-3-4 0,2 2 0 0,-3-2-4 16,4-1 1-16,-1-2 1 0,-1 0 4 0,1 0 1 15,1-2-4-15,-5-6 4 0,12 7-6 0,-12-7-5 16,13 6 5-16,-13-6-8 0,18 0-4 0,-18 0-4 16,18-6 3-16,-8 1-5 0,2 0-1 0,-3-1-1 15,0-4 1-15,1 2-4 0,1-3 0 0,-1 1 3 16,-2-5-2-16,-2 3 0 0,1-4-4 0,-2 4 53 16,-1-5-67-16,-3 1 58 0,-1 1-68 0,0-2 49 15,-1-1-62-15,-3 0 54 0,-3 1-64 0,2 2 53 16,-1-1-73-16,-2 2 44 0,-1 1-77 0,-1 3 29 0,1 1-58 15,-3 1 22-15,2 3-71 0,-3 1 19 16,1-2-61-16,-2 6 7 0,14 0-3 0,-24 0 8 16,11 0-26-16,2 4-21 0,-1-1-26 0,1 1-36 0,11-4-309 15,-17 7-139-15</inkml:trace>
          <inkml:trace contextRef="#ctx0" brushRef="#br0" timeOffset="30451.8654">-433 7742 124 0,'0'0'489'15,"12"-5"-149"-15,-12 5-28 0,10-4-70 0,-10 4-21 16,11-3-17-16,-11 3-33 0,0 0-27 0,10-3-22 16,-10 3 26-16,0 0 39 0,14 2 36 0,-14-2-56 15,14 4 27-15,-14-4-67 0,16 7 23 0,-6 0-53 16,1-3 33-16,-1 3-59 0,2-1 47 0,-1 4-61 15,2-3 53-15,3 2-67 0,-2 0 50 0,2 1-66 16,-3 1 51-16,3-2-68 0,0 2 47 0,-2 0-58 16,2 0 50-16,-3-2-59 0,2 1 55 0,-2 2-62 15,-1-2 5-15,-1 1 1 0,1-3 6 0,-3 2-2 16,-1-1-5-16,1-1-10 0,-1 2-36 0,-2-2-52 0,1-1-46 16,0 2-75-16,-4-2-16 0,3 0-24 0,-2-2-30 15,-4-5-48-15,8 11 9 0,-8-11-419 16,9 5-271-16</inkml:trace>
          <inkml:trace contextRef="#ctx0" brushRef="#br0" timeOffset="30723.9912">-65 7771 230 0,'-3'-10'355'0,"-2"2"-44"0,5 8-17 0,-5-14-34 15,5 14-46-15,-4-9-29 0,4 9-24 0,-6-8-30 16,6 8-19-16,-3-7-17 0,3 7 58 0,0 0-26 15,0 0 40-15,-13 3-44 0,13-3 37 0,-8 11-48 16,3-3 20-16,-1 2-53 0,0-2 32 0,0 5-29 16,-1 0 41-16,-2 2-49 0,3-1 29 0,-6 3-62 15,5 2-9-15,-5 2-2 0,0-1-3 0,-2 1-6 16,1-2-2-16,0 3-4 0,1-2-5 0,-3 1 0 16,3-1-1-16,2-4-3 0,1 0-5 0,0 1-6 0,1-2-14 15,0-3-34-15,4 0-37 0,-1-4-47 16,1 2-47-16,-2-3-9 0,5 0-17 0,1-7-37 0,-4 12-79 15,4-12-511-15,0 0-376 0</inkml:trace>
          <inkml:trace contextRef="#ctx0" brushRef="#br0" timeOffset="32235.9585">1023 7446 369 0,'0'0'347'0,"9"-9"-40"15,-9 9-29-15,8-8-46 0,-8 8-29 0,5-5-24 0,-5 5-21 16,0 0-20-16,7-8-20 0,-7 8-24 0,0 0-4 16,6-7-16-16,-6 7-16 0,0 0-5 0,0 0-10 15,0 0 10-15,0 0 24 0,0 0 2 0,-1 8 14 16,-3 0 10-16,0 1-5 0,-4 1-2 0,1 2-2 15,-4 4 50-15,0 0-49 0,-6 2 43 0,0 4-62 16,-4 2 41-16,-5 4-63 0,-3 2 47 0,-2 3-64 16,-7-1-4-16,3 0-8 0,-5 1-2 0,0 4-5 15,0-4-1-15,-6 3-4 0,5-2-1 0,-2 1-1 16,-1-4-3-16,4 1-2 0,1-3-2 0,3-1-2 16,5-1-1-16,3-4-7 0,2-2-9 0,6-5-27 15,0-1-48-15,5-1-12 0,0-2-35 0,3-4-9 16,0 2-17-16,5-4-16 0,-2 2-22 0,1-4-16 0,8-4-52 15,-12 4 1-15,12-4-62 0,0 0-26 0,-15-3-222 16,15 3-91-16</inkml:trace>
          <inkml:trace contextRef="#ctx0" brushRef="#br0" timeOffset="31247.7177">154 7675 384 0,'5'-14'352'16,"1"-1"-78"-16,-1 4-21 0,2-2-73 0,-2 2-7 16,5-3-21-16,-2 0-2 0,2 0-14 0,1 3-16 15,-2-4-19-15,4 4-29 0,-2-2-4 0,1 3-4 16,0 2-8-16,-4 0-8 0,3 1-10 0,0 0-5 16,-4 3-11-16,-7 4 9 0,17-5 1 0,-17 5-2 15,17 0-1-15,-17 0 3 0,13 5-4 0,-13-5 6 16,14 13 4-16,-9-5 0 0,-1 0-1 0,0 5 6 15,-3-3-3-15,2 5-7 0,-3-3 6 0,-4 3 43 0,4 2-46 16,-4 1 43-16,0 0-44 0,-1 1 40 0,-1 1-46 16,-3 0 41-16,1 2-36 0,-3 1 48 0,0-2-50 15,-1 0 46-15,1-3-48 0,-1 5 6 16,-2-5-4-16,2 0 0 0,3-1-8 0,-1-5 1 0,-1 3-2 16,3-3-4-16,-1 1-2 0,3-5 2 0,-1 2 2 15,2-1 8-15,0-4 7 0,5-5 6 0,-6 13 11 16,6-13 8-16,-7 10-4 0,7-10-5 0,-5 9 1 15,5-9-12-15,0 0-5 0,0 0-10 0,4 8 0 16,-4-8-7-16,0 0-2 0,19-3-2 0,-19 3-5 16,21-3-4-16,-9-1 2 0,-1 1 51 0,2-1-64 15,0 0-3-15,3-2 59 0,-3 3-67 0,3-3 56 16,-3 2-60-16,3-1 58 0,-1-1-62 0,-2 3 4 16,0-2 63-16,2 0-79 0,-4 2 17 0,1-1 5 15,-4 0 6-15,-8 4-2 0,16-5 3 0,-16 5 3 16,16-5-3-16,-16 5-4 0,12-4-12 0,-12 4-26 15,7-4-59-15,-7 4-79 0,0 0-86 0,12-6-22 16,-12 6-28-16,0 0-66 0,5-10-41 0,-5 10-391 0,4-8-359 16</inkml:trace>
          <inkml:trace contextRef="#ctx0" brushRef="#br0" timeOffset="31769.8512">601 7574 278 0,'0'0'367'0,"2"-15"-45"0,-2 15-34 0,1-12-53 0,-1 12-30 16,2-11-34-16,-2 11-27 0,0-9-17 0,0 9-28 15,0 0-12-15,2-9-23 0,-2 9-10 0,0 0 7 16,0 0 18-16,0 0 1 0,0 0-1 0,-5 7 12 16,5-7-14-16,-3 17-3 0,-1-9-12 0,3 2-3 15,-3 3 29-15,3-2 7 0,-3 3-1 0,2 2-1 16,-3-2 6-16,4 3 0 0,-3 0-4 0,2 2 41 15,-2-1-65-15,2-1 51 0,-2 4-61 0,2-4-2 16,-1 0-7-16,1-3-10 0,-1 3-1 0,2 0-6 16,1-3 0-16,0 2 8 0,0-1-4 0,0-2-5 15,0 1-6-15,0-2-4 0,0-1-4 0,0-1 0 16,1 0-2-16,2-2 0 0,-2 0-1 0,3 1 1 16,-2-2 4-16,-2-7 0 0,6 12 2 0,-6-12 4 15,10 11-8-15,-10-11-1 0,13 5-5 0,-13-5 1 16,17 3-6-16,-17-3 2 0,18 0 1 0,-18 0-6 0,21-4 0 15,-10 1-3-15,1-1 2 0,0-1-3 0,-1-2 2 16,1 2 3-16,0-1-7 0,-1-3 59 16,1 1-67-16,-1-3 62 0,0 1-71 0,0-1 64 0,1-3-65 15,-5 0 63-15,3-2-73 0,-2-1 67 16,1 2-64-16,-3-4 64 0,-1-1-71 0,-1 0 66 0,0 2-68 16,0-3 67-16,-4 3-67 0,1-1 66 15,-2 2-67-15,-2 1 9 0,2 3 6 0,-4-3-3 0,2 5 3 16,-4-2-2-16,-1 3 1 0,1 1-7 0,-4 1-7 15,-1 2-19-15,0 0-36 0,-3 2-16 0,2 4-32 16,-3-1-26-16,2 1-45 0,0 1-25 0,-3-1-1 16,3 4-12-16,-2 1-36 0,3-1-12 0,0 2-81 15,-1-1-401-15,3-1-298 0</inkml:trace>
          <inkml:trace contextRef="#ctx0" brushRef="#br0" timeOffset="33609.6173">-2743 8011 259 0,'-6'-6'239'0,"6"6"-92"0,0 0 9 0,-7-6-59 15,7 6 11-15,0 0-54 0,0 0 22 0,-5-6-45 0,5 6 19 16,0 0-41-16,0 0 24 0,0 0-39 15,-4-7 5-15,4 7-71 0,9-5-26 0,-9 5-243 16,12-7 201-16</inkml:trace>
          <inkml:trace contextRef="#ctx0" brushRef="#br0" timeOffset="33185.9446">-2115 7737 75 0,'0'0'319'0,"6"-8"-89"0,-6 8-13 0,9-7-51 15,-9 7 4-15,7-6-46 0,-7 6 6 0,0 0-37 16,8-7 12-16,-8 7-31 0,0 0 15 0,0 0-24 16,9-6 18-16,-9 6-3 0,0 0 49 0,0 0 8 15,2 7-7-15,-2-7-6 0,0 16 7 0,-2-5-1 16,-2 2 8-16,-3 1 5 0,-2 7-9 0,-2 3-6 16,-2 0-13-16,-2 5-6 0,-1 2-5 0,-8 3-12 15,-2 4-10-15,1-1-14 0,-4-2-6 0,-3 2-10 16,3 1-14-16,1-3-6 0,-2 2-2 0,1-4-13 0,6-5 47 15,0-1-63-15,2 1 50 0,2-4-58 16,2-4 55-16,4 1-65 0,-3-4 53 0,5-1-58 0,3-3 57 16,-1-4-66-16,3 1 49 0,-1-2-56 0,1 3 42 15,6-11-56-15,-11 10 47 0,11-10-88 0,-4 8-50 16,4-8-67-16,0 0-10 0,0 0-7 0,0 0-33 16,12-10 6-16,-12 10-81 0,10-8-91 0,-4 2-225 15,-6 6-159-15</inkml:trace>
          <inkml:trace contextRef="#ctx0" brushRef="#br0" timeOffset="33906.7325">-1182 7663 141 0,'0'0'230'15,"0"0"-32"-15,-5-5-74 0,5 5 4 0,0 0-53 16,-8-4 11-16,8 4-47 0,0 0 23 0,0 0-45 16,-10-8 21-16,10 8-37 0,0 0 36 0,0 0-52 15,0 0 10-15,0 0-95 0,0 0-39 0,0 0-147 16,6-5 256-16</inkml:trace>
          <inkml:trace contextRef="#ctx0" brushRef="#br0" timeOffset="32669.8256">-358 7619 113 0,'8'-11'316'0,"-5"1"-86"16,2 5 2-16,0-2-51 0,-5 7 9 0,7-12-43 15,-7 12 16-15,6-12-32 0,-6 12 2 0,5-10-17 0,-5 10-15 16,5-7-13-16,-5 7-11 0,0 0-9 0,4-9-12 16,-4 9 7-16,0 0 22 0,0 0 5 0,0 0 2 15,-2 11-8-15,0-4 2 0,-3 2 1 0,0 2 8 16,2 1 10-16,-6 0-1 0,3 5-10 0,-5 2-3 16,0 1-3-16,-1 1 2 0,-5 2-15 0,-1 2-10 15,-5 2-10-15,-2 0-10 0,-7 5-8 0,-3-1-8 16,0 2-2-16,-5-2-8 0,0 0-4 0,1-1-1 15,-1-1-2-15,2 3-4 0,0-5-4 0,3 1-1 16,4-8-3-16,2 1-1 0,2-3-6 0,5-4-8 16,3 1-14-16,3-6-29 0,-1 3-35 0,4-3-36 15,2-2-42-15,0 0-22 0,0-3-22 0,11-4-42 0,-16 7-3 16,16-7-66-16,-13 2-11 0,13-2-263 0,-13-2-112 16</inkml:trace>
          <inkml:trace contextRef="#ctx0" brushRef="#br0" timeOffset="34315.378">556 7507 387 0,'10'-3'272'0,"-10"3"-48"0,0 0-64 16,12-3-14-16,-12 3-54 0,0 0-3 16,0 0-54-16,0 0-29 0,0 0-88 0,0 0-96 0,0 0-187 15,-22 2 180-15</inkml:trace>
          <inkml:trace contextRef="#ctx0" brushRef="#br0" timeOffset="46005.7435">310 6842 28 0,'0'0'507'16,"0"0"-110"-16,-4-12-88 0,4 12-5 0,-2-7-25 15,2 7-14-15,0 0-18 0,-3-5-29 0,3 5-14 16,0 0-6-16,0 0-11 0,0 0-12 0,-4-10-9 16,4 10-5-16,0 0-11 0,0 0-15 0,0 0-4 15,0 0 12-15,0 0 48 0,0 0-2 0,0 0-10 16,0 14-14-16,4-7-26 0,-1 2-21 0,-3-1-15 16,4 2-24-16,-3 4 1 0,3-4-24 0,-2 4-1 15,1 2-23-15,-1 0 5 0,-2-1-16 0,4 5 3 16,-2-1-7-16,-1 1-3 0,2-3-9 0,-2 3-11 15,-1 1-40-15,-1 2-62 0,1-2-27 0,-3 0-100 16,2-1-64-16,-3 3-55 0,2-5-46 0,0 2-99 16,-2-3-124-16,-1-2-317 0,0-2-522 0</inkml:trace>
        </inkml:traceGroup>
      </inkml:traceGroup>
    </inkml:traceGroup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20.64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7DE79A1-EE29-4289-9EDC-807D542955D7}" emma:medium="tactile" emma:mode="ink">
          <msink:context xmlns:msink="http://schemas.microsoft.com/ink/2010/main" type="inkDrawing" rotatedBoundingBox="17968,7350 20683,8445 20659,8505 17943,7410" semanticType="callout" shapeName="Other">
            <msink:sourceLink direction="with" ref="{0A2A80F8-DC80-4C30-A0A9-64CC17068248}"/>
            <msink:sourceLink direction="with" ref="{8034DB9D-E8FC-4732-A2D7-6910354CAD86}"/>
          </msink:context>
        </emma:interpretation>
      </emma:emma>
    </inkml:annotationXML>
    <inkml:trace contextRef="#ctx0" brushRef="#br0">71 36 87 0,'0'0'322'16,"-16"-6"-41"-16,16 6-39 0,-14-7 15 0,14 7-24 0,-14-8-21 15,14 8-24-15,-12-6-22 0,12 6-18 16,-8-5-22-16,8 5-26 0,-9-6-18 0,9 6-11 16,0 0-13-16,-6-4-5 0,6 4-4 0,0 0-4 15,0 0-24-15,0 0 29 0,11 7-20 0,-11-7 3 0,17 8-3 16,-4-2-7-16,7 4-3 0,-1-2-11 0,8 7 9 16,4-1-29-16,4 3 39 0,8 4-30 15,3 1 56-15,6 2-24 0,3 0 24 0,12 5-36 16,-1 3 18-16,6-1-17 0,0 2 12 0,5 1-27 15,0 0 22-15,7 3-23 0,-1 0 23 0,3-2-28 0,1 2 24 16,2-2-24-16,1 0 25 0,-5 0 0 0,2 0 0 16,-2-2-2-16,-3 0 4 0,-2 0-10 15,1-4-8-15,-6 1-1 0,-1-1-2 0,1-4 0 16,-7-1 0-16,-10-4-5 0,-4 0 3 0,1-4 2 0,-4 1-6 16,-5-1 1-16,-9-2 2 0,1-2-2 0,-10-2 2 15,-5-1 2-15,-2-2-2 0,0 1-1 0,-4-1 3 16,-3-3-3-16,0 1 2 0,-2 1 15 0,-1-3 3 15,0 1 3-15,-11-4-2 0,15 3-3 0,-15-3-3 16,16 6-2-16,-16-6-8 0,13 4 4 0,-13-4-2 16,9 4-3-16,-9-4 0 0,0 0-1 0,13 3 2 15,-13-3-2-15,0 0-7 0,11 4 5 0,-11-4-5 16,0 0-2-16,0 0 0 0,12 2-26 0,-12-2-63 16,0 0-46-16,0 0-59 0,0 0-99 0,7-6-138 15,-7 6-325-15,-3-9-274 0</inkml:trace>
  </inkml:traceGroup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21.45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0C6F0EF-D537-4931-AAC7-D008A50AFD76}" emma:medium="tactile" emma:mode="ink">
          <msink:context xmlns:msink="http://schemas.microsoft.com/ink/2010/main" type="writingRegion" rotatedBoundingBox="19961,7732 20431,7732 20431,8098 19961,8098"/>
        </emma:interpretation>
      </emma:emma>
    </inkml:annotationXML>
    <inkml:traceGroup>
      <inkml:annotationXML>
        <emma:emma xmlns:emma="http://www.w3.org/2003/04/emma" version="1.0">
          <emma:interpretation id="{AAF5B759-F82A-454A-B354-88D42278CF3B}" emma:medium="tactile" emma:mode="ink">
            <msink:context xmlns:msink="http://schemas.microsoft.com/ink/2010/main" type="paragraph" rotatedBoundingBox="19961,7732 20431,7732 20431,8098 19961,8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337A07-2814-4ABC-B06D-5F8CE94F6A37}" emma:medium="tactile" emma:mode="ink">
              <msink:context xmlns:msink="http://schemas.microsoft.com/ink/2010/main" type="line" rotatedBoundingBox="19961,7732 20431,7732 20431,8098 19961,8098"/>
            </emma:interpretation>
          </emma:emma>
        </inkml:annotationXML>
        <inkml:traceGroup>
          <inkml:annotationXML>
            <emma:emma xmlns:emma="http://www.w3.org/2003/04/emma" version="1.0">
              <emma:interpretation id="{0A2A80F8-DC80-4C30-A0A9-64CC17068248}" emma:medium="tactile" emma:mode="ink">
                <msink:context xmlns:msink="http://schemas.microsoft.com/ink/2010/main" type="inkWord" rotatedBoundingBox="19961,7732 20431,7732 20431,8098 19961,8098">
                  <msink:destinationLink direction="with" ref="{07DE79A1-EE29-4289-9EDC-807D542955D7}"/>
                </msink:context>
              </emma:interpretation>
              <emma:one-of disjunction-type="recognition" id="oneOf0">
                <emma:interpretation id="interp0" emma:lang="en-US" emma:confidence="0.5">
                  <emma:literal>10</emma:literal>
                </emma:interpretation>
                <emma:interpretation id="interp1" emma:lang="en-US" emma:confidence="0.5">
                  <emma:literal>. O</emma:literal>
                </emma:interpretation>
                <emma:interpretation id="interp2" emma:lang="en-US" emma:confidence="0">
                  <emma:literal>, O</emma:literal>
                </emma:interpretation>
                <emma:interpretation id="interp3" emma:lang="en-US" emma:confidence="0">
                  <emma:literal>. o</emma:literal>
                </emma:interpretation>
                <emma:interpretation id="interp4" emma:lang="en-US" emma:confidence="0">
                  <emma:literal>, o</emma:literal>
                </emma:interpretation>
              </emma:one-of>
            </emma:emma>
          </inkml:annotationXML>
          <inkml:trace contextRef="#ctx0" brushRef="#br0">10 53 366 0,'0'0'316'0,"2"-10"-19"0,-2 10-56 15,0-8-18-15,0 8-52 0,1-9-5 0,-1 9-59 0,0 0 4 16,3-10-48-16,-3 10 16 0,0 0-25 0,0 0 30 15,0 0-32-15,0 0 27 0,0 0-40 0,0 0 36 16,0 0-39-16,0 0 35 0,-4 12-37 0,4-12 40 16,-3 9-46-16,3-9 25 0,-2 13-22 0,-1-4 41 15,0-2-30-15,2 1 13 0,1 2-29 0,0-3 27 16,0 3-19-16,0 0 21 0,0-1-31 0,0 2 20 16,0-2-28-16,4 0 22 0,-3 1-4 0,1-1-5 15,1 0-9-15,-1 0-2 0,2-1 9 16,-3-1 1-16,-1-7 4 0,10 12-4 0,-10-12-18 0,12 11 17 15,-12-11-4-15,13 6-9 0,-13-6 3 0,21 1-1 16,-21-1-22-16,19-1 19 0,-7-2-18 0,-1 0 17 16,1-2-19-16,0 2 17 0,-1-4-18 0,0 1 19 15,-1-3-13-15,-2 1 16 0,1 0-17 0,-3-2 24 16,-1-1-21-16,-2 0 16 0,1 0-12 0,-4 1 10 16,-1-3-13-16,-2 2 13 0,-2 0-16 0,1 0 12 15,-5 1-18-15,1 1 21 0,-2-1-18 0,-2 2 17 16,0 1-17-16,-3 0 9 0,3 0-14 0,-1 2 7 15,-2 1-29-15,3 1-24 0,-2-2-97 0,0 5 3 16,14 0-83-16,-20-4-81 0,20 4-158 0,-15 0-269 16,15 0-244-16</inkml:trace>
          <inkml:trace contextRef="#ctx0" brushRef="#br0" timeOffset="-432.124">-180-33 90 0,'-6'-9'410'0,"-1"2"-66"0,2 1-63 0,5 6-6 16,-9-11-72-16,9 11 17 0,-8-10-68 0,8 10 11 15,-5-5-62-15,5 5 19 0,-5-7-46 0,5 7 43 16,0 0-25-16,0 0 53 0,-8-6-17 0,8 6 8 16,0 0 0-16,-3 7 8 0,3-7-12 0,-1 10 0 0,1-10-20 15,-1 15 2-15,1-6-25 0,-3 0-7 16,3 3-17-16,-1 0-4 0,1 1-10 0,0 1-3 15,-1 0-9-15,-1 2-7 0,0-1-6 0,2 0-1 16,-1 1-14-16,-1-1 5 0,0-1-4 0,0 2 1 16,1-3-4-16,1 2-2 0,-4-1-1 0,4-3 0 0,0 2-2 15,-1-2-6-15,0 0-3 0,1-3-12 16,-3-1-28-16,3-7-45 0,0 17-17 0,0-17-38 16,3 12-45-16,-3-12-36 0,1 9-69 0,-1-9-85 0,0 0-96 15,6 3-300-15,-6-3-292 0</inkml:trace>
        </inkml:traceGroup>
      </inkml:traceGroup>
    </inkml:traceGroup>
  </inkml:traceGroup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22.24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2C4214D-EED4-4889-B50E-B58A2C0DD99A}" emma:medium="tactile" emma:mode="ink">
          <msink:context xmlns:msink="http://schemas.microsoft.com/ink/2010/main" type="inkDrawing" rotatedBoundingBox="18193,7289 24327,7880 24320,7951 18186,7361" shapeName="Other"/>
        </emma:interpretation>
      </emma:emma>
    </inkml:annotationXML>
    <inkml:trace contextRef="#ctx0" brushRef="#br0">-7 9 46 0,'0'0'218'0,"0"0"-28"0,-12-5-23 15,12 5-25-15,0 0-26 0,0 0-25 0,0 0-15 16,0 0-16-16,-6-4-12 0,6 4-15 0,0 0 13 16,0 0 13-16,0 0 11 0,0 0-22 0,19 0 20 15,-19 0-16-15,22 0 15 0,-5 0-13 0,4 3 10 16,3-2-16-16,9 1 13 0,4 0-10 0,10 2 19 15,4-3-17-15,18 2 30 0,4 0-2 0,21 2-31 16,10-1 31-16,11 2-31 0,10 0 32 0,7 2-34 16,35 4 25-16,8-1-4 0,9 4-46 0,9 0 29 15,1 2-44-15,9 4 35 0,4-3-41 0,3 5 31 16,1 1-40-16,-4 0 30 0,-4-1-32 0,-3 1 37 16,-7 1-39-16,-4 2 40 0,-6-3-45 0,-11 0 39 15,-9-4-40-15,-7 2 37 0,-7-3-34 0,-28-5 32 16,-2-1-24-16,-7 0 43 0,-3-2-40 0,-5-2 50 15,-9 0-37-15,-7-3 43 0,-13-2-37 0,-7-1 35 16,-4 3-25-16,-12-5 23 0,-1-1-23 0,-3 4 21 16,-8-4-28-16,-5 2 21 0,0-1-20 0,-2 0 13 15,-4 1-21-15,-2-2 16 0,-3 1-28 0,0 1 27 16,-1-1-23-16,0 1 17 0,-6-2-25 0,1 1 26 16,-1 1-22-16,-1 0 14 0,-3 0-18 0,-13-2 21 15,20 1-10-15,-20-1 16 0,18 0-6 0,-18 0 11 16,17 2-24-16,-17-2 21 0,0 0-23 0,20 2 15 15,-20-2-20-15,0 0 19 0,15 2-20 0,-15-2 13 16,0 0-14-16,0 0 18 0,13 1-19 0,-13-1 11 0,0 0-14 16,0 0 17-16,12 3-33 0,-12-3 8 0,0 0-57 15,0 0 2-15,0 0-73 0,0 0-17 0,0 0-103 16,0 0-114-16,0 0-398 0,-3-8-298 0</inkml:trace>
  </inkml:traceGroup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22.67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5AFC33A-0434-4765-8DEB-904EFEDD4F1E}" emma:medium="tactile" emma:mode="ink">
          <msink:context xmlns:msink="http://schemas.microsoft.com/ink/2010/main" type="writingRegion" rotatedBoundingBox="22998,7253 24105,7253 24105,7626 22998,7626"/>
        </emma:interpretation>
      </emma:emma>
    </inkml:annotationXML>
    <inkml:traceGroup>
      <inkml:annotationXML>
        <emma:emma xmlns:emma="http://www.w3.org/2003/04/emma" version="1.0">
          <emma:interpretation id="{882C626A-FE92-4CDD-BA5A-94793EB06393}" emma:medium="tactile" emma:mode="ink">
            <msink:context xmlns:msink="http://schemas.microsoft.com/ink/2010/main" type="paragraph" rotatedBoundingBox="22998,7253 24105,7253 24105,7626 22998,7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DD83B3-1032-4DB7-A040-B7EDAFB66C47}" emma:medium="tactile" emma:mode="ink">
              <msink:context xmlns:msink="http://schemas.microsoft.com/ink/2010/main" type="line" rotatedBoundingBox="22998,7253 24105,7253 24105,7626 22998,7626"/>
            </emma:interpretation>
          </emma:emma>
        </inkml:annotationXML>
        <inkml:traceGroup>
          <inkml:annotationXML>
            <emma:emma xmlns:emma="http://www.w3.org/2003/04/emma" version="1.0">
              <emma:interpretation id="{AD8295BD-F60D-474B-939C-6F3154846937}" emma:medium="tactile" emma:mode="ink">
                <msink:context xmlns:msink="http://schemas.microsoft.com/ink/2010/main" type="inkWord" rotatedBoundingBox="22998,7253 23340,7253 23340,7626 22998,7626"/>
              </emma:interpretation>
              <emma:one-of disjunction-type="recognition" id="oneOf0">
                <emma:interpretation id="interp0" emma:lang="en-US" emma:confidence="0.5">
                  <emma:literal>10</emma:literal>
                </emma:interpretation>
                <emma:interpretation id="interp1" emma:lang="en-US" emma:confidence="0">
                  <emma:literal>00</emma:literal>
                </emma:interpretation>
                <emma:interpretation id="interp2" emma:lang="en-US" emma:confidence="0">
                  <emma:literal>to</emma:literal>
                </emma:interpretation>
                <emma:interpretation id="interp3" emma:lang="en-US" emma:confidence="0">
                  <emma:literal>To</emma:literal>
                </emma:interpretation>
                <emma:interpretation id="interp4" emma:lang="en-US" emma:confidence="0">
                  <emma:literal>Io</emma:literal>
                </emma:interpretation>
              </emma:one-of>
            </emma:emma>
          </inkml:annotationXML>
          <inkml:trace contextRef="#ctx0" brushRef="#br0">28 26 448 0,'0'0'457'0,"-7"-5"-67"0,7 5-60 0,-6-9-27 16,6 9-27-16,0 0-33 0,-8-7-50 0,8 7-43 15,0 0-22-15,0 0-29 0,-6-5-20 0,6 5-2 16,0 0 13-16,0 0-3 0,-2 7-8 0,2-7-14 15,2 14 4-15,-2-14-3 0,0 15-3 0,4-3-6 16,-4-1-3-16,2 2-21 0,-2-1 6 0,3 2-17 16,-2 1 8-16,0-3-18 0,-1 4 6 0,0-2-10 15,3 1 14-15,-3 2-18 0,1-4 4 0,-1 3-2 16,0-3 8-16,-1 0-14 0,1 1 11 0,0-3-15 16,-3 3 9-16,3-2-16 0,0 0 3 0,-1-4-38 15,0 4-42-15,1-3-70 0,0 0 2 0,-3-2-58 16,3-7-9-16,3 15-79 0,-3-15-101 0,2 8-366 15,-2-8-283-15</inkml:trace>
          <inkml:trace contextRef="#ctx0" brushRef="#br0" timeOffset="455.9501">203 158 69 0,'0'0'356'0,"0"-10"-67"0,0 10-52 0,-3-9-21 15,3 9-58-15,-2-8-9 0,2 8-39 16,0 0 3-16,-2-9-27 0,2 9 19 0,0 0-33 16,0 0 18-16,-6-5-32 0,6 5 24 0,0 0 3 0,0 0-8 15,0 0-8-15,-13 5-6 0,13-5-4 0,-5 6-7 16,5-6-7-16,-4 9 8 0,4-9-42 0,-5 11 39 16,5-11-41-16,-2 15 38 0,2-15-43 15,0 13 46-15,0-4-46 0,2-2 39 0,-2 1-40 16,2 3 41-16,1-4-37 0,-2 2 31 0,3 0-35 0,0-2 36 15,-2 1-33-15,4-1 36 0,-3-1-31 0,3 1 29 16,-4 2-26-16,-2-9 26 0,13 8-31 0,-13-8 20 16,16 7-26-16,-16-7 23 0,15 3-27 0,-15-3 24 15,18 0-31-15,-18 0 24 0,17-3-20 0,-17 3 19 16,18-6-16-16,-18 6 22 0,16-7-20 0,-16 7 23 16,11-11-21-16,-4 4 23 0,-2 1-23 0,-2-2 14 15,1 0-12-15,-3 1 16 0,0-3-13 0,-1 1 9 16,-1-1 0-16,1 1-3 0,-5-1-3 0,3 1 0 15,-1-1-5-15,-4 1 1 0,2-1-6 16,-2 5 5-16,1-2-3 0,-2 1 2 0,8 6-2 16,-14-9-2-16,14 9-2 0,-14-8-5 0,14 8-12 0,-16-4-19 15,16 4-26-15,-17-3-40 0,17 3-11 0,-13 0-31 16,13 0-48-16,0 0-61 0,-15 2-48 0,15-2-430 16,0 0-235-16</inkml:trace>
        </inkml:traceGroup>
        <inkml:traceGroup>
          <inkml:annotationXML>
            <emma:emma xmlns:emma="http://www.w3.org/2003/04/emma" version="1.0">
              <emma:interpretation id="{6B178673-0F79-42D1-80F8-62D45DE1D1BE}" emma:medium="tactile" emma:mode="ink">
                <msink:context xmlns:msink="http://schemas.microsoft.com/ink/2010/main" type="inkWord" rotatedBoundingBox="24048,7405 24105,7405 24105,7412 24048,7412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657.6555">1049 159 352 0,'0'0'409'0,"12"-1"-64"0,-12 1-94 16,0 0-26-16,17-3-74 0,-17 3-2 0,0 0-61 15,11-3 14-15,-11 3-52 0,0 0 21 0,0 0-44 16,0 0-45-16,17 1-144 0,-17-1-170 0,0 0-202 16,0 0-39-16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18.091"/>
    </inkml:context>
    <inkml:brush xml:id="br0">
      <inkml:brushProperty name="width" value="0.33333" units="cm"/>
      <inkml:brushProperty name="height" value="0.66667" units="cm"/>
      <inkml:brushProperty name="color" value="#00FFFF"/>
      <inkml:brushProperty name="tip" value="rectangle"/>
      <inkml:brushProperty name="rasterOp" value="maskPen"/>
      <inkml:brushProperty name="fitToCurve" value="1"/>
    </inkml:brush>
  </inkml:definitions>
  <inkml:trace contextRef="#ctx0" brushRef="#br0">1098 271 449 0,'0'0'342'0,"-7"-8"-91"0,7 8-25 0,-6-12-63 16,6 12 16-16,-5-14-41 0,5 14 25 0,-5-14-41 15,5 7 35-15,-3-5-61 0,0 5 35 0,3 7-51 16,-3-19 45-16,-3 10-62 0,1-2 38 0,-4 2-44 16,-3-2 30-16,-2 1-35 0,-3 1 33 0,-8-1 14 15,-1 4-8-15,-7-2-17 0,-2 5 20 0,-2-1-22 16,-12 3 12-16,2 4-12 0,-3 2 9 0,-9 3-8 16,2 0-8-16,-1 5 3 0,1 1 7 0,-1 3-2 15,6 3 0-15,-2 2-4 0,5 2-1 0,1 2 7 16,4 2-25-16,4 2 10 0,5 1-29 0,6 0-7 15,6-3-1-15,6 2-2 0,5-4 1 0,6 0 0 16,3-1-1-16,6-1 4 0,3 2-4 0,9-2 2 16,4 2-5-16,4-2 3 0,10-2-6 0,8-2 2 15,4 2-7-15,7-7 6 0,5-2-6 0,1-3-1 16,6-6-3-16,2-1-1 0,2-3-1 0,1-4-4 16,3-2 5-16,-2-3-5 0,13-7 4 0,-4 0 0 15,-2-3-1-15,-2-4 1 0,-6 1 0 0,3-5 0 16,-9-2 0-16,-11 2-4 0,-6 0 21 0,-3-2-23 15,-9 2 5-15,-4 2 20 0,-10-1 0 0,-3 6-1 16,-8-3-5-16,-4 3-5 0,-2 2-1 0,-8 0-4 16,-6 1-5-16,-5-1 2 0,-12-3-4 0,-3 8 3 15,-8 1-1-15,-6 2 0 0,-8 3-5 0,-10 3 6 16,-1 2-4-16,-2 6 1 0,-5 5 2 0,1 2 1 16,-11 8 5-16,0 1 15 0,5 0-4 0,4 4 20 15,13-3-14-15,5 1 8 0,5 2-18 0,4-3 10 16,8 2-11-16,9-3-5 0,6-2 3 0,8 1 11 15,5-4 12-15,6 1 7 0,6-1 6 0,8-2-4 16,10 1-4-16,10-1-3 0,9-2 0 0,16-1-10 16,5-4-1-16,2-5 5 0,8-1-12 0,2-1 11 15,-2-5-15-15,1-2 13 0,12-7-12 0,-15 4 20 16,9-6-17-16,-12-2 21 0,-7 2-20 0,-6-3 35 16,-1-2-35-16,-9-1 22 0,-7-2-6 0,-11 1-9 15,-5-2-6-15,-8 4-9 0,-11-2 1 0,-1 2-7 16,-8-6-4-16,-7-3 2 0,-8 5-21 0,-11-4-29 15,-6 3-42-15,-5 1-41 0,-5 2-40 0,-5 5-48 16,0 0-34-16,-5 4-49 0,1 4-18 0,0 0-52 16,2 3-10-16,0 3-121 0,6 0-534 0,5 1-649 15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2.06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1990 408 39 0,'8'-3'417'16,"-8"3"-56"-16,11-7-93 0,-11 7 0 0,10-9-75 15,-10 9 15-15,5-10-30 0,-5 10-5 0,2-12-44 16,-2 12-7-16,-1-12-10 0,1 12-6 0,-5-16 2 15,0 9-29-15,-1 1-1 0,-1-5-21 0,-4 3 4 16,-2-1-14-16,-2-1 11 0,-2 1-2 0,-6-4 18 16,-3 3-15-16,-3-3 6 0,-6 2 6 0,-2-3-1 0,-3 4 4 15,-7-4-2-15,-1 0-10 0,-3 1-1 16,-4 0 1-16,1 1 0 0,-2-3-6 0,-3 6-4 16,0-2-10-16,1 0-12 0,-3 4 2 0,2-3-6 0,-2 5-1 15,-1-1 0-15,2 3-1 0,-2 0-2 0,9 2-2 16,0 1-1-16,-3 1-8 0,-3 0 4 0,-2 2-2 15,9 2 0-15,4 0-3 0,-2-2 0 0,3 5-2 16,2 1-6-16,4-2 4 0,-1 3 0 0,3-1 13 16,10-1-19-16,-1 2 16 0,1-1-16 0,2 1 11 15,5 1-14-15,4-2 14 0,1 0-17 0,0 2 14 16,6 0-14-16,-1-2 19 0,4 2-19 0,5-2 23 16,-3 2-13-16,6 1 22 0,4-1-20 0,1 0 19 15,3 2-18-15,8-2 15 0,1 0-15 0,3 2 20 16,7-1-17-16,7 1 16 0,1-2-16 0,6 0 17 15,2-1-20-15,9 1 20 0,1-3-22 0,4 0 18 16,1 0-17-16,4-2 18 0,2-1-23 0,2-1 15 16,2 1-19-16,2-2 18 0,3-2-19 0,-2 1 19 0,-1-2-23 15,2 1 18-15,-2-1-16 0,-1-1 21 16,-5 1-22-16,0-2 21 0,-3 1-22 0,-10-2 20 16,-3-1-21-16,-1 1 20 0,-2-3-16 0,-3 1 16 15,-5 2-17-15,-5-4 17 0,2 0-18 0,-5 0 15 0,-2 0-15 16,-3-4 20-16,2 2-20 0,-8-3 18 0,0 4-19 15,-1-4 20-15,-4 0-27 0,-1-4 24 0,-3 2-18 16,-3-1 15-16,-4 0-15 0,-2 0-3 0,-2-3 4 16,-4-2-7-16,-6-1 10 0,-3-1 0 0,-7 1-1 15,-7 1 3-15,-2-1-7 0,-10 0 8 0,-8 1-1 16,-3 3-2-16,-5 3 3 0,-4 3-3 0,-5 0 3 16,-9 3-1-16,1 3 2 0,-2 1-6 0,-4 2 10 15,-3 2-5-15,-14 4 2 0,0 0 2 0,0 5-5 16,2 0-2-16,3 2 6 0,3 2 2 0,6 0-2 15,15 0-1-15,3 1 16 0,4-1-20 0,7 3 17 16,3-2-18-16,12-4 16 0,3 1-18 0,8 1 15 16,3-3-15-16,0 2 15 0,10-3-20 0,1 1 23 15,2 0-18-15,6-2 18 0,4 1-20 0,2-8 21 16,8 15-19-16,4-10 13 0,5 1-16 0,6-1 25 16,9-3-27-16,3 0 16 0,5-2-25 0,8 0 14 15,4 0-30-15,11-2 4 0,-1 0-31 0,1-3-4 16,0 1-34-16,-4-3-18 0,4 3-25 0,-6-4-16 0,-11 4-41 15,-3-3-31-15,-6 3-64 0,-3 1-70 0,-8 1-524 16,-4-2-453-16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3.00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1768 266 456 0,'10'-10'436'0,"-4"-1"-97"0,0 3-73 16,-4-5-40-16,3 4-30 0,-3-2-23 0,-2 1-17 15,-3-3-14-15,-2 1-14 0,-4-6-24 0,-3 5-4 16,-1-2-12-16,-9 1 3 0,1 0 0 0,-10-2-8 16,-4 3-5-16,-2 0-5 0,-6 1-5 0,-6 0-12 15,-5 3-2-15,-5 0-4 0,-4 3-8 0,-2 3-5 16,-7 1 3-16,-1 2 10 0,-4 3 0 0,-15 3 0 15,0 1 8-15,3 4 5 0,-2 0-1 0,6 4-5 16,2 1-7-16,3 4-3 0,5-3 13 0,14 2 3 16,2-1-24-16,8 1 7 0,4-3-24 0,8 3 6 15,8-5-17-15,7-1 16 0,2 4-21 0,5-2 24 16,5-2-17-16,8 1 19 0,3-3-20 0,5 4 20 0,8-4-20 16,6 4 14-16,6-1-18 0,12 0 17 0,14 1-28 15,3-1 22-15,5-3-16 0,4-2 15 16,8 1-21-16,-1-5 21 0,6 1-19 0,0-3 16 15,2 1-18-15,1-2 20 0,4-2-23 0,15-2 19 0,-2 2-21 16,0-4 21-16,-1 0-21 0,-3-1 15 0,-1-3-15 16,0 1 18-16,-15 0-16 0,-4 0 16 0,1-4-17 15,-4 1 15-15,-2-3-13 0,-3 2 14 0,-3-3-21 16,-5 0 23-16,-3-1-19 0,-4-1 19 0,-8 4-20 16,-5-1 5-16,-3-3-2 0,-7 4 3 0,-2-3 8 15,-5 3 1-15,-3-2-3 0,-8 0-1 0,-3 3-2 16,-4-2-3-16,-5 2 1 0,-9-3 1 0,-4 0 3 15,-8 3-1-15,-9-3-3 0,-8 0 3 0,-11 4-1 16,-7 0-5-16,-7 1 4 0,-4 4 1 0,-7-1-1 16,-14 2-1-16,-1 2 5 0,-6 2-3 0,2 3-4 15,-3 1 4-15,-1 2 0 0,-1 1 0 0,4 6 0 16,2-3-2-16,5 1 4 0,9 0-6 0,17-1 4 16,6-1 1-16,7-1 13 0,13 0-20 0,6 0 19 0,7 0-22 15,5-1 20-15,5 1-13 0,8-2 13 16,4 1-14-16,5-7 13 0,8 12-17 0,6-6 22 15,10 2-23-15,7-2 20 0,13 1-17 0,2-4 16 16,14 2-18-16,3-4 19 0,3 1-24 0,4-2 16 0,-1-2-15 16,2-2 7-16,-3 0-26 0,2 0-17 15,-1 0-17-15,-6-2-21 0,-2 0-15 0,-12 1-31 16,-5-2-20-16,-7 0-35 0,-8 2-26 0,-2 0-55 0,-5-2-109 16,-5-1-571-16,-5 1-528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4.019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1988 368 248 0,'0'-10'473'16,"0"10"-121"-16,-1-13-78 0,-3 8-63 0,4 5-39 16,-12-13-30-16,4 4-19 0,-4 0-4 0,-3-3-3 15,-3 4-6-15,-4-6-2 0,-1 4-10 0,-6-4-2 16,-4 3-4-16,-2-3-16 0,-5 4-2 0,-2-3-6 16,-6 2 9-16,-6-3-5 0,0 5 0 0,-5-3-2 15,-1 5-7-15,-4 3-4 0,-2-1-5 0,-1 1 5 16,-2 3-3-16,-4 1-9 0,1 3-2 0,-3-1-7 15,0 3 1-15,0 1-7 0,1 2 2 0,1 1 8 16,3 0 2-16,1 2-3 0,7 0-6 0,4 1-3 16,6 0-5-16,9-3 5 0,4 2-19 0,11-2 7 15,2 3-15-15,2-4 17 0,8 4-15 0,4-4 18 16,3 3-14-16,8-1 16 0,2-3-16 0,8 6 12 0,6-4-13 16,5 5 14-16,10-5-17 0,9 3 1 15,4-3 14-15,10 1-19 0,4-1 17 0,6-1-17 16,0-3 12-16,3 1-16 0,2-2 0 0,4-3 2 15,-1 1-1-15,3-2-2 0,1-3 3 0,3 0 13 0,-3-1-20 16,-3-3 23-16,2 1-21 0,-1-1 21 0,-3-4-22 16,-2 2 18-16,-2-4-16 0,-2 2-8 0,-6-3 2 15,-3 1 7-15,-4-4 3 0,-14 4-2 16,-2-2 1-16,-4-3 0 0,-7 3 3 0,-6-2-6 0,-5 2 4 16,-7-3 0-16,-1 1 1 0,-5 3-2 0,-6-4 0 15,-2 0-2-15,-9-1-1 0,-5 3-9 0,-10-3 13 16,-9 0-13-16,-9 4 14 0,-4 1-11 0,-9 3 10 15,-3 2-7-15,-7 3 8 0,-3 1-10 0,-3 3 5 16,-16 4 8-16,0 3-1 0,-2 2 0 0,-2 5-2 16,1 0-1-16,1 5-1 0,0 1 3 0,4 1-4 15,6 4 5-15,4 0 1 0,5 1-1 0,7-2-4 16,18-2 21-16,3 1-22 0,8-2 22 0,10 1-23 16,7-5 15-16,7 1-15 0,4-2 11 0,9-1-12 15,3 1 3-15,8-4 0 0,7 4 0 0,10-4-1 16,5 0 0-16,16-4 0 0,4-1 0 0,16-4 17 15,-1-1-23-15,7-2 22 0,4-4-17 0,10-3 13 16,3-3-16-16,-2-1-1 0,-2-2 4 0,-4-3-2 16,-13 3-3-16,-4-2 5 0,-5-1-8 0,-7-2-9 15,-7-2-16-15,-11 1-32 0,-8 1-15 0,-8 0-43 16,-9 3 2-16,-4 1-47 0,-10-3 35 0,-5-1-52 16,-7 4 21-16,-9-5-59 0,-7 8-39 0,-13-5-100 15,-1 3-395-15,-8 5-271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7.997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922 210 42 0,'-5'-8'548'0,"-3"-1"-159"0,-3-1-74 0,-1 2-38 16,-4-2-12-16,2 1-26 0,-3-2-32 0,-4 3-29 15,3-1-21-15,-6 0-5 0,-2 1-5 0,-4 0-8 16,1 2-10-16,-2 1-6 0,-4 0-2 0,-1 4-8 16,0-1 0-16,0 4-24 0,-8 2 19 0,4 3-28 15,-2 2 18-15,1 1-25 0,1 2 2 0,-1 1-28 16,4 5 21-16,2 1-22 0,0-1 11 0,7 3-25 15,-2-1 15-15,5 2-26 0,5 0 14 0,1-2-23 16,6-2 17-16,2 5-18 0,2-7 18 0,6 1-15 16,-1 0 20-16,8-1-19 0,1-1 19 0,4 3-24 15,6-5 21-15,4 3-22 0,4-3 17 0,10 0-25 16,4-2 1-16,3-1-4 0,6-4-1 0,4 2 5 16,8-4-2-16,2-1 1 0,-3-3 1 0,5-1-1 15,0-3 20-15,-2 2-28 0,0-6 24 0,-1 0-21 16,-2 0 20-16,-4-3-23 0,-3-2 21 0,-7 2-19 15,-4 0 13-15,-3-3-11 0,-2 3 17 0,-7-2-17 16,-4 2 14-16,-4-2-11 0,-2 2 13 0,-4-3-23 0,-1 0 21 16,-3 1-20-16,-4 1 17 0,-4 0-18 0,-2-2 19 15,-3 0-21-15,-4 1 18 0,-3 1-18 16,-5-1 21-16,-6 0-22 0,-4 3 15 0,-6 2-16 0,1 0 22 16,-13 1-22-16,1 6 23 0,-6-2-20 0,1 6 17 15,-4-2-17-15,-6 5 20 0,-1 4-15 0,3 0 24 16,2 4-16-16,4-1 18 0,1 4-17 0,8 1 20 15,6 1-25-15,5-2 17 0,2 2-9 0,7 1 26 16,4 0-24-16,6-1 24 0,3 0-9 0,6 0 18 16,4 0-18-16,4 2 15 0,7-1-9 0,9 6 8 15,7-5-15-15,4-3-2 0,9 1-2 0,4 0-2 16,6-6 6-16,0 3-13 0,0-6 11 0,-3-4-17 16,-3-5 7-16,2-1-6 0,1-1-7 0,-2-5 4 15,5-5 13-15,0 0-13 0,-5-5 9 0,0-3-15 16,-2-1 17-16,-5-4-15 0,-5-5 13 0,-2 0-17 15,-10 1 18-15,-5-2-1 0,-5-3-6 0,-6 4-12 16,-5-2 5-16,-10-9-18 0,1 5-1 0,-11-7-22 0,-6 3 4 16,-4 4-42-16,-7 2-24 0,-4 3-12 15,-5 4-24-15,-3 5-27 0,1 2-37 0,-3 8-45 16,6 2-29-16,0 5-45 0,6 3-86 0,2 4-573 16,1 1-578-16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8.879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1192 327 452 0,'-31'-18'344'0,"-9"-3"-76"16,-2 3-57-16,-9 0-48 0,-1-1-36 0,-1 4-13 15,-5-1 11-15,-3 1 1 0,2 4-1 0,-4-2-14 16,1 3 21-16,2 2-8 0,-1 2-3 0,1 3 4 16,10 2-17-16,-1 2-3 0,3 2-21 0,2 3-4 15,2 2-24-15,4 0-3 0,5 5-8 0,0 0-7 16,11 0 0-16,2-1-4 0,4 5-9 0,5-2 10 16,4-2-1-16,4 3 5 0,4-3 5 0,5 4 12 15,3-3 0-15,5 2 2 0,5 0-9 0,6 0 4 16,11-3 1-16,1 1 4 0,6-5 0 0,5 1-5 15,12-2-5-15,-1-3-9 0,-5-3-8 0,3-2-1 0,5-1-9 16,2-3 1-16,-3-1-5 0,0-3-3 16,0-3 1-16,-2 0-8 0,-4-4 2 0,-1 1-1 15,-4-3-5-15,-2-2 9 0,-8 2 16 0,-6-1 23 16,-1 0 26-16,-6-1-29 0,-7 2 7 0,-1-3-25 0,-8 2 11 16,-3 1-27-16,-3 1 14 0,-6 0-22 15,-3 0-3-15,-4-1-1 0,-9 0-1 0,-1 3 0 16,-9 1-3-16,-6 2 0 0,-2 1-3 0,-6 7 5 15,-4-1-1-15,0 2 4 0,-3 5-3 0,1 1 18 0,-5 5-17 16,2 2 17-16,11 0-22 0,1 1 19 0,6 2-19 16,8-1 0-16,3 1 6 0,6 2 7 0,8-1 2 15,4 1-3-15,9-4 3 0,2 5 3 0,12 1-2 16,5-2-2-16,11 0-2 0,6-3 1 0,12 0-4 16,0-1-4-16,1-4 3 0,-4-5 2 0,-1 2 1 15,-3-5-3-15,2-3 2 0,-3-2 1 0,-9-1-9 16,-4-1 8-16,-3-2-5 0,-4-4 3 0,-4 0 15 15,-7-3-25-15,-2-1 9 0,-10-1-32 0,-4-3 14 16,-7-1-36-16,-12-5 3 0,-8-1 1 0,-9 0-11 16,-7 6-13-16,-7 4-16 0,-8 2-19 0,-3 2-20 15,-4 9-17-15,-2 3-11 0,-1 2-11 16,1 7-3-16,-3 3-32 0,-7 8 4 0,5 5-81 0,4 5-41 16,8 3-496-16,2 6-346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4:31.21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721FAC-50D2-445D-B07E-ED03C5F42341}" emma:medium="tactile" emma:mode="ink">
          <msink:context xmlns:msink="http://schemas.microsoft.com/ink/2010/main" type="writingRegion" rotatedBoundingBox="20267,819 32980,508 33073,4325 20361,4636"/>
        </emma:interpretation>
      </emma:emma>
    </inkml:annotationXML>
    <inkml:traceGroup>
      <inkml:annotationXML>
        <emma:emma xmlns:emma="http://www.w3.org/2003/04/emma" version="1.0">
          <emma:interpretation id="{B9904B7C-A82D-4274-B6BC-0E34C4F49DF9}" emma:medium="tactile" emma:mode="ink">
            <msink:context xmlns:msink="http://schemas.microsoft.com/ink/2010/main" type="paragraph" rotatedBoundingBox="20267,819 32363,524 32388,1554 20292,1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C4ED7B-48A5-4847-9DAE-471EB8C37049}" emma:medium="tactile" emma:mode="ink">
              <msink:context xmlns:msink="http://schemas.microsoft.com/ink/2010/main" type="line" rotatedBoundingBox="20267,819 32363,524 32388,1554 20292,1850"/>
            </emma:interpretation>
          </emma:emma>
        </inkml:annotationXML>
        <inkml:traceGroup>
          <inkml:annotationXML>
            <emma:emma xmlns:emma="http://www.w3.org/2003/04/emma" version="1.0">
              <emma:interpretation id="{8F44EF3B-9D50-4644-A99B-EE3188AF73CC}" emma:medium="tactile" emma:mode="ink">
                <msink:context xmlns:msink="http://schemas.microsoft.com/ink/2010/main" type="inkWord" rotatedBoundingBox="20272,1009 23150,938 23169,1713 20291,1783"/>
              </emma:interpretation>
              <emma:one-of disjunction-type="recognition" id="oneOf0">
                <emma:interpretation id="interp0" emma:lang="en-US" emma:confidence="0.5">
                  <emma:literal>Method</emma:literal>
                </emma:interpretation>
                <emma:interpretation id="interp1" emma:lang="en-US" emma:confidence="0">
                  <emma:literal>"Method</emma:literal>
                </emma:interpretation>
                <emma:interpretation id="interp2" emma:lang="en-US" emma:confidence="0">
                  <emma:literal>Methods</emma:literal>
                </emma:interpretation>
                <emma:interpretation id="interp3" emma:lang="en-US" emma:confidence="0">
                  <emma:literal>*Method</emma:literal>
                </emma:interpretation>
                <emma:interpretation id="interp4" emma:lang="en-US" emma:confidence="0">
                  <emma:literal>"Methods</emma:literal>
                </emma:interpretation>
              </emma:one-of>
            </emma:emma>
          </inkml:annotationXML>
          <inkml:trace contextRef="#ctx0" brushRef="#br0">18 88 119 0,'0'0'283'0,"-5"-13"-58"15,5 13-51-15,-3-13-29 0,3 13 4 0,-4-11-6 16,4 11-33-16,-5-10-18 0,5 10-12 0,-1-10-3 15,1 10 10-15,0-8-3 0,0 8-8 0,0 0-4 16,0-13-12-16,0 13-4 0,0 0-15 0,0-7-3 16,0 7 3-16,0 0-1 0,0 0 2 0,11-3-3 0,-11 3-5 15,12 1 8-15,-12-1 1 0,16 8 4 16,-5-5-4-16,0 2-6 0,2 2-4 0,0 0-5 16,1 0 6-16,0 2-14 0,2-1 7 0,0-1-16 15,-1 3-5-15,1-2 0 0,0 1-1 0,-3 2-3 16,4-5 3-16,-2 4-1 0,-1-2 0 0,-2-2-7 15,0 1-5-15,-1 0 7 0,1-1 0 0,-2 0 2 16,2-1-14-16,0-1-24 0,-12-4-38 0,17 7-52 16,-17-7-74-16,18 2-36 0,-18-2-128 0,16-2-147 15,-16 2-12-15</inkml:trace>
          <inkml:trace contextRef="#ctx0" brushRef="#br0" timeOffset="-310.2618">101 35 267 0,'0'0'231'0,"0"0"-42"0,0 0-19 0,0 0-13 0,0 0-18 16,0 0-25-16,0 0-16 0,0 0-19 0,0 0-10 16,0 0 8-16,0 0 12 0,-8 8-7 15,8-8 14-15,-1 9 14 0,1-9-28 0,0 13 17 16,0-13-2-16,0 14-8 0,0-4-18 0,0 0-9 15,0 1-10-15,0-1-3 0,0 4-8 0,0-1-1 0,0-1-2 16,0 1-5-16,0 2 39 0,0-3-57 0,0 2 42 16,-2 1-55-16,2-3 47 0,0 1-63 15,-1 0 56-15,1-2-54 0,0 2 43 0,0-3-47 16,0 1 1-16,-2-2 5 0,2 0-2 0,0-2-2 16,0-7-5-16,0 15-16 0,0-15-21 0,-2 12-40 15,2-12-6-15,-1 10-53 0,1-10-71 0,0 0-87 0,0 0-280 16,0 0-106-16</inkml:trace>
          <inkml:trace contextRef="#ctx0" brushRef="#br0" timeOffset="618.2211">678-17 145 0,'0'0'326'0,"5"-6"-64"16,-5 6-37-16,0 0-33 0,5-6-40 0,-5 6-35 15,0 0-22-15,0 0-20 0,0 0-12 16,-11 2-10-16,11-2-10 0,-12 7-4 0,2-3-10 16,-1 2-7-16,-2 1-3 0,-1 0 3 0,0 0-9 0,-4 1 1 15,-2 3-4-15,2-3-2 0,-5 2 0 0,1 0 22 16,-1-1-27-16,2 2 21 0,0-1-31 0,-2-1 27 15,6 0-25-15,-1 1 14 0,1-3-21 16,0 0 9-16,6 0-50 0,-2-2 10 0,1 1-35 0,2-2 20 16,10-4-36-16,-13 7 40 0,13-7-31 15,-9 5 31-15,9-5-55 0,0 0 41 0,0 0-41 0,0 0 35 16,14-6-43-16,-6 0 40 0,2 4-33 0,0-4 56 16,5 2-52-16,-4-6 83 0,6 4-42 0,1-2 56 15,-1 0-46-15,-1-3 65 0,0 3-42 16,1-1 73-16,-2 1-30 0,1-2 8 0,1 2 21 15,-1-1-1-15,-2-1 3 0,1 2-5 0,0-2 14 0,0 3 7 16,-4 0 3-16,0-1 8 0,1 1 3 0,-2 2 3 16,-1-1 7-16,0 2-1 0,-1-3-4 0,-8 7 2 15,14-7-11-15,-14 7-5 0,12-6-4 16,-12 6-7-16,9-6 5 0,-9 6 21 0,0 0 27 16,0 0-1-16,16 3 7 0,-16-3-2 0,5 6 18 0,-5-6-26 15,5 12 40-15,-2-4-49 0,-3 0 35 0,2 2-32 16,-1 2 19-16,1-1 2 0,-2 3-15 0,1 2-6 15,-1-1-3-15,3 1-12 0,-3 1 9 16,0 1 4-16,0 3-12 0,-3-1 1 0,3 2 6 0,-1 0-20 16,1 0-11-16,0 2-7 0,-2-1-6 0,1 0-8 15,1-1-5-15,-2 1-4 0,0-2-2 0,1 1-7 16,-3-1-2-16,4-1-1 0,0-2-1 0,-1-1-4 16,-1 0-1-16,2-3-1 0,0 1-1 0,0-3-2 15,-2 2 2-15,2-4-7 0,0 1 5 0,0-11-1 16,0 16-6-16,0-16-7 0,0 14-9 0,0-14-18 15,2 12-19-15,-2-12-44 0,2 8-58 0,-2-8-66 16,0 0-19-16,0 0-23 0,8 4-31 0,-8-4-47 16,11-4-130-16,-11 4-213 0,12-10-193 0</inkml:trace>
          <inkml:trace contextRef="#ctx0" brushRef="#br0" timeOffset="1067.2571">910 387 351 0,'0'0'301'0,"-3"-7"-55"16,3 7-20-16,0 0-31 0,-3-9-40 0,3 9-35 16,0 0-17-16,-5-6-30 0,5 6-9 0,0 0-10 15,0 0-8-15,0 0-7 0,0 0-2 0,0 0-10 16,0 0 0-16,0 0-2 0,0 0-6 0,0 0 1 16,0 0-4-16,0 0 2 0,0 0 6 0,0 0-6 15,16-2 0-15,-16 2-3 0,0 0-2 0,17 2-12 16,-17-2 10-16,0 0-6 0,18-2 4 0,-18 2-8 15,17-1-12-15,-17 1 22 0,18-3-6 0,-18 3-1 16,20-6 2-16,-8 2-4 0,-2 1-1 0,2-3 1 16,-3 2-5-16,1-2 3 0,1 0 2 0,-3 0-7 15,1 0 5-15,-2 1 5 0,0-2-5 0,-2 1 3 16,2 0-24-16,-5-1 31 0,-2 7-23 0,4-11 24 16,-4 11-22-16,0-11 25 0,0 11-17 0,-3-10 16 15,3 10-14-15,-10-7 23 0,10 7-19 0,-13-6 12 16,13 6 1-16,-18 0-4 0,18 0 1 0,-23 3-5 15,11 0-2-15,-2 2 14 0,2 1-17 0,-5 4 9 16,3 1 0-16,-1-1 34 0,-1 4-43 0,3 0 5 16,0-1 2-16,2 2-3 0,0 1 1 0,1 1-3 15,3-1 1-15,0 1 2 0,1 0-3 0,5-4-2 16,-1 1 1-16,2 0 3 0,3 0-3 0,3-3-2 16,1 0 0-16,2 0-2 0,3 0-12 15,2-2-12-15,2-3-38 0,2 1-52 0,0-3-75 0,5-2-33 16,-6-2-389-16,6-2-122 0</inkml:trace>
          <inkml:trace contextRef="#ctx0" brushRef="#br0" timeOffset="1609.5946">1398 424 279 0,'-11'-7'245'0,"0"0"-24"0,4-1 9 16,-3 3-34-16,2-1-42 0,-1-1-19 0,2 1-16 16,7 6-28-16,-11-8-11 0,11 8-14 0,-12-8-16 15,12 8-11-15,-5-8-8 0,5 8-6 0,0 0-3 16,3-11-9-16,-3 11-1 0,9-8-1 0,-9 8-13 16,16-8 7-16,-4 5-1 0,2-1 3 0,1-1-7 15,3 1 2-15,2-2 0 0,0 1-1 0,3-1-2 16,-1 2 1-16,5-3 0 0,2 0-11 0,-3-1 6 15,2 3-22-15,-5-1-51 0,-1 1-2 0,2-3-61 16,-4 4 14-16,0-1-53 0,-2-2 23 0,-1-1-235 16,-2 3 154-16</inkml:trace>
          <inkml:trace contextRef="#ctx0" brushRef="#br0" timeOffset="1371.6266">1387 89 201 0,'-1'-16'331'0,"0"5"-63"15,-2 0-41-15,3 1-23 0,-1 2-20 0,-1 0-4 16,2 8-14-16,-2-15-26 0,2 15-28 0,-1-11-25 15,1 11-20-15,0 0-6 0,1-12 23 0,-1 12 0 16,0 0-9-16,0 0-4 0,0 0 19 0,5 8-32 16,-5-8 48-16,5 15-33 0,-4-6 41 0,2 3-47 15,0 0 43-15,-3 3-48 0,2 0-13 0,0 1-6 16,-2 1-3-16,1 1-9 0,-1 2-2 0,-1 1-7 16,1 1-3-16,-2 0-1 0,2 2-5 0,0-2-2 15,-2 2 4-15,2 0-10 0,0-2 2 0,0 2-3 16,0 0-1-16,0-2-2 0,0-1-6 0,2-1-17 15,-2-2-35-15,2-1-38 0,-1-3-18 0,-1 1-21 16,1-2-7-16,2 0-26 0,-2-4-44 0,-1 0-4 16,4 0-79-16,-4-9-69 0,5 10-173 0,-5-10-42 15</inkml:trace>
          <inkml:trace contextRef="#ctx0" brushRef="#br0" timeOffset="2166.0436">1760 54 283 0,'0'0'256'16,"-10"-9"-21"-16,10 9-29 0,-6-7-29 0,6 7-28 16,0 0-20-16,-7-7-18 0,7 7-21 0,0 0-19 0,-6-6-13 15,6 6-7-15,0 0-7 0,0 0 10 0,0 0 16 16,0 0-4-16,-3 8-5 0,3-8 4 0,2 10 1 16,-2-10 4-16,3 16 12 0,-3-4-18 15,0-1-8-15,1 2-10 0,2 0-5 0,-3 3-7 0,1 0 0 16,-1 0-6-16,0 0 42 0,0 4-56 0,0 0 37 15,0 1-52-15,0-1 6 0,0 3-7 0,-1-1 5 16,1-2 0-16,-3 2-2 0,2 0-1 0,1-1 5 16,-2-2-2-16,1-2-1 0,-1 0-2 0,0-3 0 15,1 0 0-15,1 0-1 0,-3-4 4 0,2-2 0 16,1 2 4-16,0-3 6 0,0-7 12 0,0 14-1 16,0-14-9-16,0 0-4 0,0 8 0 0,0-8-5 15,0 0 7-15,0 0-4 0,10-9-11 0,-7 3 9 16,1-2-4-16,2-1-2 0,0-1-7 0,3-3 45 15,-2 2-42-15,1-4 34 0,2 2-47 0,0 0 2 16,-3-2 5-16,4 1 0 0,-4-1-2 0,4 4 6 16,-5-2 1-16,3 2-2 0,-1 1 0 0,-1 0 21 15,2 1-22-15,-3 1 2 0,2-1 1 0,-2 2 6 16,3 1-5-16,-2-1-6 0,-1 1 4 0,-6 6 2 16,12-9 0-16,-12 9-2 0,12-4 6 0,-12 4 1 15,14-1 29-15,-14 1-37 0,0 0-2 0,14 4 5 16,-14-4 0-16,12 9-4 0,-12-9 9 0,6 12 42 15,-1-4-51-15,-1-1 4 0,-2 2 1 0,3 1 2 16,-1 0 0-16,-2 1-8 0,-2-1 10 0,4 0-7 0,-3 2 5 16,1-1-2-16,-2 0-1 0,2-1-4 0,-2-1-9 15,2 1-29-15,-1 0-16 0,-1-1-15 16,2 0-28-16,-2-9-7 0,3 11-22 0,-3-11-32 16,7 13-82-16,-7-13 5 0,11 2-311 0,-11-2-64 0</inkml:trace>
          <inkml:trace contextRef="#ctx0" brushRef="#br0" timeOffset="2589.2237">2249 303 145 0,'0'-16'275'0,"0"16"-13"0,1-11-82 16,-1 11 21-16,2-13-52 0,-2 13 0 0,2-11-33 16,-2 11 8-16,0-9-43 0,0 9 9 0,2-7-42 15,-2 7 21-15,0 0-34 0,-2-8 22 0,2 8-19 16,0 0 25-16,0 0-34 0,0 0 19 0,0 0 7 15,-14 5-5-15,14-5-7 0,-6 10-1 0,6-10 8 16,-8 12-5-16,4-1 4 0,-1-3-10 0,2 2-7 16,-1 0-5-16,2 3 0 0,-1-2 2 0,1 0 5 15,-2 0-9-15,4 3-2 0,0 0-4 0,0-1 2 16,1 1-6-16,2-2-1 0,-2 2-1 0,0-3-2 16,3 0-1-16,-3 0-6 0,4-1 1 0,-1-2 5 15,-1-1 4-15,2-1 2 0,0 2 0 0,0-3-2 16,-5-5-12-16,13 7 19 0,-13-7-13 0,19 3-1 15,-19-3 0-15,18-2-3 0,-5-1 3 0,-13 3 0 16,20-7-5-16,-9 0 1 0,-1 2-5 0,-2-1 8 16,1-5-8-16,-3 0 1 0,1 2 1 0,-2-2-11 15,-4-2 11-15,3 0 4 0,-3 2-9 0,-2-5-2 16,-1 3 3-16,0-1 36 0,-3 1-8 0,-1 0-44 16,0-1-8-16,-1 5 5 0,0-4-4 0,-2 3-3 0,-3 0-15 15,5 2-14-15,-2-1-11 0,-3 1-18 16,2 3-2-16,1 1-47 0,0 0-12 0,9 4-59 15,-19-5-10-15,19 5-97 0,-14-2-159 0,14 2 43 16</inkml:trace>
          <inkml:trace contextRef="#ctx0" brushRef="#br0" timeOffset="3303.2904">2692 247 340 0,'0'0'272'0,"14"-3"-20"16,-14 3-64-16,12-2 10 0,-12 2-50 0,11-6 12 16,-11 6-6-16,8-7-18 0,-8 7-9 0,0 0-2 0,9-7-23 15,-9 7-21-15,0 0 7 0,0-7-15 0,0 7-10 16,-6-6-17-16,6 6-1 0,-7-5-6 0,7 5-2 16,-13-5 1-16,13 5-8 0,-14-1 2 0,14 1-6 15,-19 2-9-15,7 2 6 0,0 1 4 0,1-1 0 16,-5 3 7-16,3 1-4 0,-2 3-1 0,0-1 0 15,1 1-1-15,0 3 12 0,2 0-4 0,1-1 2 16,-1 2-4-16,2 4-2 0,1-5-1 0,2 4-4 16,2-2-5-16,0 2-4 0,3-3 3 0,2-1-2 15,0-1 0-15,0 0-2 0,4 2-2 0,1-6 4 16,-2 2 0-16,6 0-3 0,-1-4-5 0,2 1-3 16,1-3 4-16,0 0-2 0,2-1-2 0,0-3-2 15,-13-1 5-15,30-1-5 0,-15-3-8 0,6-1 5 16,-5-2 0-16,3 0 1 0,-1-3-5 0,0 0 7 15,-1 0-2-15,1-7-1 0,0 1 16 0,-2-1-28 16,1-4 4-16,-4 0-7 0,0-2 4 0,-2-2 1 16,2-1 0-16,-5 1 37 0,-3-2-45 0,3-2 38 15,-4-2-43-15,-3 2 38 0,3-1-5 0,-4-1-1 16,-3 0-7-16,2 1-1 0,-1 0-3 0,-1 3 1 16,-4-1-2-16,5 6-1 0,-3 0-1 0,0 3 1 15,-2-1-5-15,-2 3 1 0,4 1-3 0,2 3 5 16,-1 0-4-16,-1 3-5 0,0-2 5 0,4 5-1 15,-4 2 3-15,5 5 3 0,-10-12-5 0,10 12 4 16,-11-1 0-16,11 1 0 0,-14 1-1 0,14-1 1 16,-12 9 2-16,7-2 17 0,-2 1-20 0,2 5 5 0,0-2-3 15,2 4 1-15,-1 3 1 0,2 0 2 16,-1 1-34-16,1 2 41 0,-1 3-41 0,3-3 51 16,0 3-36-16,0 1 1 0,4-1 0 0,-3 0 8 15,2 1 0-15,-2-1 6 0,0 0-1 0,2 2 0 16,0-4 6-16,0 4 4 0,3-1-8 0,-4-2 7 0,2-1-6 15,-1-2 4-15,2 0 0 0,-1-2 2 16,1 1-1-16,-2 0-2 0,0-5-12 0,3 1 11 16,-4-1-1-16,1-3-1 0,-1 2 1 0,2-2 1 15,-1 1 1-15,-1-3-3 0,0 0-3 0,-1 1 3 0,3-3-5 16,-1 0-9-16,-3-7-17 0,5 10-33 0,-5-10-30 16,4 8-22-16,-4-8-48 0,5 7-55 0,-5-7-73 15,0 0-485-15,0 0-295 0</inkml:trace>
        </inkml:traceGroup>
        <inkml:traceGroup>
          <inkml:annotationXML>
            <emma:emma xmlns:emma="http://www.w3.org/2003/04/emma" version="1.0">
              <emma:interpretation id="{760295AF-813F-4F37-B7E8-8BCC16953952}" emma:medium="tactile" emma:mode="ink">
                <msink:context xmlns:msink="http://schemas.microsoft.com/ink/2010/main" type="inkWord" rotatedBoundingBox="23588,1074 24433,1053 24449,1703 23604,1723"/>
              </emma:interpretation>
              <emma:one-of disjunction-type="recognition" id="oneOf1">
                <emma:interpretation id="interp5" emma:lang="en-US" emma:confidence="0.5">
                  <emma:literal>1:</emma:literal>
                </emma:interpretation>
                <emma:interpretation id="interp6" emma:lang="en-US" emma:confidence="0">
                  <emma:literal>F:</emma:literal>
                </emma:interpretation>
                <emma:interpretation id="interp7" emma:lang="en-US" emma:confidence="0">
                  <emma:literal>7:</emma:literal>
                </emma:interpretation>
                <emma:interpretation id="interp8" emma:lang="en-US" emma:confidence="0">
                  <emma:literal>I:</emma:literal>
                </emma:interpretation>
                <emma:interpretation id="interp9" emma:lang="en-US" emma:confidence="0">
                  <emma:literal>1.</emma:literal>
                </emma:interpretation>
              </emma:one-of>
            </emma:emma>
          </inkml:annotationXML>
          <inkml:trace contextRef="#ctx0" brushRef="#br0" timeOffset="3853.6578">3349 95 185 0,'-15'-6'358'0,"15"6"-97"0,0 0-29 0,-12-3-45 15,12 3-40-15,0 0-7 0,-6-7-19 0,6 7-29 16,0 0-13-16,3-7-12 0,-3 7-18 0,8-7-10 16,-8 7-8-16,16-3-6 0,-16 3-11 0,19-8 3 15,-7 5-4-15,2 0-4 0,-1-2-2 0,2 0 2 16,4 1-6-16,-1-2 3 0,0 1-8 0,3-2 5 15,-3 2 1-15,1 0-4 0,-2-1-3 0,0 1 3 16,-4-2 3-16,1 3-3 0,-2 0 2 0,-1 0 3 16,0-2-8-16,-11 6 2 0,12-10 4 0,-12 10-2 15,8-8 4-15,-8 8-4 0,4-12 5 0,-4 12-6 16,-4-8 3-16,4 8-3 0,-5-9 0 0,5 9 5 16,-8-8-6-16,8 8 2 0,-10-7-2 0,10 7 1 15,-10-4 3-15,10 4 0 0,-9-3 0 0,9 3-5 16,0 0 10-16,0 0 5 0,-17 1 12 0,17-1 14 15,-4 7-4-15,4-7 4 0,-5 13 12 0,5-13-5 16,-2 17 14-16,2-7 20 0,0 1-29 0,2 4 32 16,0-2-34-16,1 5 37 0,-1-1-56 0,0 1 0 15,-1 0 0-15,3 3-4 0,-2 1 3 0,-2-1-4 16,4-2-7-16,-2 4 1 0,-2-1-4 0,4 0 2 16,-3-2 0-16,-1 3-5 0,1-1-3 0,-1-2-4 0,0 4 5 15,0-6-7-15,0 0 2 0,0 1 10 16,-1-1-14-16,0-2-10 0,1 0-8 0,0-2-36 15,0 1-35-15,0-2-30 0,0 0-64 0,0-3-24 16,0 0-82-16,0-10-33 0,0 15-249 0,0-15-87 0</inkml:trace>
          <inkml:trace contextRef="#ctx0" brushRef="#br0" timeOffset="4203.6563">3449 555 146 0,'0'0'313'16,"-12"-3"-25"-16,12 3-60 0,-11-4 8 0,11 4-71 15,0 0-1-15,-15-4-55 0,15 4 2 0,0 0-45 16,0 0-6-16,-11-3-20 0,11 3 19 0,0 0-25 16,0 0 19-16,0 0-24 0,0 0 13 15,-11-4-8-15,11 4-19 0,0 0 13 0,0 0-21 0,12-1 17 16,-12 1-21-16,15-3 18 0,-15 3-5 0,21-1-1 15,-7-2-25-15,3 3 25 0,-3-2-7 0,5-1 0 16,1 3 0-16,2-2-3 0,-1 0 1 0,1 1-3 16,1-3 0-16,1 2-5 0,-1 0 11 0,-2 0-4 15,-3-1 3-15,0 2-4 0,-3-1-1 0,0 1 0 16,-1-1 0-16,0 2-1 0,-14 0-6 0,20-4 8 16,-20 4 0-16,18-1-2 0,-18 1-1 0,14-2-19 15,-14 2 15-15,12-2-17 0,-12 2-35 0,0 0-53 16,0 0-37-16,14-3-94 0,-14 3-78 0,0 0-152 15,0 0 50-15</inkml:trace>
          <inkml:trace contextRef="#ctx0" brushRef="#br0" timeOffset="4616.689">4115 454 511 0,'0'0'379'0,"0"0"-83"15,0 10-68-15,0-10-45 0,0 0-25 16,0 0-23-16,0 10-37 0,0-10-19 0,0 0-20 15,0 0-10-15,4 8-14 0,-4-8-2 0,0 0-18 0,0 0-13 16,0 0-44-16,0 0-69 0,3 7-112 0,-3-7-107 16,0 0-158-16,0 0 23 0</inkml:trace>
          <inkml:trace contextRef="#ctx0" brushRef="#br0" timeOffset="4422.5476">4144 135 525 0,'1'-9'401'0,"2"2"-53"0,-1-1-68 0,-2 8-40 16,2-12-55-16,-2 12-29 0,3-11-47 0,-3 11-9 16,2-10-27-16,-2 10-13 0,4-7-15 0,-4 7-11 15,0 0-6-15,0 0-6 0,0 0-14 0,0 0-9 16,0 0-19-16,0 0-34 0,0 0-35 0,0 0-35 16,0 0-74-16,-2 8-55 0,2-8-28 0,-2 10-219 15,2-10 7-15</inkml:trace>
        </inkml:traceGroup>
        <inkml:traceGroup>
          <inkml:annotationXML>
            <emma:emma xmlns:emma="http://www.w3.org/2003/04/emma" version="1.0">
              <emma:interpretation id="{99FF4182-BE02-464F-8565-3CA2E5937FBD}" emma:medium="tactile" emma:mode="ink">
                <msink:context xmlns:msink="http://schemas.microsoft.com/ink/2010/main" type="inkWord" rotatedBoundingBox="25084,878 28580,793 28601,1647 25105,1733"/>
              </emma:interpretation>
              <emma:one-of disjunction-type="recognition" id="oneOf2">
                <emma:interpretation id="interp10" emma:lang="en-US" emma:confidence="0.5">
                  <emma:literal>Fraction</emma:literal>
                </emma:interpretation>
                <emma:interpretation id="interp11" emma:lang="en-US" emma:confidence="0">
                  <emma:literal>Fractions</emma:literal>
                </emma:interpretation>
                <emma:interpretation id="interp12" emma:lang="en-US" emma:confidence="0">
                  <emma:literal>fraction</emma:literal>
                </emma:interpretation>
                <emma:interpretation id="interp13" emma:lang="en-US" emma:confidence="0">
                  <emma:literal>traction</emma:literal>
                </emma:interpretation>
                <emma:interpretation id="interp14" emma:lang="en-US" emma:confidence="0">
                  <emma:literal>Fractious</emma:literal>
                </emma:interpretation>
              </emma:one-of>
            </emma:emma>
          </inkml:annotationXML>
          <inkml:trace contextRef="#ctx0" brushRef="#br0" timeOffset="5601.8697">4863-85 322 0,'0'0'292'15,"-10"0"-16"-15,10 0-14 0,-9-6-16 0,9 6-28 16,0 0-18-16,-12-2-30 0,12 2-35 0,0 0-22 15,0 0-20-15,-13-3-23 0,13 3-12 0,0 0-4 16,0 0 4-16,0 0-3 0,-7-5-3 0,7 5-5 16,0 0-7-16,0 0-8 0,0 0 0 0,0 0-12 15,6-8 2-15,-6 8-12 0,18-3-2 0,-4 0-2 16,-1 1 0-16,3-4 1 0,-2 4 9 0,3-1-19 16,4-2 4-16,-2 1-5 0,2-2 0 0,0 1 1 15,1-1-6-15,0 3 0 0,-3-4 3 0,0 0 4 16,-1 2-5-16,-3 0 7 0,-1 1-2 0,-1-2-2 15,-1 1 1-15,-5-1 0 0,4 0-7 0,-5-1 6 16,-1 0 2-16,-5 7 0 0,9-11-2 0,-9 11 0 16,3-15 16-16,-3 15-20 0,0-11 1 0,0 11-2 15,-3-11 2-15,3 11 3 0,-5-9 4 0,5 9-3 16,-4-9-4-16,4 9 0 0,0 0 7 0,-6-8 1 16,6 8-11-16,0 0 6 0,0 0 1 0,0 0 1 15,-12 2 4-15,12-2-5 0,-5 10 5 0,5-10 2 16,-6 12-4-16,6-12 7 0,-6 17-8 0,6-6-1 15,0 2 6-15,-1 1 9 0,1 3-5 0,0 2 2 16,0-1-21-16,1 4 34 0,-1 0-26 0,0 2 42 16,0 2-42-16,4 2 44 0,-1 0-42 0,-3 1-2 15,2 0 8-15,0 2-6 0,-1-3-7 0,-1 5 9 16,0-5 10-16,0 2-2 0,0-3-5 0,0-2 6 16,1 4-3-16,2-5-2 0,-3 1-6 0,0 1 7 15,1-2-2-15,0 0 6 0,-1-2-14 0,0-2-2 16,0-1-3-16,0-1-17 0,0-3-24 0,0-2-19 15,0 1-27-15,0-3-27 0,0-1-37 0,0-3-37 16,0-7-110-16,0 11-295 0,0-11-114 0</inkml:trace>
          <inkml:trace contextRef="#ctx0" brushRef="#br0" timeOffset="5945.6501">5023 283 190 0,'-15'-7'194'16,"4"2"11"-16,-1 2-46 0,0 1 17 0,1-4-43 15,11 6 17-15,-17-5-47 0,17 5 5 0,-17-3-46 16,17 3 11-16,-12-5-38 0,12 5 9 0,-11-4-27 16,11 4 23-16,0 0-27 0,0 0 16 0,0 0-25 15,-3-7 25-15,3 7-28 0,12 0 23 0,-12 0-37 16,19-3 36-16,-7 1-27 0,3 0 27 0,2 1-29 15,5-4 18-15,2 2-16 0,0 1 8 0,1-3 1 16,3 1 2-16,2-1 2 0,1 0 6 0,0 1 4 16,-2 0-2-16,0 0-1 0,-5 0-3 0,-1-1-4 15,-1 2 2-15,0 0-4 0,-5 0 2 0,-4 0-1 16,2 1 0-16,-2-1 3 0,-13 3-10 0,22-2 5 16,-22 2-4-16,17-3-1 0,-17 3-2 0,13-4-17 15,-13 4-33-15,0 0-40 0,15-1-43 0,-15 1-47 16,0 0-33-16,0 0-201 0,13-3 123 0</inkml:trace>
          <inkml:trace contextRef="#ctx0" brushRef="#br0" timeOffset="6439.5796">5650 113 244 0,'0'0'313'0,"0"0"-37"16,0 0-32-16,-2-10-37 0,2 10-39 0,0 0-10 15,2-7-13-15,-2 7-20 0,0 0-27 0,0 0-19 16,3-8-14-16,-3 8-10 0,0 0-13 0,0 0-8 16,6-6-6-16,-6 6-2 0,0 0-5 0,0 0-6 0,17 2 6 15,-17-2 6-15,9 5-8 0,-9-5 2 16,8 7 8-16,-8-7 8 0,12 8-7 0,-8 1 0 16,2 2 0-16,-1-1 9 0,0 3-19 0,1-2 4 15,0 3-9-15,-1-1 4 0,2 1-9 0,-5 2 2 16,3 2 1-16,2-2-8 0,-2 1-3 0,-1 0 4 0,1 0-1 15,-2-2 2-15,-1 0-5 0,-2 1 1 16,3-2 2-16,-3 1-2 0,0-3-1 0,0 2 0 16,0 0 0-16,0-5-2 0,0 3 4 0,-1-3-1 15,-1 0 1-15,2-9-2 0,-2 17 5 0,2-17 0 16,-5 11 1-16,5-11-3 0,-7 11-4 0,7-11 7 0,-8 5-3 16,8-5 6-16,0 0-5 0,-15 0-1 0,15 0-1 15,-13-5 3-15,6 0-6 0,2-3 12 16,0 0 13-16,0-3-6 0,0-2-7 0,2 1 13 15,0-1 11-15,3-3-11 0,0-2-2 0,3 0 39 16,0-4-68-16,2 5 56 0,1-3-16 0,-1-1-7 0,5 1-8 16,-3 1-3-16,0 0-2 0,4 1-6 0,0-1-3 15,-1 3 4-15,2 0-4 0,-1 2-5 16,1-1-5-16,-2 3-7 0,2 0 1 0,0 1-20 16,-3 0-23-16,2 4-40 0,-2 0-42 0,2-1-34 15,-2 3-33-15,-9 5-37 0,14-7-42 0,-14 7-53 0,14-6-213 16,-14 6-56-16</inkml:trace>
          <inkml:trace contextRef="#ctx0" brushRef="#br0" timeOffset="7079.2161">6208 219 187 0,'0'0'292'0,"4"9"-53"0,-4-9-69 15,0 0 26-15,0 0-32 0,4 7-10 0,-4-7-54 16,0 0 6-16,0 0-47 0,0 0 12 0,0 0-37 16,0 0 17-16,13-2-28 0,-13 2 14 0,0 0-22 15,6-9 23-15,-6 9-28 0,5-5 5 16,-5 5-3-16,3-8 10 0,-3 8 0 0,1-13-6 0,-1 13 0 16,-1-11 25-16,1 11-3 0,-4-15-11 0,0 8-2 15,4 7 13-15,-6-13-8 0,6 13-3 0,-9-11 5 16,9 11-2-16,-11-11-10 0,11 11-2 0,-14-7-1 15,14 7 2-15,-13-6-7 0,13 6-2 16,-17-1 3-16,17 1-3 0,-19 1 2 0,19-1-2 16,-21 7 7-16,10-3-8 0,-1 3 6 0,0 0 1 0,1 1-2 15,3 0 3-15,-4 5 5 0,1-1 0 0,2 0-1 16,-2 2-8-16,5 0 9 0,-2 2 0 0,3-3-6 16,0 1 8-16,2-3-2 0,0 4 1 0,1-2-5 15,2 0 4-15,0-2-4 0,2 0-1 16,1 0-2-16,0 0 5 0,0-2 5 0,3-2-2 0,-4 1-5 15,7-2-3-15,-9-6 1 0,15 7-3 0,-15-7-1 16,20 7-2-16,-20-7-2 0,21 0-6 0,-21 0 8 16,27-5-1-16,-14 1-5 0,1-1-1 0,1 0 0 15,-4-1 1-15,3-4-2 0,1 1 1 16,-4-2-2-16,1 0 0 0,-3-2-5 0,3 0 9 0,-5-1 37 16,-1-2-49-16,0 6 39 0,-1-4-53 0,0 0 51 15,-1 1-5-15,-1 0-5 0,1 4-2 0,-3-3-5 16,3 4-2-16,-3 0-9 0,-1 8 3 0,4-14-8 15,-4 14 3-15,1-11-4 0,-1 11-2 16,0 0 7-16,0 0-46 0,0 0 52 0,0 0-45 0,0 0 54 16,0 0-51-16,0 0 54 0,-10 8-43 0,9 0 1 15,-1 0 4-15,0 1-2 0,1 0 4 0,-1 3 12 16,0 0 8-16,2 0-1 0,0 4-8 0,2-2-11 16,0-4-1-16,-1 4-5 0,3-1-22 15,-2-1-14-15,4 0-20 0,-1-1-29 0,1-1-52 0,3 1-20 16,-1-3-66-16,1 0 11 0,3-5-94 0,-1 2-155 15,1-2 30-15</inkml:trace>
          <inkml:trace contextRef="#ctx0" brushRef="#br0" timeOffset="7403.6357">6625 124 122 0,'1'-11'343'15,"-1"1"-63"-15,0 2-54 0,0 8-34 0,3-16-15 16,-3 16-12-16,-3-12-7 0,3 12-26 0,0-10-19 15,0 10-24-15,-2-8-14 0,2 8-10 0,0 0 12 16,0 0 5-16,-12-2-19 0,12 2 2 0,-5 5-3 16,5-5 20-16,-9 10-19 0,2-3 37 0,2 2-56 15,-2-1 44-15,5 2-54 0,-6 2 44 0,4 0-39 16,-1 2 0-16,0-1-6 0,1 1-3 0,-2 0-6 16,3 4 5-16,-2-2 1 0,1 3-1 0,-1-3-3 15,3 0-3-15,-1 0-10 0,1 0-4 0,1 0 4 16,-3-1 2-16,4 0-3 0,0 0-5 0,1-1 5 15,3-3-1-15,-2 2-3 0,3-3 7 0,1-1 27 16,-1 0-46-16,6-4-1 0,-1 2-2 0,2-2 0 16,2-2-7-16,1-1-14 0,1-2-34 0,-2-2-42 15,4-1-6-15,2-3-32 0,-1-1-33 0,-1-1-61 16,0-1-58-16,4-5-119 0,-1-3-160 0,-1-2-86 16</inkml:trace>
          <inkml:trace contextRef="#ctx0" brushRef="#br0" timeOffset="7661.6245">6930-143 32 0,'-2'-21'365'0,"-1"4"-103"0,-2-2-7 0,4 6-14 16,-3-1-28-16,2 0-36 0,0 4-33 0,-1 1-29 15,3-1-31-15,-2 3-14 0,2 7-12 0,-4-11-15 16,4 11-8-16,0 0-7 0,0 0 30 0,0 0-4 16,-12 9 2-16,11 0-4 0,0 5-3 0,-2 1-7 15,3 1 8-15,-3 0 20 0,3 4-16 0,-2 2-7 16,2 1-11-16,0 1-1 0,-2 1-23 0,4 1 16 15,-2 0-24-15,0 4 17 0,2 0-27 16,-2-2 7-16,-2 3 1 0,0-3 0 0,2 3 5 0,0-1-3 16,-1 0 0-16,0-3-1 0,-2-2-5 0,3 2-4 15,-1-5-6-15,0 0-27 0,1-1-43 0,0-4-5 16,0 2-60-16,0-5-14 0,1-1-93 0,0 0-32 16,-1-5-255-16,4-1-48 0</inkml:trace>
          <inkml:trace contextRef="#ctx0" brushRef="#br0" timeOffset="7993.5641">6981 267 238 0,'-2'-8'287'0,"2"-2"-73"0,0 1-29 16,0 0-19-16,2 0-24 0,-1 0-34 0,0 0-25 15,3 0-13-15,1 1-17 0,1-3-7 0,1 3-7 16,0 1-4-16,3-2 13 0,0 4-8 0,1-2-5 15,-2 1-5-15,3-1-4 0,-1 3-3 0,0-2 1 16,0 2 0-16,0 2 1 0,-11 2 15 0,19-3 8 16,-19 3 8-16,21 5 26 0,-11-2-10 0,-1 1 7 15,0 2-9-15,-1 0 16 0,1 2-25 0,-1 0 14 16,-2 2-41-16,-1-2-4 0,2 2-2 0,-2 2-1 16,1-1-2-16,0 1-3 0,-2-1-5 0,-2 2 0 15,3-2-6-15,-3 2-5 0,3-4 2 0,-3 4 1 16,0-3-3-16,-1-1-1 0,2 2-2 0,-2-4 2 15,0 2-6-15,0-1-2 0,-1-8-8 0,4 13-25 16,-4-13-17-16,2 12-41 0,-2-12-70 0,0 0-117 16,2 8-87-16,-2-8-211 0,0 0-93 0</inkml:trace>
          <inkml:trace contextRef="#ctx0" brushRef="#br0" timeOffset="8130.5372">7230-1 83 0,'-1'-12'292'0,"0"4"-87"16,1 8-53-16,-4-15-31 0,4 15-28 0,-1-9-18 16,1 9-58-16,0 0-41 0,-2-9-55 0,2 9-91 15,0 0-72-15,0 0 78 0</inkml:trace>
          <inkml:trace contextRef="#ctx0" brushRef="#br0" timeOffset="8657.3686">7435 58 50 0,'0'0'329'0,"0"0"-93"16,0 0-33-16,0 0-4 0,12 4 4 0,-12-4-38 16,0 0-24-16,0 0-8 0,2 10-1 0,-2-10-10 15,0 10-17-15,0-10-4 0,-1 14 7 0,1-7-12 16,-1 3-7-16,1-2-25 0,0 1 3 0,0 2-16 15,0-1-6-15,0 0-4 0,0 3-15 0,0 1 7 16,1-3 5-16,0 3 2 0,-1 1-9 0,0-3-3 16,3 0-9-16,-1 2-3 0,-2-3-9 15,4 2 12-15,-1-3-11 0,1 2 5 0,-2-1-2 0,3-2-1 16,-1-1 1-16,0 0 1 0,-4-8 0 0,9 12 4 16,-9-12 4-16,12 11-9 0,-12-11 6 0,17 6-4 15,-17-6-3-15,18 1 1 0,-18-1-6 0,21-3 0 16,-10 3 4-16,1-5-6 0,1 0-4 0,-1-1-5 15,2-4 6-15,-1 0 6 0,-2 0 36 0,1-4-56 16,-2 0 49-16,-2 1-11 0,-1-4-7 0,-2 1-2 16,-1 1-4-16,-2-2-3 0,-2 1-5 0,-1 1-3 15,-3-2 4-15,1 1-4 0,-2-1-3 0,-2 2-1 16,-3 1 2-16,3-2-4 0,-4 3-1 0,0 1 5 16,-2-1-4-16,1 3 5 0,-2 2-10 0,0-2 10 15,2 4-23-15,0 0-3 0,-2 3 5 0,2-1 2 16,12 4 5-16,-23 0 0 0,23 0-3 0,-22 4 1 15,10 1 6-15,3-1 2 0,0 4-2 0,2 0-14 16,1 0-19-16,1 1 21 0,0 2-29 0,5 0 1 16,-1 1-17-16,2-1-31 0,3 2 3 0,1-2-33 15,2 2 0-15,0-3-51 0,2 1 7 0,0-3-50 16,3 3 51-16,2-2-44 0,-1-3 45 0,0-1-209 16,3 0 166-16</inkml:trace>
          <inkml:trace contextRef="#ctx0" brushRef="#br0" timeOffset="9268.4215">7826 141 377 0,'11'-9'173'16,"-1"1"-31"-16,-1 1-25 0,-2 0 5 0,0-1 24 16,1 2 15-16,-5-1-28 0,-3 7-15 0,11-10-1 15,-11 10-8-15,9-8-3 0,-9 8-11 0,6-9-2 16,-6 9-2-16,6-7-24 0,-6 7-2 0,5-6-15 16,-5 6-11-16,0 0-9 0,0 0-8 0,0 0-1 15,0 0-6-15,0 0 3 0,0 0 2 0,0 0 7 16,4 8 6-16,-4-8-2 0,-3 12 6 0,2-3-6 15,1-9-2-15,-3 15-8 0,2-6-11 0,0 2 13 16,-2-1-16-16,3 1 9 0,0 0-16 0,-1 0 20 16,-1-1-21-16,2 0 5 0,0 2 2 15,-2-2-5-15,2 1 7 0,0-2-5 0,0 1-4 0,0-10-1 16,0 14 1-16,0-14 5 0,0 13 4 0,0-13-1 16,2 11 2-16,-2-11 2 0,2 10 1 0,-2-10-2 15,4 5 1-15,-4-5 0 0,0 0-9 0,11 3 7 16,-11-3-3-16,0 0-2 0,17-3 0 0,-17 3-2 15,14-10 40-15,-3 5-50 0,-4-2 32 16,4-3-41-16,0 0 41 0,1-1-36 0,-2-2 27 0,1-2 6 16,-2 3-10-16,1-2-1 0,-1 1-4 0,0-1-4 15,0-1 2-15,-2 3 2 0,1 2-1 0,-3-1-2 16,1 1 0-16,2-1 5 0,-5 4-7 0,6-2-5 16,-7 1 3-16,3 2 5 0,-5 6-4 0,7-13-4 15,-7 13-3-15,6-8 4 0,-6 8-5 0,8-6 4 16,-8 6 4-16,0 0-6 0,0 0 5 0,9 3-2 15,-9-3 29-15,5 10-30 0,-5-10-1 0,5 15 4 16,-3-6-35-16,0 4 45 0,1-2-32 0,-2 2 26 16,3-2-26-16,0 3 5 0,-1 1 6 0,-3-2 1 15,3 0 8-15,0 0-2 0,1 0-4 16,0-2 6-16,-2 0 2 0,2-1-2 0,-1 0-2 0,1 0 4 16,-3-3 4-16,4 0-1 0,-5-7-1 0,7 13 2 15,-7-13 2-15,9 8-1 0,-9-8-3 0,9 5 2 16,-9-5-3-16,11 4-2 0,-11-4 4 0,0 0 1 15,20-4-2-15,-20 4-2 0,12-3 1 16,-12 3 0-16,11-9 34 0,-11 9-49 0,9-8 17 16,-9 8-54-16,5-10-7 0,-5 10-24 0,4-9-21 0,-4 9-34 15,2-11-51-15,-2 11-72 0,-2-9-73 0,2 9-189 16,-4-9-24-16</inkml:trace>
        </inkml:traceGroup>
        <inkml:traceGroup>
          <inkml:annotationXML>
            <emma:emma xmlns:emma="http://www.w3.org/2003/04/emma" version="1.0">
              <emma:interpretation id="{3B425829-3ADC-4B33-9D62-1ADA173C57DD}" emma:medium="tactile" emma:mode="ink">
                <msink:context xmlns:msink="http://schemas.microsoft.com/ink/2010/main" type="inkWord" rotatedBoundingBox="29112,603 32363,524 32385,1425 29134,1505"/>
              </emma:interpretation>
              <emma:one-of disjunction-type="recognition" id="oneOf3">
                <emma:interpretation id="interp15" emma:lang="en-US" emma:confidence="0.5">
                  <emma:literal>Method.</emma:literal>
                </emma:interpretation>
                <emma:interpretation id="interp16" emma:lang="en-US" emma:confidence="0">
                  <emma:literal>Method</emma:literal>
                </emma:interpretation>
                <emma:interpretation id="interp17" emma:lang="en-US" emma:confidence="0">
                  <emma:literal>Methods</emma:literal>
                </emma:interpretation>
                <emma:interpretation id="interp18" emma:lang="en-US" emma:confidence="0">
                  <emma:literal>Methods.</emma:literal>
                </emma:interpretation>
                <emma:interpretation id="interp19" emma:lang="en-US" emma:confidence="0">
                  <emma:literal>Metho.</emma:literal>
                </emma:interpretation>
              </emma:one-of>
            </emma:emma>
          </inkml:annotationXML>
          <inkml:trace contextRef="#ctx0" brushRef="#br0" timeOffset="9925.1518">8870-91 164 0,'-5'-11'383'0,"2"4"-74"16,0-3-53-16,3 10-30 0,-6-12-50 0,6 12-5 15,-5-10-46-15,5 10 1 0,-2-9-42 16,2 9 5-16,0 0-40 0,2-7 17 0,-2 7-37 15,0 0 16-15,16-4-25 0,-16 4 13 0,15 4-24 16,-15-4 18-16,18 7-24 0,-6-4 21 0,0 4-32 0,-1 0 33 16,2 0-27-16,0 2 4 0,4-1-8 15,-3 2 3-15,3 1 0 0,-3-1-2 0,2 0 0 16,-3-2-12-16,2 4-36 0,0-4-33 0,-1 2-43 16,-3-4-29-16,2 1-38 0,-1-3-31 0,1 3-23 15,-1-6-161-15,2 3 130 0</inkml:trace>
          <inkml:trace contextRef="#ctx0" brushRef="#br0" timeOffset="9685.3197">8904-117 391 0,'0'0'348'0,"0"0"-10"0,-1-11-54 15,1 11-17-15,0 0 5 0,2-9-26 0,-2 9-16 16,0 0-33-16,0 0-28 0,0-11-33 0,0 11-26 16,0 0-25-16,0 0-12 0,0 0-18 0,0 0-16 15,0 0-8-15,0 0 3 0,0 0 0 16,1 9-5-16,2 0 11 0,-3 2 35 0,3 0-4 15,-3 5-9-15,4 2-15 0,-3-2-7 0,1 5-5 0,0-1-4 16,-1 0-8-16,4 1-6 0,-4 0 4 0,3-1-6 16,-2 3-38-16,2-3 45 0,-2-1-46 0,1 1 47 15,-2-3-43-15,0-1 1 0,-1-1-5 16,4 1-2-16,-3-4-14 0,1 1-22 0,-2-3-17 16,0 1-34-16,2-2-12 0,-2-9-4 0,0 15-27 0,0-15-73 15,3 10-37-15,-3-10-130 0,0 0-287 0,0 0-192 16</inkml:trace>
          <inkml:trace contextRef="#ctx0" brushRef="#br0" timeOffset="10441.5777">9415-155 259 0,'0'0'202'0,"0"0"-41"16,-6-6-43-16,6 6-22 0,0 0-29 0,-15 4 5 0,5-2-24 15,10-2-4-15,-14 8-11 0,3 0-3 16,1-2-3-16,-2 3 3 0,-1 0-11 0,1 0 1 15,-3 1-2-15,1 1-9 0,-1-3 6 0,2 2-2 16,-3-1-2-16,4 1-8 0,-2-2-1 0,3-2 4 16,0 1 0-16,2-1 2 0,1-1-3 0,-1-1 1 15,9-4-1-15,-11 9 5 0,11-9 9 0,-9 6 14 16,9-6-7-16,0 0-7 0,0 0-9 0,0 0 0 16,0 0 0-16,0 0-3 0,0 0 0 0,7-8-4 15,-7 8 0-15,17-9 1 0,-6 4-9 0,0-1 5 16,1-1 1-16,1-1-5 0,2 0 1 0,0-2 4 15,1 0-2-15,0 1 1 0,-3 1 3 0,4-5 30 16,-4 3 15-16,1 1-3 0,0-2-7 0,-4 3-9 16,1 0 56-16,-1 0 6 0,-2 3 16 0,-2-3-25 15,3 1 16-15,-2 3-30 0,-7 4 14 0,12-9-29 16,-12 9-2-16,10-8-13 0,-10 8-9 0,9-7-7 16,-9 7-6-16,0 0 9 0,9-5-15 0,-9 5 14 15,0 0 46-15,8 5-8 0,-8-5 0 0,5 15-14 16,-4-6 5-16,2 2 23 0,-1 2 10 0,1 0-14 15,-3 2 8-15,1 1-1 0,1 3-11 0,-2 2-7 16,1-1-11-16,1 3-9 0,-2-1-6 0,0-2 4 16,0 4-16-16,0-3-2 0,2 1-26 0,-2-2 27 15,0 2-44-15,0 0 47 0,-2-4-43 0,2 1 9 16,0-4-3-16,0 3 2 0,0-3 41 0,0-2-58 16,0 1 35-16,0-3-79 0,0 1 3 0,-2-4-74 15,2 1-21-15,0-9-42 0,2 15-34 0,-2-15-119 16,3 9-382-16,-3-9-242 0</inkml:trace>
          <inkml:trace contextRef="#ctx0" brushRef="#br0" timeOffset="10859.6721">9680 141 154 0,'0'0'397'15,"0"0"-108"-15,0 0-63 0,0 0-44 0,6-7-39 16,-6 7-15-16,0 0-27 0,0 0-15 0,0 0-18 15,7-6-17-15,-7 6-12 0,0 0-3 0,0 0-4 16,11-2-3-16,-11 2-6 0,0 0-4 0,13-2-3 16,-13 2-4-16,16-4-5 0,-16 4 3 0,19-7 10 15,-19 7-21-15,16-5 18 0,-4 0-19 0,0 2 22 16,-1-2-25-16,-2-1 14 0,0 1-15 0,2 0 13 16,-2-1-11-16,-1 0 15 0,-2 1-17 0,-6 5 19 15,12-11-25-15,-12 11 27 0,9-10-17 0,-9 10 26 16,5-10-28-16,-5 10 20 0,0-10-19 0,0 10 14 15,-5-9-14-15,5 9 14 0,-9-3-16 0,9 3 15 16,-12-2-19-16,12 2 20 0,-17 0-17 0,17 0 25 16,-18 3-25-16,7-1 23 0,0 3-10 0,0 2 2 15,-1 0-3-15,3 0 5 0,-2 2 1 0,2 1 4 16,-2 2-4-16,3-1 5 0,-2 4 0 0,4-4-1 16,0 3-3-16,3-2-1 0,1 3-1 0,-1-3-4 15,3 1 0-15,3 0 2 0,-1-2 11 0,1 0-14 16,6 1 5-16,-1-3-12 0,2 2 9 0,2-3-14 15,1 0 4-15,2-3-46 0,0 2-10 0,1-3-69 16,1-1-58-16,-1-1-9 0,2-2-106 0,-1-2-175 16,1-2 40-16</inkml:trace>
          <inkml:trace contextRef="#ctx0" brushRef="#br0" timeOffset="11795.6494">10062 253 91 0,'-2'-11'268'0,"-1"5"-83"0,3 6-42 16,0-13-22-16,0 13-13 0,0-12-19 0,0 12-20 15,5-16-14-15,2 10-13 0,0-1-8 0,0-1-5 16,1 0-7-16,2 3-3 0,0-4-8 0,2 4-6 16,0-2 2-16,2-1-8 0,1 0-11 0,1 1-10 15,-2-2 0-15,4 1 4 0,-1 0-7 0,-1-2-9 16,2 1 15-16,0 1-7 0,-3-3 14 0,4 0-10 16,-3 1 10-16,0-2-11 0,-2 1 4 0,3 0-17 15,-4-2 19-15,1 2-16 0,-2-1 12 0,-1-2-5 16,-4 4 15-16,1-3-12 0,-3 2 18 0,1 0-17 15,0-1 24-15,-4 1-17 0,-1 2 12 0,-1 0-4 16,0-2 26-16,0 11-17 0,-1-16 11 0,-1 8 9 16,2 8 27-16,-2-13-8 0,2 13 9 0,-4-12-18 15,4 12 1-15,-2-11-16 0,2 11 2 16,-4-7-11-16,4 7 6 0,0 0 4 0,0 0 3 0,0 0 3 16,0 0 27-16,0 0-7 0,-14 6 5 0,14-6 30 15,-3 13-24-15,0-4 26 0,1 0-13 0,1 4 8 16,1 0 9-16,-3 0 9 0,3 3-24 0,-3 1 13 15,3 0-42-15,-2 3 25 0,-1-1-28 0,3 1 8 16,-2 0-3-16,0 0-10 0,2 1-2 16,-2-1-9-16,2-2-2 0,0-1-2 0,-2-1-4 0,1 1 0 15,1-2-5-15,0-1 1 0,0-1-1 0,0 0-1 16,1-2 5-16,-1-1-4 0,2-1 1 0,-2-9 0 16,0 16 10-16,0-16 1 0,2 13-1 0,-2-13-3 15,4 9 4-15,-4-9-6 0,11 2-5 16,-11-2-7-16,0 0 1 0,18-2-1 0,-18 2-3 15,17-7-4-15,-8 0 4 0,0 1-2 0,1-3 2 0,2 0-2 16,-1-2 1-16,1-2 2 0,0 1-6 0,-1-2 20 16,1 1-22-16,0 0 20 0,-2 2-22 0,2-2 18 15,-6 4-16-15,3-2 17 0,-1 3-20 16,1-1 21-16,-3 0-23 0,1 3 28 0,-2 1-30 16,0-1 20-16,-5 6-18 0,8-10 16 0,-8 10-17 15,10-6 22-15,-10 6-20 0,0 0 22 0,0 0-23 0,17 5 23 16,-17-5-18-16,5 8 22 0,-2-1-31 0,-3-7 28 15,5 14-23-15,-1-4 3 0,-3 0-1 16,1 3 4-16,1-2 1 0,-1 2 4 0,-2-2-2 16,4 3 0-16,-4-3 2 0,1 2 4 0,0-2-6 15,-1 2-1-15,0-3 4 0,3 0-8 0,-2 0-17 16,0-1-24-16,-1-1-23 0,2-1-25 0,-2-7-36 0,5 12-32 16,-5-12-48-16,9 11-46 0,-9-11-236 15,12 2 14-15</inkml:trace>
          <inkml:trace contextRef="#ctx0" brushRef="#br0" timeOffset="11103.2692">10140-74 132 0,'2'-22'277'0,"2"1"7"16,-1 2-31-16,-3 3-57 0,4 1-25 0,-3 1-23 15,-1 1 6-15,0 0-34 0,4 3-13 0,-4 2-40 16,1 0 1-16,-1 8-28 0,2-13 7 0,-2 13-22 16,0 0 21-16,0 0-18 0,0 0 19 0,0 0-18 15,0 10 21-15,0-1-26 0,-3 3 8 0,0 0-24 16,2 3 18-16,1 2-22 0,-1 4 18 0,-3-1-22 16,4 1 1-16,-3 3 1 0,3 0-1 0,-2-3 4 15,0 3 6-15,2-1 7 0,0 1-21 0,0-1-2 16,0-1-2-16,0-1-3 0,-1 1-27 0,1-4-21 15,1-3-22-15,-2 2-50 0,1-1-6 0,0-2-88 16,-1 0-3-16,1-4-252 0,-3 0 33 0</inkml:trace>
          <inkml:trace contextRef="#ctx0" brushRef="#br0" timeOffset="12191.5854">10958 35 175 0,'0'-10'275'0,"0"10"-65"0,0 0-61 0,-3-9-23 15,3 9-24-15,0 0 7 0,0 0-9 0,0 0-10 16,0 0-5-16,0 0 0 0,-9 8 10 0,9-8-9 15,-4 11 13-15,4-11-1 0,-5 19 16 0,5-11-37 16,-3 3 27-16,1 0-50 0,2 1-3 0,-3 0-16 16,3 0-2-16,-2 2 9 0,4 0-6 0,-4-4-6 15,2 1-5-15,0 0-4 0,0 0 0 0,2-3-1 16,-2 4-1-16,3-4 2 0,-3 1 12 0,0-9-28 16,5 14 10-16,-5-14 8 0,5 11-1 0,-5-11 1 15,11 11-1-15,-11-11-3 0,11 6-3 0,-11-6-3 16,14 1-2-16,-14-1 3 0,20-1-6 0,-20 1-2 15,18-4-1-15,-8 1-2 0,-1-1 1 0,2-3-3 16,-3-1 2-16,2 0 0 0,-4 0-2 0,3-1-5 16,-3-5 14-16,-1 2-11 0,-3-5-5 0,2 5 20 15,-2-4-28-15,-4 2 19 0,2-3-31 0,-4 2 19 16,2 2-28-16,-3 0-2 0,-1-1-26 0,0 3 6 16,-1 1-17-16,0 2 2 0,-2 0-36 0,-2 2-18 15,0-1-29-15,0 5-16 0,11 2-34 0,-19-3-56 16,19 3-194-16,-21-1 67 0</inkml:trace>
          <inkml:trace contextRef="#ctx0" brushRef="#br0" timeOffset="12881.6752">11450-6 97 0,'0'0'286'0,"0"0"-56"15,-3-8-22-15,3 8-28 0,-9-3-20 0,9 3-12 16,-12-3-11-16,12 3-13 0,0 0 2 0,-22 0-23 16,22 0 13-16,-18 4-28 0,8-2 2 0,1 0-27 15,-2 4 0-15,1-1-32 0,-2 2 31 0,1-2-25 16,-1 3 11-16,4 0-29 0,-2 3 24 0,2-1-26 15,-1 0 6-15,1 1-5 0,3 0 3 0,0 2-6 16,1 0 5-16,-1 0 3 0,4-2-6 0,-1 0 2 16,2-1-6-16,2 0 4 0,2 0-5 0,-2-3 2 15,3 3-1-15,0-2 0 0,2 0 4 0,-1-3-4 16,3 1 4-16,2-2 7 0,0-3-12 0,1 2 1 16,-12-3-3-16,26-1 6 0,-10-1-5 0,-4 1-3 15,7-3-3-15,0-4 0 0,-1 1 0 0,2-1 10 16,-4-2-3-16,6-4 14 0,-2-2-32 0,-1 1 27 15,1-5-31-15,-2-1 28 0,-1-3-36 0,1-1 29 16,-1-6-25-16,-2 1 20 0,-2-1-16 0,-1-4 16 0,-1-1-21 16,-4 0 12-16,2-1-18 0,-4-1 18 0,0-1-19 15,-2 6 4-15,-3-2 1 0,1 2 4 0,-1 2 1 16,-1-1 26-16,1 2-22 0,-3 6 13 0,1 0-17 16,-1 4 10-16,0 0-12 0,1 0 19 0,-2 8-23 15,3-2 14-15,-3 4-16 0,1-2 13 0,-1 5-8 16,4 7 15-16,-11-8-14 0,11 8 17 0,0 0-20 15,-17 0 7-15,17 0 18 0,-12 10-18 0,7-3 5 16,-1 4 1-16,0 2 30 0,0 4-22 0,1 0 13 16,0 4-18-16,3-1 16 0,0 4-8 0,-1 6 13 15,0-1-11-15,3 2 19 0,0-1-24 0,2-1 20 0,-1 3-21 16,3-2 21-16,-1 1 1 0,4-2-4 0,0 0-26 16,3 1 29-16,-2-2-31 0,2-4 26 0,-2 0-27 15,4 0 5-15,2 0 10 0,0-4-7 0,-2-2 3 16,6 0 0-16,-4-3-2 0,0-1 15 0,1-3-20 15,-1 1 1-15,3-3 2 0,-2 0-3 0,-1-1-6 16,1-2-6-16,-2 1-26 0,0-4-23 0,-2 1-62 16,1-1-13-16,-12-3-28 0,19 4-17 0,-19-4-53 15,14 0-75-15,-14 0-200 0,17-3-11 0</inkml:trace>
          <inkml:trace contextRef="#ctx0" brushRef="#br0" timeOffset="13034.5842">12086 92 249 0,'8'3'359'16,"-8"-3"-96"-16,0 0-17 0,0 0-62 0,0 0-31 15,0 0-36-15,0 0-19 0,0 0-27 0,0 0-10 16,0 0-28-16,0 0-73 0,0 0-87 0,0 0-147 16,10-6-166-16,-10 6 88 0</inkml:trace>
        </inkml:traceGroup>
      </inkml:traceGroup>
    </inkml:traceGroup>
    <inkml:traceGroup>
      <inkml:annotationXML>
        <emma:emma xmlns:emma="http://www.w3.org/2003/04/emma" version="1.0">
          <emma:interpretation id="{8E2CB516-9FA6-4369-B146-8B055C53CCE8}" emma:medium="tactile" emma:mode="ink">
            <msink:context xmlns:msink="http://schemas.microsoft.com/ink/2010/main" type="paragraph" rotatedBoundingBox="27535,2480 27573,1978 28026,2011 27988,251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17905CE-CE7E-4DAE-BCEA-5CDF718B5CFA}" emma:medium="tactile" emma:mode="ink">
              <msink:context xmlns:msink="http://schemas.microsoft.com/ink/2010/main" type="line" rotatedBoundingBox="27535,2480 27573,1978 28026,2011 27988,2514"/>
            </emma:interpretation>
          </emma:emma>
        </inkml:annotationXML>
        <inkml:traceGroup>
          <inkml:annotationXML>
            <emma:emma xmlns:emma="http://www.w3.org/2003/04/emma" version="1.0">
              <emma:interpretation id="{12880F6E-8E0D-4377-9E42-F185695DA620}" emma:medium="tactile" emma:mode="ink">
                <msink:context xmlns:msink="http://schemas.microsoft.com/ink/2010/main" type="inkWord" rotatedBoundingBox="27535,2480 27573,1978 28026,2011 27988,2514"/>
              </emma:interpretation>
              <emma:one-of disjunction-type="recognition" id="oneOf4">
                <emma:interpretation id="interp20" emma:lang="en-US" emma:confidence="0.5">
                  <emma:literal>T.</emma:literal>
                </emma:interpretation>
                <emma:interpretation id="interp21" emma:lang="en-US" emma:confidence="0.5">
                  <emma:literal>&amp; \</emma:literal>
                </emma:interpretation>
                <emma:interpretation id="interp22" emma:lang="en-US" emma:confidence="0">
                  <emma:literal>t.</emma:literal>
                </emma:interpretation>
                <emma:interpretation id="interp23" emma:lang="en-US" emma:confidence="0">
                  <emma:literal>&amp; .</emma:literal>
                </emma:interpretation>
                <emma:interpretation id="interp24" emma:lang="en-US" emma:confidence="0">
                  <emma:literal>I.</emma:literal>
                </emma:interpretation>
              </emma:one-of>
            </emma:emma>
          </inkml:annotationXML>
          <inkml:trace contextRef="#ctx0" brushRef="#br0" timeOffset="14659.4618">7300 1198 109 0,'0'0'166'16,"-4"-7"2"-16,4 7-82 0,0 0 45 0,-5-8-56 16,5 8 19-16,0 0-48 0,-4-7 45 0,4 7-37 15,0 0 27-15,-5-6-44 0,5 6 24 0,0 0-30 16,0 0 32-16,-6-7-33 0,6 7 28 0,0 0-23 15,0 0 32-15,0 0-23 0,0 0 20 0,-3-6-28 16,3 6 26-16,0 0-28 0,0 0 18 0,0 0-26 16,0 0 16-16,0 0-29 0,0 0 23 0,0 0-28 15,-2-9 21-15,2 9-30 0,0 0 25 0,0 0 2 16,0 0 27-16,0 0-22 0,0 0 21 0,0 0-16 16,3 9 12-16,-3-9-12 0,0 0 3 0,3 8 2 15,-3-8 4-15,5 7-6 0,-5-7-5 0,5 9-7 16,-5-9 0-16,4 10 15 0,-4-10 4 0,8 13-3 15,-8-13-9-15,7 12-6 0,-5-5-7 0,3 1 43 16,-2 0-60-16,1-1 4 0,1 0-8 0,-2 1 5 16,0-1 1-16,0 1 1 0,2-3-6 0,-5-5 2 15,7 13 2-15,-7-13 0 0,5 9 5 0,-5-9 6 16,6 9 1-16,-6-9 6 0,8 8 0 0,-8-8-1 16,0 0-1-16,12 3-5 0,-12-3-6 0,13-2-1 15,-13 2 37-15,13-6-50 0,-3 3-2 0,-2-2 1 16,2-1 5-16,-1 2-3 0,0-5 4 0,2 2-6 15,-4 1-2-15,4-5 4 0,-2 3-3 0,-3-1 3 16,2 2 0-16,-2-2-5 0,2 1 1 0,-4 1-7 16,1 0-5-16,0 2-13 0,1-3-6 0,-6 8-10 15,6-11-8-15,-6 11-19 0,5-10-4 0,-5 10-40 16,5-8-3-16,-5 8-77 0,0 0-5 0,0-11-106 16,0 11-205-16,-1-8-16 0</inkml:trace>
          <inkml:trace contextRef="#ctx0" brushRef="#br0" timeOffset="14188.9058">7401 867 63 0,'-1'-10'290'0,"1"10"-55"0,0 0-26 16,1-10-28-16,-1 10-21 0,0 0-27 0,2-8-22 16,-2 8-8-16,0 0-6 0,0 0-7 0,0-9-3 15,0 9-6-15,0 0 7 0,0 0 1 0,0 0 4 16,0-10-1-16,0 10 0 0,0 0 0 0,0 0-17 15,0 0 11-15,0 0-33 0,0 0 30 16,0 0-9-16,0 0-30 0,0 0 52 0,0 0-2 0,0 0 6 16,0 0 6-16,-3 10-11 0,3-10-16 0,-3 10-13 15,3-10-8-15,0 17-7 0,-1-7 6 0,0 1-40 16,1 0 44-16,0 3-46 0,-4 1 45 0,4-1-50 16,0 2 40-16,0-1-44 0,-1 1 43 15,1 1-49-15,0-2 3 0,-2 1 3 0,2 0 7 0,0-1-7 16,0 0-1-16,0 0 1 0,0-2-2 0,2 1 6 15,-2-2-6-15,0-2 3 0,1 1-7 0,-1 0 8 16,0-3-5-16,0 1-2 0,0 0 2 0,0-9 1 16,4 14 0-16,-4-14-2 0,0 14 3 0,0-14-4 15,0 10-5-15,0-10-1 0,1 9-13 0,-1-9-9 16,0 0-35-16,-1 12-41 0,1-12-54 0,0 0-13 16,0 0-23-16,0 8 2 0,0-8-16 0,0 0-24 15,0 0-18-15,0 0-26 0,0 0-77 0,0 0-185 16,-14-2-47-16</inkml:trace>
          <inkml:trace contextRef="#ctx0" brushRef="#br0" timeOffset="14796.7982">7715 1059 164 0,'0'0'199'0,"10"-7"-60"0,-10 7-126 0,9-3-174 15,-9 3 40-15</inkml:trace>
        </inkml:traceGroup>
      </inkml:traceGroup>
    </inkml:traceGroup>
    <inkml:traceGroup>
      <inkml:annotationXML>
        <emma:emma xmlns:emma="http://www.w3.org/2003/04/emma" version="1.0">
          <emma:interpretation id="{CD5CA006-4889-4725-9E68-226CD70928B3}" emma:medium="tactile" emma:mode="ink">
            <msink:context xmlns:msink="http://schemas.microsoft.com/ink/2010/main" type="paragraph" rotatedBoundingBox="26183,2836 33053,2777 33066,4359 26197,44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7B412C-1D7B-46BE-AC48-49C6B992A03A}" emma:medium="tactile" emma:mode="ink">
              <msink:context xmlns:msink="http://schemas.microsoft.com/ink/2010/main" type="line" rotatedBoundingBox="26183,2836 31944,2787 31954,4059 26194,4107"/>
            </emma:interpretation>
          </emma:emma>
        </inkml:annotationXML>
        <inkml:traceGroup>
          <inkml:annotationXML>
            <emma:emma xmlns:emma="http://www.w3.org/2003/04/emma" version="1.0">
              <emma:interpretation id="{F9878898-9EB2-4D97-A9E2-14A18571CE05}" emma:medium="tactile" emma:mode="ink">
                <msink:context xmlns:msink="http://schemas.microsoft.com/ink/2010/main" type="inkWord" rotatedBoundingBox="26185,3005 28108,2989 28113,3627 26190,3643"/>
              </emma:interpretation>
              <emma:one-of disjunction-type="recognition" id="oneOf5">
                <emma:interpretation id="interp25" emma:lang="en-US" emma:confidence="0.5">
                  <emma:literal>Coffs</emma:literal>
                </emma:interpretation>
                <emma:interpretation id="interp26" emma:lang="en-US" emma:confidence="0">
                  <emma:literal>CFs</emma:literal>
                </emma:interpretation>
                <emma:interpretation id="interp27" emma:lang="en-US" emma:confidence="0">
                  <emma:literal>Coffs,</emma:literal>
                </emma:interpretation>
                <emma:interpretation id="interp28" emma:lang="en-US" emma:confidence="0">
                  <emma:literal>CofC'</emma:literal>
                </emma:interpretation>
                <emma:interpretation id="interp29" emma:lang="en-US" emma:confidence="0">
                  <emma:literal>CofC,</emma:literal>
                </emma:interpretation>
              </emma:one-of>
            </emma:emma>
          </inkml:annotationXML>
          <inkml:trace contextRef="#ctx0" brushRef="#br0" timeOffset="15648.47">6229 1994 93 0,'10'-6'203'0,"-10"6"-11"0,8-5-61 16,-8 5 25-16,10-10-53 0,-10 10 12 0,11-9-43 15,-11 9 52-15,10-9-9 0,-10 9 15 0,8-10-38 16,-8 10 2-16,9-12-39 0,-9 12 54 0,4-13-5 15,-4 13 1-15,5-11-36 0,-5 11 15 0,0-15-21 16,0 15-4-16,-1-13 12 0,1 13-10 0,-6-13-10 16,6 13-3-16,-7-10-7 0,7 10-7 0,-15-10-6 15,15 10 1-15,-14-7-6 0,4 5-3 0,10 2-9 16,-20-2 14-16,20 2-8 0,-26 0 6 0,15 4 2 16,-3-1-7-16,-1 1 12 0,1 4 5 0,-1 1 16 15,-2 2 1-15,3 0-3 0,-6 5 0 0,2-1 0 16,4 3-3-16,-3 3-2 0,0-2-1 0,2 2-6 15,2 2 17-15,-3 1-25 0,4 0 15 0,1 3-19 16,0-2 11-16,4 2-20 0,-2-3 13 0,5 3-25 16,-1 1 20-16,1-5-23 0,4 0 21 0,0-1-22 15,1-2 16-15,4 1-16 0,0 0 16 0,2-4-18 16,2 1 18-16,1-3-17 0,2 2 16 0,0-4-13 16,-1-5 14-16,3 0-19 0,-2 0 19 0,2-3-22 15,-1 1 19-15,0-3-20 0,1-2 22 0,-14-1-19 16,24 1 14-16,-24-1-20 0,20-1 23 0,-20 1-20 15,22-4 18-15,-10 0-21 0,-12 4 18 0,16-4-15 16,-16 4 7-16,13-6-17 0,-13 6 3 0,11-3-58 16,-11 3-12-16,11-4-55 0,-11 4 27 0,0 0-63 15,10-6-23-15,-10 6-61 0,0 0-62 0,6-8-404 16,-6 8-230-16</inkml:trace>
          <inkml:trace contextRef="#ctx0" brushRef="#br0" timeOffset="16020.475">6550 2220 97 0,'-7'-5'426'0,"7"5"-126"0,-9-6-66 0,9 6-49 16,-8-4-44-16,8 4-30 0,0 0-25 0,-10-7-15 15,10 7-14-15,0 0-11 0,0 0-12 0,-14 2 2 16,14-2-8-16,-9 5 1 0,9-5-4 0,-5 7-4 15,5-7 2-15,-6 7-2 0,6-7 17 0,-6 10-35 16,6-10 13-16,-3 10 17 0,3-10-48 0,-2 10 51 16,2-10-28-16,0 8 26 0,0-8-29 0,2 8 26 15,-2-8-28-15,7 8 24 0,-7-8-30 0,8 6 32 16,-8-6-33-16,11 2 15 0,-11-2-15 0,0 0 24 16,17 0-26-16,-17 0 26 0,12-2-29 0,-12 2 25 15,14-6-29-15,-14 6 3 0,12-8-1 0,-12 8 7 16,9-8-5-16,-9 8 6 0,5-9 0 0,-5 9 3 15,4-12 0-15,-4 12-5 0,1-10 2 0,-1 10-5 16,-5-11 3-16,5 11-7 0,-5-8 0 0,5 8-8 16,-9-7-15-16,9 7 10 0,-12-4-17 0,12 4-13 15,-14-1-22-15,14 1-23 0,-15 0-25 0,15 0-35 16,0 0-318-16,-16 3 34 0</inkml:trace>
          <inkml:trace contextRef="#ctx0" brushRef="#br0" timeOffset="16421.6623">6948 2075 127 0,'0'0'251'0,"0"0"-9"16,0 0-69-16,0 0-5 0,0 0-34 0,0 0 21 15,0 0-13-15,0 0 1 0,0 0-12 0,0 0-11 16,0 0-6-16,-16 0-8 0,16 0-11 0,0 0-7 16,0 0-9-16,-10-4-7 0,10 4-9 0,-5-6 4 15,5 6-4-15,-5-6-5 0,5 6-17 0,-4-8 10 16,4 8 9-16,-2-11-14 0,2 11-10 0,0-13-5 16,0 13-2-16,2-17-5 0,1 10-6 0,-1-2-3 0,4-1 3 15,0 3-1-15,1-3-7 0,0 3-5 16,2-1-3-16,0-1 4 0,-1 2-1 0,4 0-4 15,-1 2 2-15,1 0-3 0,0 0-7 0,-1 2 9 16,4 3 1-16,-15 0 0 0,19-4-5 0,-19 4-1 16,23 4 4-16,-23-4-3 0,21 3 0 0,-13 2-1 15,3 0-14-15,-4 2-1 0,2-2-7 0,-4 2-13 16,-2 2-34-16,-1-1-27 0,0-1-6 0,-2 3-16 16,-2-3-33-16,-2 3-44 0,1-1-40 0,-4-2-362 15,2 2-113-15</inkml:trace>
          <inkml:trace contextRef="#ctx0" brushRef="#br0" timeOffset="16795.5432">6957 2032 244 0,'0'0'327'16,"0"0"-58"-16,0 0-73 0,0 0-12 0,0 0-71 15,0 0 12-15,-6-5-41 0,6 5 17 0,0 0-36 0,0 0 31 16,0 0-13-16,-9 5-9 0,9-5-6 0,0 0-12 16,-7 11 3-16,7-11 3 0,-5 8 4 15,5-8 2-15,-5 13-11 0,0-6-4 0,2 0-4 16,-1 0 1-16,2 7-9 0,-2-5 34 0,-1 3-44 16,2 0 37-16,-1 0-54 0,-1 2 42 0,3-1-49 0,-2 1 41 15,-2 1-55-15,5 0 49 0,-3-1-50 0,2 0 46 16,-1 2-53-16,-2-2 45 0,4-1-45 15,-2 2 45-15,0-4-49 0,1 4 50 0,-2-4-51 16,4 0 45-16,-1 0-46 0,-1-2 42 0,0 2-42 16,1-3 48-16,-1 2-46 0,2-10 47 0,-4 14-57 15,4-14 48-15,0 15-52 0,0-15 24 0,-1 10-66 0,1-10-3 16,0 11-10-16,0-11-16 0,0 0-14 0,0 8-52 16,0-8-43-16,0 0-69 0,0 0-292 15,0 0-87-15</inkml:trace>
          <inkml:trace contextRef="#ctx0" brushRef="#br0" timeOffset="17113.5904">6917 2279 152 0,'0'0'310'0,"0"0"-83"0,-11-4-49 15,11 4-44-15,0 0-22 0,0 0-14 0,-12-3-25 16,12 3-10-16,0 0-5 0,0 0-5 0,0 0-9 15,-10-5 0-15,10 5-1 0,0 0-7 0,0 0 2 16,0 0-2-16,0 0 0 0,0 0-7 0,0 0-1 16,0 0-13-16,15-1-4 0,-15 1 2 0,14-1 3 15,-14 1-2-15,19-2-4 0,-19 2-8 0,22-1 5 16,-10-1 1-16,3 1-8 0,-2-1 0 0,0 1 8 16,1 0 1-16,-3-3-4 0,-11 4 2 0,22-2-5 15,-22 2 4-15,19-1-3 0,-19 1-3 0,14-4 0 16,-14 4 13-16,14-1-6 0,-14 1 2 0,0 0-4 15,14-2-2-15,-14 2-3 0,0 0-4 0,12-2-16 16,-12 2-18-16,0 0-36 0,0 0-40 0,0 0-33 16,0 0-345-16,5-6 17 0</inkml:trace>
          <inkml:trace contextRef="#ctx0" brushRef="#br0" timeOffset="17499.709">7361 2283 141 0,'0'0'361'15,"-11"3"-84"-15,11-3-71 0,0 0-28 0,-16 3-40 16,16-3 1-16,0 0-29 0,-9 2 5 0,9-2-47 15,0 0 18-15,0 0-30 0,-10 6 16 0,10-6-22 16,0 0 24-16,0 0-36 0,0 0 24 0,11 2-44 16,-11-2 27-16,0 0-35 0,22 2 28 0,-22-2-32 15,25 0 24-15,-10 0-35 0,0-2 29 0,5 2-30 16,0-2 31-16,3 2-37 0,0 0 40 0,1-1-36 16,-1-1 46-16,-1-1-34 0,1 3 33 0,-2-1-40 15,-3 1 33-15,0-1-39 0,-1 1 33 0,-1-2-46 16,-2 2 48-16,-14 0-41 0,23-1 34 0,-23 1-36 15,21 0 37-15,-21 0-37 0,14 0 35 0,-14 0-45 16,0 0 5-16,17-2-62 0,-17 2-22 0,0 0-10 16,0 0-7-16,0 0-45 0,6-5-41 0,-6 5-306 15,0 0-11-15</inkml:trace>
          <inkml:trace contextRef="#ctx0" brushRef="#br0" timeOffset="17741.5429">7731 2192 430 0,'0'0'333'0,"0"0"-69"16,0 0-57-16,-2-7-49 0,2 7-36 0,0 0-22 0,0 0-16 16,0 0-15-16,0 0-13 0,0 0-30 15,2-7 17-15,-2 7-9 0,0 0-3 0,0 0-8 16,17 4 6-16,-17-4 12 0,14 6 9 0,-14-6-11 16,15 7 0-16,-6-2 1 0,0 2-5 0,-3-1 43 15,3 0-41-15,-2 6 48 0,-1-5-44 0,-2-1 44 0,1 5-62 16,-2-4 52-16,-3-7-51 0,0 17 32 0,-3-9-40 15,-3 2 35-15,-3 0-53 0,-3 1 38 0,-3-1-69 16,-4 0-65-16,0-3-43 0,-7 4-36 16,-1-3-62-16,1-5-448 0,0-1-195 0</inkml:trace>
        </inkml:traceGroup>
        <inkml:traceGroup>
          <inkml:annotationXML>
            <emma:emma xmlns:emma="http://www.w3.org/2003/04/emma" version="1.0">
              <emma:interpretation id="{DE278994-3CF8-40EA-968E-2E17C316E959}" emma:medium="tactile" emma:mode="ink">
                <msink:context xmlns:msink="http://schemas.microsoft.com/ink/2010/main" type="inkWord" rotatedBoundingBox="28559,2815 31944,2787 31954,4059 28569,4087"/>
              </emma:interpretation>
              <emma:one-of disjunction-type="recognition" id="oneOf6">
                <emma:interpretation id="interp30" emma:lang="en-US" emma:confidence="0.5">
                  <emma:literal>compound</emma:literal>
                </emma:interpretation>
                <emma:interpretation id="interp31" emma:lang="en-US" emma:confidence="0">
                  <emma:literal>Compound</emma:literal>
                </emma:interpretation>
                <emma:interpretation id="interp32" emma:lang="en-US" emma:confidence="0">
                  <emma:literal>compounds</emma:literal>
                </emma:interpretation>
                <emma:interpretation id="interp33" emma:lang="en-US" emma:confidence="0">
                  <emma:literal>Compounds</emma:literal>
                </emma:interpretation>
                <emma:interpretation id="interp34" emma:lang="en-US" emma:confidence="0">
                  <emma:literal>component</emma:literal>
                </emma:interpretation>
              </emma:one-of>
            </emma:emma>
          </inkml:annotationXML>
          <inkml:trace contextRef="#ctx0" brushRef="#br0" timeOffset="18739.693">8587 2099 241 0,'0'0'399'0,"5"-8"-128"16,-5 8-15-16,3-8-65 0,-3 8 0 0,0 0-45 15,-2-8 0-15,2 8-22 0,-4-8-15 0,4 8-12 16,0 0-11-16,-14-3-13 0,14 3-13 0,-17-3-10 16,6 7 1-16,-2 2-4 0,-1-2-6 0,-1 3-8 15,0 2-3-15,-2-1 5 0,0 5 27 0,-1-1-36 16,0 4 36-16,0 1-45 0,1-2 39 0,1 4-52 16,1-1 32-16,2 0-49 0,1-2 54 0,2 3-51 15,3-4 44-15,0 2-17 0,0-1 10 0,-2 3-41 16,9-5 37-16,-1-1-38 0,2 0 40 0,0-3-48 15,5 2 37-15,3-2-31 0,1-2 36 0,4 0-35 16,2-1-7-16,3-3-7 0,4 1 24 0,1-2-67 16,2-3-29-16,0 0-27 0,1 0-18 0,3-5-14 15,-1 1 6-15,2 0 6 0,-2-2 16 0,-1-2 14 16,-2 2 29-16,-4-2 16 0,-2 1 11 0,0-2 14 16,-3-1 13-16,0 1 55 0,-3 1 13 0,-2-2-1 15,-2 0 17-15,-1-1-1 0,-2 2-10 0,-2 2-16 16,-1-2 18-16,1-1-7 0,-1 3 18 0,-4 7-8 15,1-16-7-15,3 9 12 0,-4 7 4 0,0-14-10 16,0 14-8-16,0-11-6 0,0 11-12 0,-4-11 6 16,4 11 12-16,-5-5-1 0,5 5-2 0,-8-6-3 15,8 6 0-15,0 0 0 0,-21 2 4 0,21-2-7 16,-18 4 0-16,18-4-6 0,-16 7 7 0,16-7 32 16,-17 10-51-16,10-3 40 0,-1-2-39 0,2 4 42 15,-2 0-51-15,4 1 46 0,0-2-55 0,1 1 11 16,1-1-4-16,1 2 1 0,1-10 4 0,1 14 2 15,1-4 0-15,3-3 1 0,0 0-7 0,4 1 7 16,-1-2 2-16,0 1-2 0,4-1-4 0,0-2 4 16,0-1-7-16,2-3 8 0,-14 0-4 0,26 1 1 15,-13-2 1-15,0-1-3 0,-2-1 3 0,1-2 40 16,-2 2-48-16,-2-4 37 0,3 1-45 0,-5-2 35 16,-1 1-36-16,-1-2 47 0,-1 1-47 0,-3-1-3 15,0 2 5-15,-2-1 1 0,-3-2 0 0,3 2 5 16,-4 1-9-16,0-2 5 0,1 2-7 0,-2 2-12 15,0-2-10-15,7 7-21 0,-12-6-25 16,12 6-24-16,-12-5-32 0,12 5-22 0,-9-2-23 0,9 2-11 16,0 0-323-16,0 0-20 0</inkml:trace>
          <inkml:trace contextRef="#ctx0" brushRef="#br0" timeOffset="19419.6943">9042 2205 91 0,'8'-5'395'0,"-8"5"-113"0,0 0-71 0,0 0-39 15,0 0-39-15,0 0-28 0,0 0-23 0,0 0-15 0,0 0-12 16,10 5-13-16,-10-5 0 0,0 7-7 0,0-7-7 16,2 13-4-16,-2-13-4 0,2 13 2 0,1-7-1 15,-3-6-4-15,3 18 2 0,-3-18-4 0,1 15-6 16,0-6-5-16,-1-9 6 0,0 15-2 0,0-15-2 15,3 11-7-15,-3-11 18 0,1 13 9 16,-1-13 10-16,0 10 16 0,0-10 5 0,0 0 0 0,1 10 3 16,-1-10-4-16,0 0-19 0,0 0-6 0,0 0-10 15,0 0 2-15,0 0-5 0,0 0-2 0,0 0-1 16,0 0-6-16,0 0-3 0,-5-10 34 0,5 10-42 16,0-10 37-16,0 10-58 0,3-14 18 15,-3 14-7-15,4-14 7 0,1 7 0 0,-1 1 0 16,2-1 0-16,1 0 1 0,-1-1 2 0,3 2 1 0,-1-1-2 15,2 2-2-15,-2 2 7 0,-8 3-13 0,19-6 12 16,-19 6-2-16,16-6-2 0,-16 6 6 0,17-2-2 16,-17 2 2-16,17 4-3 0,-17-4 0 15,15 5 41-15,-15-5-46 0,13 8 29 0,-6-1-45 16,-2 1 50-16,-1-2-36 0,1 2 37 0,0-1-41 0,-2 0 4 16,0 2-2-16,0-1 4 0,0-2-4 0,-3-6 4 15,2 15 5-15,-2-15-5 0,1 11 8 0,-1-11 4 16,4 9 0-16,-4-9 6 0,2 10 0 0,-2-10-2 15,0 0-5-15,2 9-1 0,-2-9-7 0,0 0 7 16,0 0-8-16,0 0 43 0,0 0-45 16,0 0 33-16,3-11-45 0,-3 11 38 0,6-13-47 0,-6 13 35 15,8-16-47-15,-1 6 8 0,-2 1 7 0,1 0-4 16,1-1-3-16,0-1 17 0,-1 2 4 0,3 2 1 16,-3-3 2-16,1 4-1 0,-2 1 1 0,0-1 4 15,-5 6-4-15,8-7 0 0,-8 7 6 16,9-6-5-16,-9 6 9 0,0 0-7 0,0 0 9 15,9 6-2-15,-9-6 1 0,0 8-1 0,0-8 37 0,0 15-45 16,0-15 0-16,0 14 4 0,0-14-5 0,0 17 6 16,0-9-6-16,0 2 3 0,2 0 5 0,0-3-4 15,-1 3-1-15,3-2-14 0,-2-2-29 16,4 1-37-16,-1 0-32 0,4-3-33 0,-1 0-2 16,-8-4-17-16,18 6 0 0,-18-6-40 0,23 0-217 0,-9-2 113 15</inkml:trace>
          <inkml:trace contextRef="#ctx0" brushRef="#br0" timeOffset="19705.7424">9674 2215 8 0,'3'-15'177'16,"-3"0"58"-16,0 1-67 0,0 0-6 0,0-2-56 15,-2-1 4-15,1 2-13 0,-2 1 21 0,3-1 17 0,-1 2-21 16,0-1-22-16,1 2-13 0,-4 3-2 0,4 0-4 16,0 0-16-16,0 9-9 0,0-14-10 0,0 14-9 15,-3-10-7-15,3 10 17 0,0 0 34 16,0 0-8-16,0 0 19 0,0 0-12 0,0 15-6 15,0-3-5-15,3 1-15 0,-3 4-4 0,4 4 15 16,1 0-5-16,-2 7 48 0,3 2-59 0,2 7 0 0,-2-1-13 16,2 6 3-16,5 3-4 0,-4-7-4 0,-1 5-5 15,1-1-6-15,-1 0 0 0,-3-1 2 16,4 1-2-16,-3-3-5 0,-1 1 0 0,-2-2-4 16,4-4 4-16,-5-3 2 0,1-1-10 0,-1-6-8 15,0 0-21-15,0-3-30 0,-2-4-17 0,3-2-6 16,-2 0-34-16,0-4-68 0,2-3-62 0,-3-8-74 0,1 7-262 15,-1-7-97-15</inkml:trace>
          <inkml:trace contextRef="#ctx0" brushRef="#br0" timeOffset="20045.6553">9754 2262 407 0,'0'-13'311'0,"-2"3"-101"0,4 0-13 0,-1 0-70 15,5 3-7-15,0-2-50 0,2 1 1 0,2 2-26 16,3-1 10-16,-1 1-32 0,5 2 20 0,-2 3-33 0,1-2 19 16,-2 2-21-16,3 1 19 0,-4 0-31 0,2 1 29 15,-2 2-31-15,-1 2 36 0,-3 0 5 16,1-1 5-16,-2 2 9 0,-3-1 2 0,0 4 3 16,-2-2-7-16,-3-7 0 0,0 15-7 0,-1-7 1 15,-5-1-12-15,4 2-14 0,-6 0 12 0,0-3-5 16,-2 1 1-16,0 3-8 0,-2-4-4 0,0 1-1 0,1-2-4 15,-4-1-1-15,1 1-3 0,1-3 5 0,-1 2-10 16,0-2 2-16,0-2 3 0,14 0-10 16,-24 0-14-16,24 0-19 0,-22-4-21 0,22 4-24 15,-18-3-10-15,18 3-14 0,-14-6-6 0,14 6 6 16,-5-8-11-16,5 8 16 0,2-8 10 0,-2 8-1 0,9-10-10 16,-1 4-96-16,1-2 30 0,3 2-87 15,0-2 81-15</inkml:trace>
          <inkml:trace contextRef="#ctx0" brushRef="#br0" timeOffset="20389.3913">10004 2165 395 0,'15'-5'195'16,"-2"0"-6"-16,-2 0-32 0,-11 5 32 0,17-6-34 16,-17 6 16-16,14-7-29 0,-14 7 21 0,11-4-27 0,-11 4-7 15,10-5-23-15,-10 5-6 0,0 0-19 16,0 0-24-16,0 0 11 0,0 0-2 0,9 5-9 16,-9-5 4-16,-2 8-10 0,2-8-10 0,-5 13 0 15,0-7 19-15,4 2 4 0,-2 0-10 0,0 1-9 16,1 1 30-16,-1 2-47 0,2-4-6 0,0 3-3 0,-1 1-1 15,2-2 0-15,2-1-2 0,-2 0 7 16,1 2-8-16,0-2-3 0,3 1-2 0,-3-2 2 16,5-1-1-16,-1 0-1 0,1-1-5 0,1-1 6 15,-7-5-9-15,14 6 5 0,-14-6 3 0,18 3-6 16,-18-3-4-16,18-3 4 0,-18 3 3 0,21-6-5 16,-12 1 20-16,-3-1-31 0,5-4 2 0,-6 1-4 0,1 0 0 15,-4 0 14-15,0-2-27 0,-2 0-5 16,-4-4 2-16,2 4-3 0,-3-2-3 0,-2 2-3 15,-2-2-3-15,-1 5-10 0,1-2-5 0,-2 3 5 16,1 0 3-16,-3 0-18 0,3 2 8 0,-2 1-46 16,12 4-44-16,-19-1 0 0,19 1-51 0,-20 0 19 15,20 0-43-15,-14 0 43 0,14 0-106 0,0 0-132 16,-12 5 120-16</inkml:trace>
          <inkml:trace contextRef="#ctx0" brushRef="#br0" timeOffset="20815.7034">10304 2109 49 0,'0'0'449'0,"9"-5"-84"0,-9 5-99 0,8-5-34 15,-8 5-75-15,0 0-29 0,10-8-33 0,-10 8 8 16,0 0-44-16,0 0 22 0,0 0-13 0,13 4 9 0,-13-4-8 16,3 9-20-16,-3-9-4 0,2 15 1 0,-2-15 1 15,4 15 0-15,-1-5-5 0,-3 0-10 16,4 0-5-16,-3 0-5 0,3 1-2 0,-1-1-20 15,-1 2 16-15,1-4-8 0,-3 2 6 0,5-2-9 16,-4 0 6-16,4-1-4 0,-5-7 5 0,6 12-3 0,-6-12-3 16,6 10 0-16,-6-10-1 0,9 5-1 0,-9-5-10 15,12 4-1-15,-12-4 11 0,0 0-2 16,19-2 1-16,-19 2 3 0,13-5-8 0,-4-1 4 16,-9 6-2-16,16-10-2 0,-8 3 1 0,-2-1-6 15,3-1 4-15,-2-1 1 0,0 1-2 0,0-1 6 16,-2 2-2-16,0-2-1 0,2 3-2 0,-2 0 5 0,-5 7-1 15,6-13-2-15,-6 13 0 0,5-10-2 16,-5 10 0-16,7-7 8 0,-7 7-9 0,0 0 2 16,0 0-1-16,0 0 2 0,0 0 1 0,0 0-3 15,9 9 5-15,-9-9 2 0,0 11-5 0,0-11-1 16,0 17 5-16,0-8-6 0,0-1 2 0,1 4-3 16,1-2-11-16,0 0-26 0,1 2-28 0,1-2-38 0,-3 3-50 15,5-3-31-15,-2-1-39 0,-1-3 24 16,-3-6-309-16,10 10-12 0</inkml:trace>
          <inkml:trace contextRef="#ctx0" brushRef="#br0" timeOffset="21265.6444">10744 2235 131 0,'7'-10'444'0,"-2"0"-158"0,-3 2-53 16,-2 8-18-16,7-15-17 0,-7 15-10 0,5-11-11 16,-5 11-32-16,7-10-24 0,-7 10-30 0,3-7-18 15,-3 7-19-15,0 0 9 0,6-6 14 0,-6 6-20 16,0 0-8-16,0 0 10 0,5 7 22 0,-5-7-14 15,0 7-9-15,0-7-9 0,1 12-9 0,-1-12-7 16,1 12-6-16,-1-12-3 0,0 17-5 0,0-17 4 16,0 14-4-16,0-14-8 0,0 15 1 0,0-15-5 15,0 14 1-15,0-14-5 0,3 11 0 0,-3-11 6 16,0 10-5-16,0-10 3 0,1 9 4 0,-1-9-1 16,0 0 5-16,3 8-17 0,-3-8-2 0,0 0-3 15,0 0 5-15,17-4 0 0,-17 4 2 0,11-4 0 16,-11 4-7-16,16-11-1 0,-8 6 0 0,2-3 12 15,2-1-15-15,-2-3-1 0,2 0 41 0,-1 0-60 16,2-2 43-16,-1 2-42 0,0-1 43 0,-1 2-54 16,0-1 59-16,-2 4 2 0,0-2 17 0,-4 3-36 15,4 0-3-15,-9 7-7 0,9-8-41 0,-9 8 48 16,0 0-42-16,0 0 69 0,0 0-67 0,10 5 51 16,-10-5-43-16,-1 10 5 0,1-10 14 0,-1 14-3 15,-2-8 6-15,3 4 2 0,-1-2 2 0,1 2 2 16,0-10 3-16,0 17-6 0,1-9-1 0,-1 1-2 15,4-3-3-15,-4-6 0 0,6 14-22 0,0-7-11 16,1-3-22-16,-1 2-16 0,5-2-28 0,0 2-23 16,0-3-11-16,2-3-10 0,1 1-32 0,-14-1 49 15,30 0-31-15,-13-1 31 0,0-1-51 0,0-2 9 16,2-1-144-16</inkml:trace>
          <inkml:trace contextRef="#ctx0" brushRef="#br0" timeOffset="21753.4154">11378 2179 753 0,'8'-8'138'0,"-1"1"-22"16,-2 0 6-16,-1-2 6 0,-4 9 7 0,2-12-20 15,-2 12-24-15,-1-13-16 0,1 13 11 0,-3-14-5 16,3 14-18-16,-7-10-8 0,7 10-10 0,-9-8 1 16,9 8-12-16,-10-6 5 0,10 6 6 0,-11-2-4 15,11 2-9-15,-13 2 10 0,13-2 7 0,-13 6-3 16,5-1-2-16,2 0-8 0,-2 3-5 0,3-1-1 16,-2 1 1-16,1 2-8 0,1 3 8 0,1-2-10 15,-1 2-1-15,2-3 4 0,0 1-3 0,3 2 0 16,0-3-4-16,0 2-1 0,3-1 0 0,0-1-4 15,0-2 2-15,3 1-1 0,0-1-1 0,1-1-6 16,-1-3 4-16,6-1-2 0,-1 0-2 0,-11-3 0 16,24 1-2-16,-10-3-4 0,0-1 2 0,4-2 2 15,-1-3-1-15,0 1 5 0,1-2-7 0,1 0 35 16,0-7-42-16,-3 1 35 0,-3 1-5 0,3-5-6 0,-2-1-8 16,-2-3 3-16,-2-1-7 0,-2-2-5 15,2-4 2-15,-3 1 5 0,-2 0-11 0,-1-5-4 0,-2 1 0 16,1-2-6-16,-2 2 15 0,1 1-7 0,-4-2-1 15,1 4 3-15,-2 6 4 0,2 0 3 0,0 4-8 16,-3 0 3-16,1 6-6 0,1 0 26 0,-5 2-28 16,5 3-1-16,-4 3 5 0,6 6-1 0,-14-7 1 15,14 7 4-15,0 0-5 0,-18 6 7 0,10-1 2 16,2 6 1-16,1-1 10 0,0 4-5 0,-1 4-10 16,2 0 6-16,1 2 0 0,0 1 5 0,2 3 5 15,-1 0-1-15,2 0-6 0,2 1 1 0,-1 1-35 0,2-2 52 16,-1 2-52-16,3-1 47 0,2 1-45 0,-2-1 51 15,1 0-49-15,4-7 5 0,-4 1 4 16,2 2-4-16,2-3 5 0,-2-4 3 0,2 1-5 0,2 0-7 16,0-2-33-16,-1-1-59 0,1-2-85 0,-2-2-115 15,2-1-394-15,-2-1-214 0</inkml:trace>
        </inkml:traceGroup>
      </inkml:traceGroup>
      <inkml:traceGroup>
        <inkml:annotationXML>
          <emma:emma xmlns:emma="http://www.w3.org/2003/04/emma" version="1.0">
            <emma:interpretation id="{536C858E-9170-4E65-BC36-050B3741A32D}" emma:medium="tactile" emma:mode="ink">
              <msink:context xmlns:msink="http://schemas.microsoft.com/ink/2010/main" type="line" rotatedBoundingBox="30748,3581 33029,3407 33090,4215 30809,4389"/>
            </emma:interpretation>
          </emma:emma>
        </inkml:annotationXML>
        <inkml:traceGroup>
          <inkml:annotationXML>
            <emma:emma xmlns:emma="http://www.w3.org/2003/04/emma" version="1.0">
              <emma:interpretation id="{BFB0AD20-503F-4D5C-AC52-86D2497086C7}" emma:medium="tactile" emma:mode="ink">
                <msink:context xmlns:msink="http://schemas.microsoft.com/ink/2010/main" type="inkWord" rotatedBoundingBox="30748,3581 33029,3407 33090,4215 30809,4389"/>
              </emma:interpretation>
              <emma:one-of disjunction-type="recognition" id="oneOf7">
                <emma:interpretation id="interp35" emma:lang="en-US" emma:confidence="0.5">
                  <emma:literal>factor.</emma:literal>
                </emma:interpretation>
                <emma:interpretation id="interp36" emma:lang="en-US" emma:confidence="0">
                  <emma:literal>factor-n</emma:literal>
                </emma:interpretation>
                <emma:interpretation id="interp37" emma:lang="en-US" emma:confidence="0">
                  <emma:literal>factor</emma:literal>
                </emma:interpretation>
                <emma:interpretation id="interp38" emma:lang="en-US" emma:confidence="0">
                  <emma:literal>factor-o</emma:literal>
                </emma:interpretation>
                <emma:interpretation id="interp39" emma:lang="en-US" emma:confidence="0">
                  <emma:literal>factor-r</emma:literal>
                </emma:interpretation>
              </emma:one-of>
            </emma:emma>
          </inkml:annotationXML>
          <inkml:trace contextRef="#ctx0" brushRef="#br0" timeOffset="23513.6687">10551 2970 311 0,'-7'-9'320'0,"0"1"-105"0,-1 1-22 0,5 0-61 0,-3 1-1 16,6 6-52-16,-6-10 5 0,6 10-41 0,-5-11 20 16,5 11-39-16,1-10 19 0,-1 10-34 0,6-8 23 15,1 2-32-15,-7 6 26 0,14-7-30 0,-2 4 24 16,1-1-26-16,0 2 22 0,4-3-27 0,1 1 29 16,4 0-28-16,1-2-4 0,0 3 1 0,3-1 7 15,4-2-1-15,1 2 3 0,1-3 1 0,2 4 0 16,-2-4 0-16,2 1 3 0,1 1-4 0,-1 0 0 15,-2-3 4-15,-2 4-4 0,-1-2 0 0,-5 2 5 16,-1-1 4-16,-5-2 0 0,2 3 0 0,-6-1-2 16,-3-1 2-16,-2-1-3 0,-1 1-1 0,-1 2 6 15,-7 4-10-15,4-9 12 0,-4 9 17 16,-4-11 1-16,4 11-4 0,-8-7-4 0,8 7 3 0,-16-6 10 16,16 6 8-16,-16-1-11 0,16 1 5 0,-21 0 0 15,21 0 5-15,-26 1 6 0,14 3 3 0,-2 0-1 16,0-2-5-16,2 3-2 0,-1-1-2 0,0 1 2 15,2 3 0-15,0-3 5 0,2 1-7 16,0 1-7-16,0 2-5 0,1-3 3 0,2 4 0 0,1-1 1 16,1 1 3-16,1-3-10 0,1 3 9 0,2-1-23 15,0 0 17-15,0-9-20 0,2 17 4 0,0-10-5 16,0 0 0-16,2 3 4 0,1-6-3 0,0 2-2 16,2 1 0-16,1-2 5 0,-8-5-16 0,16 5 2 15,-16-5 27-15,24 4-23 0,-24-4 3 16,22 0 19-16,-9-1-27 0,-2-2 21 0,1 0-22 0,2-3 20 15,-5 1-20-15,4-1 18 0,-4-1-25 0,3-3 24 16,-3 2-20-16,-1-2 20 0,1-1-20 0,-1 0 21 16,-2-2-20-16,1 2 16 0,-2-1-16 15,0 0 18-15,1 3-19 0,0 0 19 0,-3 1-18 16,0 1 22-16,1 1-29 0,-4 6 20 0,2-9-18 0,-2 9 17 16,0 0-13-16,6-9 11 0,-6 9-8 0,0 0 13 15,-7 8-19-15,7-8 28 0,-5 10-26 0,2-3 20 16,0 1-18-16,0 1 19 0,0-1-20 0,1 4 17 15,-1-1-14-15,2 2 13 0,1-3-23 0,1 3 6 16,2-2-15-16,-1 2-9 0,2-4-15 16,1 2-37-16,1-2 5 0,0-2-34 0,2 1-4 0,1-2-36 15,-1-1 31-15,3-3-29 0,-11-2 41 0,21 3-39 16,-21-3 60-16,26-3-37 0,-12 1 60 0,0-3-41 16,2-1 55-16,-2-2-47 0,3 0 75 0,0-2-38 15,-3-1 53-15,0 0-36 0,-1-4 56 0,1 3-35 16,-2-4 49-16,-2 2 36 0,-2-1 33 0,-1 0-9 15,-2 1 8-15,-1 3 30 0,-2-2 1 0,1 3-9 16,-2 1-8-16,-1 1 1 0,0 8-13 0,0-16-3 16,0 16-10-16,-4-14-10 0,4 14 5 0,-5-8-1 0,5 8-8 15,-8-5 3-15,8 5-15 0,0 0-12 16,-15 2 2-16,15-2 6 0,-12 7 2 0,12-7-18 16,-9 9 22-16,1-1-28 0,3 0 43 0,1 2-45 15,-1 1 41-15,1 0-56 0,4 2 0 0,-2-1 42 16,2 0-49-16,0 1 1 0,1-1-1 0,0 2-8 0,3 0 12 15,1-1-1-15,-1 0-6 0,4 0 1 16,-2-1-4-16,2-2 1 0,1 1 1 0,-1-1-8 16,1-2 1-16,0 0-10 0,3-3-19 0,-3 1-26 0,3-2-5 15,-12-4-26-15,22 3-8 0,-22-3-5 0,23-3-6 16,-10-1-10-16,0-2 4 0,-2-1 8 0,5-2-6 16,-3-4 2-16,1-2 7 0,0-1 24 0,1-7 10 15,-4 2-3-15,3-3 28 0,1-8 9 0,-4 5 7 16,-2-5 5-16,3-1 5 0,-6 2-2 0,2 1 50 15,-1 1-32-15,-2-1 55 0,-3 3-27 0,2 5 44 16,-1-1-33-16,0 3 44 0,-1 0 5 0,-2 4 25 0,3 2-43 16,-3 0-15-16,1 6-9 0,-1-2 16 0,0 0-36 15,0 10 26-15,0-8-30 0,0 8 27 16,0 0-20-16,0 0 22 0,-6 4-30 0,6-4 3 0,-4 15 1 16,2-3 4-16,1 2 10 0,1 0-2 0,0 5-5 15,0 2-6-15,0 0 3 0,1 3-10 0,2 0 5 16,0 3-7-16,-1 2-5 0,2-2 8 0,1 1-9 15,-2 0 1-15,1-1-1 0,-3 1-2 0,4-4-3 16,-1-2 0-16,-1 1-2 0,-2-2-5 0,3 0-40 16,0-5-23-16,-2 0-27 0,1-2-14 0,-2-1-17 15,2-2-21-15,1-3 18 0,-1 0-75 0,-3-8-215 0,10 8 114 16</inkml:trace>
          <inkml:trace contextRef="#ctx0" brushRef="#br0" timeOffset="22363.3746">10540 2828 201 0,'0'0'430'0,"-12"-4"-92"16,12 4-96-16,-10-3-35 0,10 3-68 0,-4-6-5 16,4 6-50-16,0 0 5 0,4-12-41 0,-4 12 7 15,10-8-26-15,-1 2 16 0,0 1-36 0,3 0 27 16,0-1-32-16,2-2 23 0,0 1-27 0,0-2 18 15,0 0-25-15,2-1 22 0,-3-1-23 0,-1 0 18 16,2-1-19-16,-5 0 27 0,3-1-28 0,-3-3 23 16,-2 1-24-16,0-1 27 0,-2-1-25 0,0 1 26 15,-1 0-33-15,-1 0 32 0,-3 1-28 0,0-1 22 16,0-1 7-16,-3 2 8 0,0 3 11 0,2-4-9 16,-1 5-3-16,-1-1 2 0,-2 3 3 0,4 0-5 15,-3 1-6-15,4 8-3 0,-3-15-8 0,3 15 7 16,-6-7 13-16,6 7 6 0,0 0-6 0,-9 4 3 15,9-4 8-15,-3 14 13 0,-1-2-1 0,3 2 10 16,-1 2-5-16,0 3 3 0,2 4 46 0,0 1-23 16,-1 0 38-16,-1 4-48 0,2 2 29 0,0 1-58 15,-2-1-7-15,2 1-2 0,0 0-6 0,0 2-5 16,0-2-5-16,0 1-2 0,0-3-1 0,-2 3-1 16,2-5 0-16,0 0-1 0,-1 2 20 0,1-4-24 15,0-1 16-15,1 0-20 0,-1-1-10 0,0-3 15 16,0-1-24-16,0-2-11 0,2 0-56 0,-2-3 6 15,0-1-65-15,2 0 34 0,-2-3-55 0,3-3-19 16,-3 0-40-16,0-7-20 0,5 10-17 0,-5-10-24 16,0 0-298-16,0 0-95 0</inkml:trace>
          <inkml:trace contextRef="#ctx0" brushRef="#br0" timeOffset="23945.5452">11859 2765 30 0,'-7'-13'345'0,"2"-1"-84"0,0 4-40 0,1-4-29 16,-1 4-39-16,2-2-34 0,0 0-29 0,0 3-17 16,3 0-16-16,1 0-12 0,3 1-11 0,0 1 0 15,1 0-13-15,-1 0-6 0,5 3-2 0,-1-1-4 16,1 0 1-16,-2 2-4 0,-7 3 1 0,18-5-5 16,-18 5 2-16,17-2 1 0,-17 2-1 0,17 0-3 15,-17 0 3-15,16 2 9 0,-16-2 13 0,14 3 8 0,-14-3 3 16,14 7 26-16,-14-7 3 0,8 8 15 0,-8-8 11 15,6 11-8-15,-3-4 3 0,-3-7-9 0,0 15 22 16,-3-6-37-16,3 0 2 0,-2 0-9 0,-2 1-2 16,3-1 0-16,-3 2 6 0,1-1-14 0,-1 0-8 15,3-2-2-15,0 1-4 0,-2 0-1 0,3-9-5 16,-1 15 0-16,-1-5-2 0,2-10-1 0,3 14-4 16,-3-6 0-16,0-8-2 0,5 12-3 0,2-5 0 15,-7-7-7-15,11 7 5 0,-11-7-3 0,17 6-3 0,-17-6-1 16,16 1-1-16,-16-1 5 0,19-3-1 15,-7-1-8-15,-2 1 1 0,0-1-1 0,1-2 3 0,-2-1-4 16,0-2-2-16,-1 1 2 0,-2-5 0 0,-1 2-1 16,-1-1-1-16,-1 0-2 0,-3 0-2 0,0-1 0 15,-3 2 3-15,-1-1-2 0,-1 0-3 0,-1 3-6 16,1 0 0-16,-5-1-7 0,1 2-3 0,3 0-10 16,-2 4-33-16,-2-1-27 0,1-1-29 0,9 6-10 15,-18-2-27-15,18 2-25 0,-13-2-50 0,13 2-15 16,-16 3-14-16,16-3-241 0,-10 3-3 0</inkml:trace>
          <inkml:trace contextRef="#ctx0" brushRef="#br0" timeOffset="24423.6595">12192 2625 179 0,'0'0'334'0,"7"-9"-77"0,-7 9-42 0,10-9-32 15,-10 9-18-15,9-7-13 0,-9 7-11 0,8-8 1 16,-8 8-31-16,9-6-14 0,-9 6-20 0,9-6-17 16,-9 6-4-16,7-4-11 0,-7 4 23 0,0 0 9 0,16-3-15 15,-16 3-4-15,0 0-10 0,17 3 1 16,-17-3-8-16,11 5-6 0,-5 2 17 0,-6-7 14 16,12 12-11-16,-6-2 2 0,-1 0-4 0,2 1-6 0,-2 0-9 15,0 0-4-15,-1 2 10 0,1 0-15 0,-2 0 2 16,1-1-12-16,-2 1-2 0,1 0 0 0,0 0-1 15,-3-2 0-15,0 0 0 0,0 0 3 0,0-2 17 16,0 1-16-16,0-2 2 0,0-8-1 0,-2 16 5 16,2-16-3-16,-4 10 0 0,4-10-3 0,-6 10-3 15,6-10 4-15,-3 7 1 0,3-7 5 0,0 0-6 16,-10 4 0-16,10-4-5 0,0 0 0 0,-6-5 1 0,6 5-2 16,-4-9-4-16,4 9-2 0,-2-14-5 15,2 5-3-15,0 1 5 0,2-2 13 0,-1-4-19 16,2 2-5-16,-1 1-1 0,2-2 3 0,1 2-2 0,0-2 2 15,-1 4-5-15,4-2 0 0,-4 0 2 0,5 3-1 16,-3-2 0-16,3 3 3 0,-2 0 0 0,1 0-3 16,1 1-1-16,-3 0-2 0,2 3-5 0,-8 3-3 15,14-7-5-15,-14 7-17 0,13-6-41 0,-13 6-38 16,12-5-12-16,-12 5-19 0,0 0-15 0,13-2-12 16,-13 2-29-16,0 0-28 0,0 0-19 0,18 0-18 15,-18 0-271-15,0 0-53 0</inkml:trace>
          <inkml:trace contextRef="#ctx0" brushRef="#br0" timeOffset="24620.2079">12737 2648 399 0,'0'0'375'0,"0"0"-74"0,11 5-79 0,-11-5-18 15,0 0-40-15,0 0-15 0,11 3-22 0,-11-3-27 16,0 0-18-16,0 0-16 0,0 0 8 0,9 6-33 15,-9-6-12-15,0 0-6 0,0 0-4 0,9 4-4 16,-9-4-12-16,0 0-9 0,0 0-51 0,0 0-68 0,8 6-84 16,-8-6-36-16,0 0-302 0,0 0-56 15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29.565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1092 282 267 0,'4'-13'545'0,"-3"-1"-155"0,-1 2-70 0,-1 0-51 15,-3 1-23-15,-3-2-20 0,2 2-39 0,-8-2-17 16,-1 3-9-16,-3-2-12 0,-6 0-8 0,-3 0 1 16,-2 4-10-16,-10-2-8 0,-2 4-3 15,-4 2-6-15,-7 1-7 0,0 2 17 0,-9 5-29 0,-2 0 24 16,-1 3-25-16,-1 2 12 0,3 4-28 0,1 0 13 15,-1 2-31-15,5 0 3 0,5 2-22 0,5-1 8 16,9 0-28-16,4 0 10 0,9-5-18 0,3 4 12 16,4-4-22-16,6 2 7 0,4-2 0 0,7 1 3 15,7-3 18-15,3 5-10 0,11-3 2 0,2 3 5 16,17-2-4-16,12 1-2 0,6 0-5 0,6-3-5 16,2-3 1-16,3 1-6 0,4-2 2 0,-2-3-3 15,1-3 15-15,-1 0-20 0,3-3 1 0,-3-1 0 16,-2-5-2-16,0 1-3 0,-2-2 5 0,-7-4 1 15,-1-2 10-15,-8 4 41 0,-5-5-6 0,-7 0 9 0,-8 3-15 16,-3-5-1-16,-7 1-4 0,-3-1-11 16,-5 1-5-16,-7-1-10 0,0 0 1 0,-9 1-10 15,-2-3 1-15,-7 2-1 0,-5-1 4 0,-7 0-6 16,-7 2 4-16,-4 1-6 0,-12 3-10 0,-5 3 15 16,-2 3-1-16,-8 4-7 0,-5 4 8 0,1 6-8 15,-4 1 7-15,0 7-9 0,-10 2 13 0,2 5 3 16,4 2-3-16,16-3-4 0,4 2-9 0,5 2 10 0,7 2-12 15,8-3 8-15,9-2-3 0,7-1 7 0,4 0-2 16,7-1 7-16,7-1 5 0,5-1 2 0,7 0 11 16,9 1-6-16,10-2 10 0,5-1-12 0,6-2 8 15,10-3-32-15,3-4 38 0,-5-2-18 0,2-2 13 16,-3-2-17-16,1-5 11 0,2 1-22 0,-5-2 19 16,-2-3-17-16,-1-3 16 0,-6-2-16 0,-5 1 11 15,0-5-29-15,-7-2-18 0,-5 3-20 0,-4-5-32 16,-5-2-59-16,-5 0-23 0,-5 0-64 0,-4-5-39 15,-3 2-42-15,-8-7-27 0,-3 0-44 0,-10-4-121 16,0-2-529-16,-6 1-648 0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34.101"/>
    </inkml:context>
    <inkml:brush xml:id="br0">
      <inkml:brushProperty name="width" value="0.33333" units="cm"/>
      <inkml:brushProperty name="height" value="0.66667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921 130 426 0,'-24'-10'410'0,"-3"0"-94"0,-3-1-72 16,-1 4-45-16,-9 0-9 0,-3-1-16 15,1 3-28-15,-4 2-13 0,1 2-16 0,-3 1-12 0,-1 1-12 16,0 4-17-16,0 0 0 0,-4 5-7 0,0 0-9 16,9 1-10-16,3-1-8 0,1 4-14 0,5-3-8 15,4 5 3-15,5-4-3 0,3 3-45 0,6-1 50 16,3-1-47-16,2 1 29 0,3-3-21 0,9 2 47 15,0 1-43-15,4-4 43 0,4 6-41 0,6-4 39 16,7 1-47-16,2 0 42 0,6-2-38 0,8 0 40 16,3-1-38-16,2-2 39 0,-1 0-44 0,6-3 34 15,-1-2-30-15,4 0 35 0,0-3-39 0,-1-3 37 16,3 0-40-16,5-4 39 0,1 0-48 0,-2-3 45 16,-3-1-32-16,-3-3 38 0,-7 3-40 0,-5-5 42 0,-3 1-18 15,-6 2 42-15,-5-4-1 0,-6 4-4 0,-1-5-4 16,-8 2-13-16,-3-1-6 0,-6 3-4 15,-5-3-12-15,-5-4 5 0,-7 4 1 0,-9-4-5 16,-7 1 1-16,0 2 4 0,-12-1-7 0,-2 5 6 16,-2 0-14-16,-3 4 13 0,3 1-10 0,1 7-1 15,-3-1-1-15,4 3 1 0,-3 3-2 0,5-1-4 16,1 4 0-16,0 3 4 0,8-2 0 0,3 0-1 0,5 3-8 16,5-3 8-16,3 3-1 0,5-2 5 0,3-2 3 15,7 4 0-15,5-10 0 0,3 14-5 0,4-7 6 16,5 0 0-16,3-1-2 0,5-2 2 15,3 0 3-15,3-1-2 0,-1 0-8 0,-1-2 8 0,3-1 0 16,-2 0-12-16,-2-1-8 0,1-2-12 0,-5 3-33 16,-5-3-32-16,2-1-54 0,-7 1-63 0,-9 3-75 15,9-7-143-15,-9 7-274 0,-16-10-208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6:04.904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A04152-7526-4F82-9E13-B36763020D3F}" emma:medium="tactile" emma:mode="ink">
          <msink:context xmlns:msink="http://schemas.microsoft.com/ink/2010/main" type="writingRegion" rotatedBoundingBox="11274,6187 29190,5775 29385,14281 11469,14693"/>
        </emma:interpretation>
      </emma:emma>
    </inkml:annotationXML>
    <inkml:traceGroup>
      <inkml:annotationXML>
        <emma:emma xmlns:emma="http://www.w3.org/2003/04/emma" version="1.0">
          <emma:interpretation id="{B7CB7A7F-2B6C-456A-B2F4-C66D7CEC6C1E}" emma:medium="tactile" emma:mode="ink">
            <msink:context xmlns:msink="http://schemas.microsoft.com/ink/2010/main" type="paragraph" rotatedBoundingBox="15658,6325 22177,5909 22259,7200 15741,761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66287016-19E7-4AD1-A772-F5110B34A5BD}" emma:medium="tactile" emma:mode="ink">
              <msink:context xmlns:msink="http://schemas.microsoft.com/ink/2010/main" type="line" rotatedBoundingBox="15658,6325 22177,5909 22259,7200 15741,7616"/>
            </emma:interpretation>
          </emma:emma>
        </inkml:annotationXML>
        <inkml:traceGroup>
          <inkml:annotationXML>
            <emma:emma xmlns:emma="http://www.w3.org/2003/04/emma" version="1.0">
              <emma:interpretation id="{8034DB9D-E8FC-4732-A2D7-6910354CAD86}" emma:medium="tactile" emma:mode="ink">
                <msink:context xmlns:msink="http://schemas.microsoft.com/ink/2010/main" type="inkWord" rotatedBoundingBox="15667,6462 19650,6208 19705,7068 15722,7323">
                  <msink:destinationLink direction="with" ref="{07DE79A1-EE29-4289-9EDC-807D542955D7}"/>
                </msink:context>
              </emma:interpretation>
              <emma:one-of disjunction-type="recognition" id="oneOf0">
                <emma:interpretation id="interp0" emma:lang="en-US" emma:confidence="0.5">
                  <emma:literal>20,000</emma:literal>
                </emma:interpretation>
                <emma:interpretation id="interp1" emma:lang="en-US" emma:confidence="0">
                  <emma:literal>20.000</emma:literal>
                </emma:interpretation>
                <emma:interpretation id="interp2" emma:lang="en-US" emma:confidence="0">
                  <emma:literal>200000</emma:literal>
                </emma:interpretation>
                <emma:interpretation id="interp3" emma:lang="en-US" emma:confidence="0">
                  <emma:literal>20000</emma:literal>
                </emma:interpretation>
                <emma:interpretation id="interp4" emma:lang="en-US" emma:confidence="0">
                  <emma:literal>200,000</emma:literal>
                </emma:interpretation>
              </emma:one-of>
            </emma:emma>
          </inkml:annotationXML>
          <inkml:trace contextRef="#ctx0" brushRef="#br0">151 240 38 0,'0'0'527'15,"0"0"-150"-15,0 0-73 0,0 0-48 0,0 0-42 16,0 0-15-16,0 0-16 0,0 0-35 0,-10 3-19 16,10-3-22-16,0 0-9 0,0 0-12 0,0 0 2 15,0 0-3-15,0 0-1 0,-8-4 1 0,8 4-4 16,0 0-38-16,-4-8 22 0,4 8-7 0,-3-10-1 15,3 10 4-15,-2-12-3 0,2 12-11 0,0-16-5 16,0 16-8-16,4-17-4 0,-3 9-11 0,3-2-1 0,1-1-2 16,0 0-10-16,2-1 7 0,0 2-4 0,5-1 1 15,0 0 0-15,-1-2-12 0,5 2 12 16,-3 0-10-16,4 2 8 0,0-3-8 0,-2 5 6 16,3 2-6-16,-1 0 5 0,2-2-7 0,-2 4 4 0,1-1-5 15,-2 3 6-15,-2-2-5 0,2 3 1 0,-1 0-1 16,-1 3 0-16,1-2-4 0,-1 5 5 0,-2-1 0 15,-1 1 4-15,-2 0-2 0,-1 2 3 16,1 4 2-16,-2-1-1 0,-2 1 7 0,0 1-6 0,-4 1 9 16,0 2 3-16,-2-1-1 0,0 4 8 0,-4 1 9 15,0 0 9-15,-5 4-1 0,1-2-2 0,-2 3 1 16,-3-1-2-16,1-2-1 0,-6 2-7 0,-1 2-1 16,-4-1 0-16,2 0-3 0,-2-1 3 0,1-1-1 15,-5 1-3-15,3-3 25 0,-3 1-21 0,1-2 19 16,6-3-23-16,-2-1 20 0,2-1-26 0,2-2 19 15,0 0-18-15,4-3 16 0,0 0-24 0,1-3 16 16,2 4-21-16,3-6 16 0,-3 1-23 0,5 0 17 16,0 1-24-16,7-7 29 0,-14 8-25 0,14-8 17 15,-8 7-22-15,8-7 26 0,-6 4-25 0,6-4 24 16,0 0-22-16,0 0 15 0,14 0-16 0,1-2 17 16,5 0-21-16,3-3 14 0,9 0-18 0,2 1 5 15,9-4 3-15,2 2 1 0,2 0-1 0,10-1 1 16,0-2 0-16,-4 2 2 0,-3 4-6 0,-2-4 9 15,-4 3-2-15,-1-1 1 0,-6 2 0 0,-3 0-1 16,-4-1 1-16,-6 0-2 0,0 3 2 0,-8-2-3 16,2 2 0-16,-1 1 1 0,-5-3-2 0,2 3-5 15,-14 0-5-15,20-3 2 0,-20 3-6 0,15-2-8 16,-15 2-12-16,0 0-19 0,12-2-31 0,-12 2-43 0,0 0-45 16,0 0-32-16,0 0-10 0,0 0-31 15,0 0-41-15,0 0-48 0,8-4-30 0,-8 4-411 16,3-6-298-16</inkml:trace>
          <inkml:trace contextRef="#ctx0" brushRef="#br0" timeOffset="526.0897">1208 257 223 0,'3'-16'422'16,"-2"3"-105"-16,2 0-18 0,-3 0-46 0,1 0-31 15,-1-1-29-15,-1 3-30 0,1-2-7 0,-3 0-21 16,2-1-10-16,1 4 1 0,0-4 0 0,-3 7 8 15,1-4 2-15,2 3 6 0,-3 0 5 0,-1 1-11 16,4 7 8-16,-1-13-23 0,1 13 3 0,-4-11-35 16,4 11 3-16,-2-9-29 0,2 9 9 0,0 0 10 15,0 0 42-15,0 0-23 0,0 0 2 0,-17 5-24 16,12 0 15-16,-1 4-19 0,1-2 2 0,0 4 1 16,0 0 9-16,1 2-8 0,0 0 6 0,-1 4-9 15,0 2-4-15,-2-1 2 0,2 3-8 0,2 1 15 16,-2-2-26-16,1 3 14 0,-1-2-34 0,3 3 24 15,-2-1-31-15,2 0 21 0,1-1-30 0,-1 1 22 16,2-2-29-16,2 1 24 0,-1-1-28 0,1-2 28 16,2 1-36-16,1-2 25 0,-3 0-28 0,7-3 29 15,-2-1-34-15,1 2 34 0,1-4-31 0,-1-1 31 16,3-2-29-16,1-2 31 0,-1 0-35 0,5-4 34 16,-3-1-40-16,4-2 37 0,0 0-36 0,1-3 37 15,2-3-38-15,0-4 32 0,3 2-35 0,-2-8 36 0,-2 0-8 16,3 0 2-16,0-8-7 0,-2-3-3 0,-5-2 0 15,-1-2-1-15,1 0-26 0,-8 0 28 16,-1 0-26-16,-3 0 29 0,-3 0-27 0,-2 0 30 16,-1 2-30-16,-3-3 30 0,-3 5-33 0,-2 0 7 0,0 2 5 15,-2 0 0-15,0 3 2 0,-3 1 1 0,0 2 2 16,4 7-3-16,-5-1-8 0,3 3 0 0,-2 1-5 16,3 4-17-16,-1-1-12 0,1 5-21 15,13 1-32-15,-22 0-33 0,11 1-10 0,-1 5-59 0,3 1-33 16,0 0-54-16,1 3-54 0,0-1-32 0,6 4-63 15,-2 0-129-15,2 0-385 0,1 0-540 0</inkml:trace>
          <inkml:trace contextRef="#ctx0" brushRef="#br0" timeOffset="803.8949">1767 407 134 0,'0'0'730'0,"0"0"-198"0,8-6-120 0,-8 6-74 16,0 0-28-16,0 0-14 0,9-6 2 0,-9 6-5 16,0 0-30-16,0 0-52 0,8-7-40 0,-8 7-34 15,0 0-28-15,0 0-22 0,0 0-13 0,7 6 8 16,-7-6 18-16,3 9 6 0,-3-9-3 0,2 16-13 16,-2-7-12-16,-2 3-13 0,1 1-11 0,-1 3-10 15,-1-2-2-15,-2 3-17 0,0 3 7 0,-2 1-13 16,1-1 7-16,-2 0-15 0,1 6 4 0,1-5-20 15,1-2-7-15,-2 1-33 0,2-1-54 0,-1-1-78 16,4-1-78-16,-2-2-77 0,3-2-102 0,0 0-53 0,1-3-133 16,0-2-267-16,0-8-446 0</inkml:trace>
          <inkml:trace contextRef="#ctx0" brushRef="#br0" timeOffset="1299.9027">2329 153 296 0,'4'-17'513'0,"-3"0"-124"0,2 3-91 0,-2 2-21 15,0-2-16-15,-1 4-21 0,0 0-15 0,0-1-5 16,0 2-9-16,0-1-1 0,3 3-19 0,-3 7-2 16,-3-15-26-16,3 15 9 0,0-11-27 0,0 11 16 15,0-9-7-15,0 9 25 0,0 0-9 0,0 0-1 16,0 0-18-16,-11 1-25 0,11-1-1 0,-7 16-15 15,2-8 24-15,0 4-37 0,-1 0 16 0,0 7-42 16,0 0 19-16,1 2-42 0,-3 3 23 0,1 1-37 16,0 2 25-16,3 1-37 0,-4-3 31 0,4 6-40 15,-4-3 33-15,5 1-42 0,0-2 32 0,-2 2-36 16,3-3 33-16,1-2-39 0,1-2 40 0,0 2-40 16,1-5 30-16,3 1-33 0,-1 0 31 0,1-2-32 15,-2-5 32-15,6 0-32 0,-1 0 42 0,0-4-42 16,4 0 28-16,0-1-37 0,2-5 40 0,2-1-35 15,-1-2 34-15,3 0-35 0,3-4 46 0,0-4-49 0,0 1 35 16,1-4-4-16,0-3-5 0,-2-3 1 16,-1-3-4-16,2 2 1 0,-3-12-2 0,-3 1-1 15,1 0-3-15,-3-3 1 0,-2-4-2 0,-6 5-29 16,2-1 31-16,-4-1-32 0,-2 1 37 0,-2 1-24 0,0 2 24 16,-3 2-29-16,-1 2 31 0,-2 1-36 15,-1 4 3-15,1 1-5 0,-4 2-9 0,1 5-10 16,-4 0-17-16,4 4-18 0,-3 0-18 0,2 3-34 15,-2 2-19-15,14 3-52 0,-24 0-30 0,24 0-55 0,-19 8-56 16,10-3-20-16,0 1-53 0,0 3-71 0,4 1-531 16,3-1-634-16</inkml:trace>
          <inkml:trace contextRef="#ctx0" brushRef="#br0" timeOffset="1808.0495">3023 141 202 0,'6'-9'520'0,"1"0"-120"0,-3 2-61 15,-2-1-32-15,-2 8-28 0,7-13-6 0,-3 6-28 16,-1-2-6-16,-3 9-12 0,3-11-14 0,-3 11-11 16,4-13-24-16,-4 13-20 0,1-7-1 0,-1 7-35 15,0 0 16-15,0-9-13 0,0 9 5 0,0 0-16 16,-6 4 1-16,6-4-17 0,-7 9-3 0,2-1 3 15,0 3 4-15,0-1-5 0,0 5-8 0,-3 3 4 16,3 2-15-16,-2 0 18 0,1 4-21 0,-1 2 12 16,2 1-28-16,0 1 30 0,1-2-37 0,1 3 24 15,1-5-41-15,2 0 25 0,0 1-41 0,0-2 33 16,2-1-37-16,1 1 30 0,1-2-31 0,1-1 24 16,2-1-33-16,0-2 35 0,-2-2-37 0,6-1 34 15,-3-1-28-15,1-2 30 0,0-4-29 0,1 1 26 16,2-1-34-16,2-3 31 0,-2-2-36 0,2-2 33 15,0 0-36-15,0-4 30 0,-2 1-34 0,5-5 33 16,-2-3-4-16,0 0-3 0,-1-2-4 0,0-6-3 16,0-1 0-16,-2-4-4 0,0-1 0 0,-5-2-2 15,4-9-3-15,-5 5-3 0,-1-1-33 0,-3-2 41 16,-2 3-38-16,0-1 42 0,-2 1-35 0,-2 1 31 0,-2 3-34 16,-2 1 3-16,-1 2-1 0,3 5-1 15,-5 0-7-15,2 3-10 0,-2 4-11 0,-2 0-17 16,4 4-13-16,0 1-8 0,-3 1-19 0,0 2-13 15,12 4-25-15,-19-4-4 0,19 4-43 0,-18 4-22 0,18-4-34 16,-15 7-36-16,15-7-32 0,-9 10-33 0,9-10-69 16,-2 15-134-16,4-7-337 0,1 1-460 0</inkml:trace>
          <inkml:trace contextRef="#ctx0" brushRef="#br0" timeOffset="2234.7193">3687 116 512 0,'5'-10'473'0,"-1"3"-73"0,-4 7-37 0,6-11-17 15,-6 11-23-15,3-11-32 0,-3 11-26 0,4-6-53 16,-4 6-44-16,0 0-28 0,4-11 7 0,-4 11 14 16,0 0 8-16,0 0 0 0,-6 9-2 0,6-9-6 15,-6 10-3-15,3-1-3 0,-3 1 0 0,3 3 0 16,-2-1-16-16,0 6-17 0,-1 0-8 0,0-1-11 15,1 6-4-15,0-3 1 0,0 2 6 0,0 1-17 16,2 1-8-16,-1 0-17 0,4-1-11 0,-1 1-10 16,0-2-6-16,2 1-2 0,-1-2-8 0,1-1-7 15,3 2-35-15,-1-4 37 0,2-1-34 0,1-2 36 16,3 1-35-16,-1-5 38 0,4 2-31 0,-2-5 27 16,2-2-34-16,1-2 35 0,4 1-36 0,-3-5 35 15,3 0-4-15,-3-5-1 0,7-2-2 0,-6 2-6 16,4-7-3-16,1 0 1 0,-3-7-4 0,1 2 5 15,-4-6-7-15,0-1 1 0,1-6-3 0,-4 4 4 16,-3-4-5-16,-2-1-2 0,0 0-29 0,-5 2 34 16,1 2-31-16,-4-2 37 0,-1 1-38 0,-3 2 66 15,-3 2-70-15,2 2 27 0,-3 4-46 0,-2 1 3 16,1 3-68-16,-6 0-49 0,3 4-41 0,-3 0-87 0,-1 3-91 16,-3 2-97-16,4-1-118 0,0 3-679 0,-1 2-888 15</inkml:trace>
        </inkml:traceGroup>
        <inkml:traceGroup>
          <inkml:annotationXML>
            <emma:emma xmlns:emma="http://www.w3.org/2003/04/emma" version="1.0">
              <emma:interpretation id="{353E09C6-1561-4C39-9ACB-AC931E8C5E1F}" emma:medium="tactile" emma:mode="ink">
                <msink:context xmlns:msink="http://schemas.microsoft.com/ink/2010/main" type="inkWord" rotatedBoundingBox="20205,6035 22177,5909 22259,7200 20288,7326"/>
              </emma:interpretation>
              <emma:one-of disjunction-type="recognition" id="oneOf1">
                <emma:interpretation id="interp5" emma:lang="en-US" emma:confidence="0.5">
                  <emma:literal>(P)</emma:literal>
                </emma:interpretation>
                <emma:interpretation id="interp6" emma:lang="en-US" emma:confidence="0">
                  <emma:literal>(p)</emma:literal>
                </emma:interpretation>
                <emma:interpretation id="interp7" emma:lang="en-US" emma:confidence="0">
                  <emma:literal>(P</emma:literal>
                </emma:interpretation>
                <emma:interpretation id="interp8" emma:lang="en-US" emma:confidence="0">
                  <emma:literal>(D)</emma:literal>
                </emma:interpretation>
                <emma:interpretation id="interp9" emma:lang="en-US" emma:confidence="0">
                  <emma:literal>(P]</emma:literal>
                </emma:interpretation>
              </emma:one-of>
            </emma:emma>
          </inkml:annotationXML>
          <inkml:trace contextRef="#ctx0" brushRef="#br0" timeOffset="2838.03">4952-371 87 0,'0'-10'503'0,"0"2"-74"0,0 8-91 16,-1-13-2-16,1 13-82 0,-4-13 10 0,4 13-60 16,-7-7-5-16,7 7-25 0,-12-4 17 0,12 4-17 15,-18 7 4-15,6 0-8 0,-2 5 10 0,-4 3-1 16,1 5-5-16,-1 4 7 0,-4 2 3 0,2 5-24 0,-5 6-3 16,1 3-15-16,1 3-11 0,0 0-3 0,-1 4-18 15,1-1 6-15,5 1-23 0,0 2 15 16,1-3-6-16,1 1-11 0,5-1-12 0,3-6-48 15,3 1 23-15,1 0-36 0,1 0 27 0,3-8-34 0,3 2 24 16,1-1-29-16,2 1 39 0,1 1-54 0,4-3-9 16,1 0-25-16,0-2-6 0,-1-7-60 0,4 2-79 15,-4-4-72-15,4-3-114 0,0-1-82 16,-2-4-96-16,3-2-184 0,-2-7-283 0,3 1-628 0</inkml:trace>
          <inkml:trace contextRef="#ctx0" brushRef="#br0" timeOffset="3138.8401">5298-17 444 0,'4'-20'509'16,"-3"3"-116"-16,0 3-57 0,-1-1-7 0,3 3-14 16,-2 2-41-16,-2-1-46 0,2 3-45 0,-1 8-34 15,0-14-21-15,0 14 27 0,0 0 17 0,0 0 12 16,0 0-25-16,0 0 19 0,0 0-10 0,2 9-1 15,-2 0-30-15,0 3 12 0,0 4-11 0,0 0-8 16,0 4-17-16,-2 3-17 0,1-2-9 0,1 6-23 16,-3 0-6-16,2 2-13 0,0 0-7 0,-3 0-9 15,4 3-2-15,-3-2-11 0,1 0 3 0,-1-3-9 16,-1 4 20-16,3-2-28 0,-3-1-1 0,3-4-13 16,-3 0-20-16,3-1-26 0,-2-2-50 0,1-1-43 15,2-2-56-15,-3-4-69 0,3 2-51 0,-3-3-31 16,2-3-71-16,2-3-131 0,-1-7-423 0,3 10-575 15</inkml:trace>
          <inkml:trace contextRef="#ctx0" brushRef="#br0" timeOffset="3524.0414">5345-13 320 0,'-2'-17'411'0,"4"0"-68"16,-2 4-60-16,0 0-54 0,2-1-46 0,1 1-36 15,1-1-23-15,1 1-19 0,-1 3-9 0,3-1-9 16,0 0-16-16,1 1-6 0,-2-1-6 0,5 3-3 16,-2-1 0-16,-2 2 0 0,5 1-28 0,0 1 24 15,-1 0-6-15,1 1-3 0,-12 4 5 0,23-1 2 16,-23 1 4-16,26 1-5 0,-13 2 7 0,0 3 3 16,1-1 2-16,-2 2 1 0,1 3 13 0,-1 0 6 15,-2 3-11-15,2-2-2 0,-5 3 11 0,0 0 7 16,-2 1 9-16,-1-3-1 0,-3 3-5 0,3 0-8 15,-4 0 11-15,-3 0 3 0,2 0-2 0,-4-1-8 16,0 1-3-16,-2-3-5 0,-3 4-10 0,1-2-11 16,-3-3-5-16,-2 2-13 0,1-4-2 0,-4 0-9 15,4 2-6-15,-2-6-2 0,-2 1-6 0,0 0 0 16,3-2-4-16,-2-3-3 0,-1 1 0 0,3-1-4 16,-3-1-3-16,2-1 1 0,1 1-6 0,-1-2-8 15,2 1-22-15,1-1-32 0,12 2-49 0,-21-6-64 16,13 4-76-16,8 2-54 0,-14-6-48 0,14 6-73 15,-8-5-128-15,8 5-280 0,-4-11-382 0</inkml:trace>
          <inkml:trace contextRef="#ctx0" brushRef="#br0" timeOffset="3846.1439">5834-328 260 0,'11'-16'553'15,"-1"3"-139"-15,-3-4-3 0,4 3-44 16,-4 0 10-16,4 1-63 0,0-1-20 0,1 3-51 16,0 0-15-16,2 1-21 0,0 2-16 0,-2 2-22 15,5 0-5-15,-2 2-4 0,2 2-6 0,1 4-5 16,2-1 9-16,3 4-7 0,3 5 14 0,0 2-20 0,2 3 19 16,4 5-30-16,2 7 26 0,1 1-41 15,-4 4 34-15,1 2-36 0,-1 5 10 0,-3 2 44 16,-2 3-35-16,-1 2 27 0,-3 2-54 0,-2 2 18 15,-5 1-16-15,-3-1-10 0,-4-1-16 0,-4-5-9 0,-4-1-51 16,-4 0 38-16,-3-2-53 0,-6 6 45 0,-3-2-54 16,-8 0-1-16,-3-3-1 0,-3-2-2 15,-7-3-21-15,-1 0-36 0,-6-2-71 0,-2-4-98 0,-11 5-79 16,5-7-90-16,-11 3-173 0,-2-5-163 0,5-6-856 16,-2-3-1241-16</inkml:trace>
        </inkml:traceGroup>
      </inkml:traceGroup>
    </inkml:traceGroup>
    <inkml:traceGroup>
      <inkml:annotationXML>
        <emma:emma xmlns:emma="http://www.w3.org/2003/04/emma" version="1.0">
          <emma:interpretation id="{F2FDDA4F-6470-4227-A7E1-2815A41D349C}" emma:medium="tactile" emma:mode="ink">
            <msink:context xmlns:msink="http://schemas.microsoft.com/ink/2010/main" type="paragraph" rotatedBoundingBox="14067,7247 17754,7493 17682,8558 13995,831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9CFDE40-C1E0-4EB2-97C5-ED36E7C30426}" emma:medium="tactile" emma:mode="ink">
              <msink:context xmlns:msink="http://schemas.microsoft.com/ink/2010/main" type="inkBullet" rotatedBoundingBox="14033,7751 14200,7762 14180,8063 14013,8052"/>
            </emma:interpretation>
            <emma:one-of disjunction-type="recognition" id="oneOf2">
              <emma:interpretation id="interp10" emma:lang="en-US" emma:confidence="0">
                <emma:literal>.</emma:literal>
              </emma:interpretation>
              <emma:interpretation id="interp11" emma:lang="en-US" emma:confidence="0">
                <emma:literal>\</emma:literal>
              </emma:interpretation>
              <emma:interpretation id="interp12" emma:lang="en-US" emma:confidence="0">
                <emma:literal>`</emma:literal>
              </emma:interpretation>
              <emma:interpretation id="interp13" emma:lang="en-US" emma:confidence="0">
                <emma:literal>'</emma:literal>
              </emma:interpretation>
              <emma:interpretation id="interp14" emma:lang="en-US" emma:confidence="0">
                <emma:literal>1</emma:literal>
              </emma:interpretation>
            </emma:one-of>
          </emma:emma>
        </inkml:annotationXML>
        <inkml:trace contextRef="#ctx0" brushRef="#br0" timeOffset="12951.1675">-1684 1429 378 0,'2'-10'266'0,"1"-1"-20"0,-3 11-27 0,4-15 6 16,-3 6-39-16,-1 9 14 0,1-13-52 0,-1 13 13 15,4-14-48-15,-4 14 29 0,2-12-52 0,-2 12 21 16,4-9-41-16,-4 9 34 0,2-8-35 0,-2 8 29 16,0 0-38-16,3-9 37 0,-3 9 47 0,0 0 26 15,0 0-10-15,6 6 2 0,-6-6-26 0,5 10-8 16,-2-3-23-16,1 0 2 0,1 3-3 0,-2 0-5 16,2 2-12-16,-1-2-19 0,1 4-8 0,-3-2-12 15,5 1-8-15,-2 0-8 0,-1-1-3 0,1 4-9 16,-2-5-3-16,2 5-1 0,-1-5-3 0,-2 3-2 15,2-1-2-15,-1-1-2 0,2 0-7 0,-2-1-11 16,-1-1-6-16,-1 0-42 0,3-3-36 0,-4-7-25 16,4 16-22-16,-4-16-38 0,3 10-42 0,-3-10-42 15,9 5-89-15,-9-5-67 0,0 0-482 0,14-2-467 16</inkml:trace>
      </inkml:traceGroup>
      <inkml:traceGroup>
        <inkml:annotationXML>
          <emma:emma xmlns:emma="http://www.w3.org/2003/04/emma" version="1.0">
            <emma:interpretation id="{CA9B5E02-33DB-4608-AF48-494392D0DA44}" emma:medium="tactile" emma:mode="ink">
              <msink:context xmlns:msink="http://schemas.microsoft.com/ink/2010/main" type="line" rotatedBoundingBox="14334,7264 17754,7493 17682,8558 14263,8330">
                <msink:destinationLink direction="with" ref="{5D71B461-1EC8-41C0-A02B-9363A602525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B49824E-B8D6-4B83-B4A4-54AE27C1089C}" emma:medium="tactile" emma:mode="ink">
                <msink:context xmlns:msink="http://schemas.microsoft.com/ink/2010/main" type="inkWord" rotatedBoundingBox="14304,7710 14539,7726 14519,8022 14284,8007"/>
              </emma:interpretation>
              <emma:one-of disjunction-type="recognition" id="oneOf3">
                <emma:interpretation id="interp15" emma:lang="en-US" emma:confidence="0.5">
                  <emma:literal>o</emma:literal>
                </emma:interpretation>
                <emma:interpretation id="interp16" emma:lang="en-US" emma:confidence="0">
                  <emma:literal>0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D</emma:literal>
                </emma:interpretation>
                <emma:interpretation id="interp19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13359.9449">-1411 1384 330 0,'0'0'343'0,"1"-13"-84"0,-1 13-15 0,1-13-39 16,-1 13 9-16,0-12-53 0,0 12 12 0,2-10-63 15,-2 10 18-15,0-9-58 0,0 9 20 16,0 0-40-16,0-9 37 0,0 9-28 0,0 0 47 0,0 0-46 16,0 0 42-16,0 0-3 0,0 0 18 0,-2 11-8 15,2-11 4-15,0 14-18 0,0-14 4 0,-1 16-20 16,1-6 22-16,0 0-22 0,1 0 1 0,-1 3-7 15,0-2-3-15,4 3-9 0,-2-2-8 0,-1 1 0 16,3 0 10-16,-3 0-8 0,3-2-1 0,-1 0-10 16,2 1-4-16,-1-1-5 0,1-1 1 0,-3 0 3 15,4-3-2-15,0 3 5 0,1-5-2 0,2 2-2 16,-9-7-5-16,16 7-3 0,-16-7-8 0,20 2-4 16,-20-2 0-16,23-3-4 0,-11-1-2 0,-1 1 0 15,0-3-5-15,0 0-2 0,1-3-1 0,-2 0 3 16,-3-2 1-16,3-2 2 0,-2-2-2 0,-3 2-1 15,-1-1-1-15,-1 0 5 0,-1-2-5 0,-2 1 4 16,-2-2-1-16,-1 4-4 0,-1-3 1 0,-1 1-1 16,-3 1-2-16,-1 2-2 0,3 0-1 0,-6 0-1 15,0 4 2-15,2-2-1 0,1 4-7 0,-3 1-17 16,1 2-37-16,-4 0-58 0,15 3-50 0,-19 0-95 16,19 0-22-16,-18 4-93 0,18-4-106 0,-12 7-478 15,12-7-551-15</inkml:trace>
        </inkml:traceGroup>
        <inkml:traceGroup>
          <inkml:annotationXML>
            <emma:emma xmlns:emma="http://www.w3.org/2003/04/emma" version="1.0">
              <emma:interpretation id="{0CFF32C2-E58E-400F-8D2A-6ACB53320AF2}" emma:medium="tactile" emma:mode="ink">
                <msink:context xmlns:msink="http://schemas.microsoft.com/ink/2010/main" type="inkWord" rotatedBoundingBox="16810,7430 17754,7493 17682,8558 16739,8495"/>
              </emma:interpretation>
              <emma:one-of disjunction-type="recognition" id="oneOf4">
                <emma:interpretation id="interp20" emma:lang="en-US" emma:confidence="0.5">
                  <emma:literal>%</emma:literal>
                </emma:interpretation>
                <emma:interpretation id="interp21" emma:lang="en-US" emma:confidence="0">
                  <emma:literal>"</emma:literal>
                </emma:interpretation>
                <emma:interpretation id="interp22" emma:lang="en-US" emma:confidence="0">
                  <emma:literal>*</emma:literal>
                </emma:interpretation>
                <emma:interpretation id="interp23" emma:lang="en-US" emma:confidence="0">
                  <emma:literal>+</emma:literal>
                </emma:interpretation>
                <emma:interpretation id="interp2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4542.0211">1093 1632 250 0,'0'0'368'15,"-5"-10"-41"-15,5 10-52 0,-4-7-18 0,4 7-23 16,-2-8-22-16,2 8-22 0,-6-7-32 0,6 7-16 15,0 0-27-15,0 0-13 0,-5-6-5 0,5 6 20 16,0 0 20-16,0 0-2 0,0 0-8 0,-5 7-8 16,5-7-16-16,-4 14-8 0,4-14-10 0,-1 16 1 15,0-8-17-15,1 1-3 0,-3 2-31 0,2-1 12 16,1 4-16-16,0-2 5 0,0 0-18 0,0 0 6 16,0 3-10-16,-2-2 4 0,2-1-12 0,0-3 9 0,0 3-14 15,0-1 7-15,2 0-17 0,-2-2 7 16,0-1-21-16,0 3-13 0,0-11-39 0,1 13-26 15,-1-13-38-15,3 13-27 0,-3-13-37 0,5 7-68 16,-5-7-63-16,0 0-97 0,0 0-309 0,17-3-248 0</inkml:trace>
          <inkml:trace contextRef="#ctx0" brushRef="#br0" timeOffset="15003.9114">1232 1594 54 0,'0'0'328'15,"2"-10"-66"-15,-2 10-50 0,0 0-27 16,3-12-36-16,-3 12-20 0,0 0-37 0,1-7 9 16,-1 7-16-16,0 0 26 0,0 0-12 0,0 0 24 0,0 0-44 15,0 0 26-15,0 0-41 0,0 0 30 0,0 0-10 16,0 0-6-16,-5 9-4 0,5-9-7 0,-1 10-6 16,1-10-3-16,0 12-2 0,0-12-5 15,0 13 5-15,-3-4 3 0,3-9-2 0,3 14-9 0,-3-4-4 16,1-3-1-16,0 3 3 0,-1-2 3 0,4 0-2 15,-3 1-7-15,1-2 5 0,-2-7-15 0,5 17 9 16,-5-17-6-16,5 12-12 0,-5-12 13 0,7 12-2 16,-7-12-3-16,6 9 1 0,-6-9-2 0,10 8-2 15,-10-8-1-15,12 6-2 0,-12-6-4 0,0 0-1 16,17 0-5-16,-17 0-9 0,13-3 8 0,-13 3-4 16,14-8 0-16,-14 8 1 0,9-10-1 0,-4 4-1 15,0-2-4-15,-1 2 3 0,1-1-1 0,-2-3-3 16,0 3 4-16,-2-3 0 0,0 2-2 0,-1-1-1 15,0 1-2-15,0-2 3 0,0 10 0 0,0-18-1 16,-1 10-3-16,-3-2 0 0,1 2 1 0,0 1-3 16,0-2-10-16,-1 2 16 0,-1 0-3 0,0 1 2 15,2 0-2-15,3 6 5 0,-11-11-7 0,11 11-3 16,-11-7 4-16,11 7 0 0,-13-5-7 0,13 5-4 16,0 0-14-16,-20 0-45 0,20 0-45 0,-12 2-32 0,12-2-34 15,-10 5-58-15,10-5-78 0,-8 5-153 16,8-5-245-16,-7 6-222 0</inkml:trace>
          <inkml:trace contextRef="#ctx0" brushRef="#br0" timeOffset="14176.1898">2043 1076 383 0,'0'0'332'0,"-4"-8"-23"0,4 8-47 16,0 0-50-16,-5-9-32 0,5 9-36 0,0 0-24 15,0 0-1-15,0 0 13 0,0 0 1 0,0 0-20 16,-10 4-11-16,10-4-6 0,-7 16 2 0,6-6 4 16,-4 4 7-16,3 0 1 0,-1 5-5 0,-4 1 7 15,2 7 3-15,-2 0-6 0,2 2 3 0,-2 2-1 16,-3 4-4-16,1 2-7 0,-1 2-4 0,0-1-5 15,-1-2-8-15,2 5 7 0,-2-4-26 0,-2 2 2 16,4 1-19-16,-3-3 6 0,0 2-20 0,1-4-4 16,-1 2-1-16,0-2-7 0,2-2-4 0,0-5 1 15,-1 0-5-15,4-3-3 0,-4 1 3 0,5-3-4 0,1-5-4 16,-3 1 0-16,3-3-2 0,1-2 1 16,-3-1-2-16,6-2 3 0,-3 2-1 0,2-6-2 15,-2 2 3-15,2-1-4 0,2-8 5 0,-4 11 0 0,4-11-5 16,-2 11-5-16,2-11-9 0,0 0-10 0,0 0-25 15,0 0-43-15,0 0-57 0,0 0-64 16,0 0-49-16,0 0-26 0,-3-11-72 0,3 11-81 16,-1-11-462-16,0 4-466 0</inkml:trace>
        </inkml:traceGroup>
      </inkml:traceGroup>
    </inkml:traceGroup>
    <inkml:traceGroup>
      <inkml:annotationXML>
        <emma:emma xmlns:emma="http://www.w3.org/2003/04/emma" version="1.0">
          <emma:interpretation id="{303274CE-D519-4105-99E8-5493B623D634}" emma:medium="tactile" emma:mode="ink">
            <msink:context xmlns:msink="http://schemas.microsoft.com/ink/2010/main" type="paragraph" rotatedBoundingBox="12032,9102 28727,8719 28747,9620 12053,100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8FF629-6FF0-490E-B6C6-E8B0763E326B}" emma:medium="tactile" emma:mode="ink">
              <msink:context xmlns:msink="http://schemas.microsoft.com/ink/2010/main" type="line" rotatedBoundingBox="12032,9102 28727,8718 28747,9620 12053,10004"/>
            </emma:interpretation>
          </emma:emma>
        </inkml:annotationXML>
        <inkml:traceGroup>
          <inkml:annotationXML>
            <emma:emma xmlns:emma="http://www.w3.org/2003/04/emma" version="1.0">
              <emma:interpretation id="{6DFE606C-13CF-4684-8400-E276DF2973FB}" emma:medium="tactile" emma:mode="ink">
                <msink:context xmlns:msink="http://schemas.microsoft.com/ink/2010/main" type="inkWord" rotatedBoundingBox="12037,9313 12754,9297 12765,9746 12047,9763"/>
              </emma:interpretation>
              <emma:one-of disjunction-type="recognition" id="oneOf5">
                <emma:interpretation id="interp25" emma:lang="en-US" emma:confidence="0.5">
                  <emma:literal>I</emma:literal>
                </emma:interpretation>
                <emma:interpretation id="interp26" emma:lang="en-US" emma:confidence="0">
                  <emma:literal>=</emma:literal>
                </emma:interpretation>
                <emma:interpretation id="interp27" emma:lang="en-US" emma:confidence="0">
                  <emma:literal>Z</emma:literal>
                </emma:interpretation>
                <emma:interpretation id="interp28" emma:lang="en-US" emma:confidence="0">
                  <emma:literal>z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4976.1051">-3664 2955 480 0,'0'0'413'0,"0"-10"-60"0,0 10-53 16,0 0-42-16,0-9 9 0,0 9 1 0,0 0-31 15,-2-9 15-15,2 9-13 0,0 0 12 16,-1-8-23-16,1 8 3 0,0 0-34 0,0 0 10 0,-4-7-33 15,4 7-5-15,0 0-31 0,0 0-6 0,0 0-24 16,0 0-5-16,-1-8-26 0,1 8-8 0,0 0-14 16,0 0-1-16,0 0-20 0,0 0 5 0,8-5-8 15,-8 5 8-15,17 0-6 0,-2-1 2 0,2 1-8 16,1 0-4-16,7-2-4 0,-2 1-9 0,5 1 0 16,0-2-4-16,5 1 4 0,2 0-3 0,0-2-1 15,1 1-1-15,-2 1-6 0,1-1 3 0,0-1-4 16,0 2 3-16,-7-3 2 0,-1 3-1 0,-2 1-2 15,-3-2-4-15,-4 1 1 0,-1 1 5 0,-1-2 6 16,-2 2-5-16,-14 0 1 0,22-1-5 0,-22 1-9 16,20-1-9-16,-20 1-2 0,15-3-14 0,-15 3-36 15,0 0-12-15,17 0-52 0,-17 0-26 0,0 0-67 16,0 0-32-16,0 0-51 0,0 0-60 0,0 0-24 0,-13 7-83 16,13-7-471-16,-12 3-531 0</inkml:trace>
          <inkml:trace contextRef="#ctx0" brushRef="#br0" timeOffset="5607.8692">-3400 3323 241 0,'0'0'528'16,"-16"-4"-112"-16,16 4-68 0,0 0-30 0,-18-2-8 16,18 2-15-16,-13-3-10 0,13 3-11 0,0 0-23 15,-15-3-27-15,15 3-28 0,0 0-18 0,0 0-14 16,-13-1-15-16,13 1-16 0,0 0-21 0,0 0-16 16,0 0-11-16,0 0-1 0,0 0 10 0,0 0-7 15,0 0 0-15,0 0-2 0,15 1-23 0,-15-1-1 16,23 2-19-16,-8-2 3 0,2 1-21 0,-1-1 1 15,5 2-11-15,2-2 8 0,2 0-13 0,-2 0 9 16,2 1-16-16,2-1 11 0,-2-1-9 0,2 1 3 16,0-2-7-16,-1 4 7 0,0-4-9 0,-3 1 9 0,-2-1-8 15,-2 2-2-15,-5-1 0 0,3-1 3 16,-17 2-26-16,26-1-13 0,-26 1-69 0,20-1-71 16,-20 1-104-16,18-2-92 0,-18 2-177 0,11-4-655 0,-11 4-816 15</inkml:trace>
          <inkml:trace contextRef="#ctx0" brushRef="#br0" timeOffset="5320.1223">-3255 2922 153 0,'0'0'578'0,"0"0"-141"0,-7-5-61 0,7 5-34 16,0 0-26-16,-5-5-17 0,5 5-27 0,0 0 6 15,0 0-29-15,0 0-6 0,-6-5-39 0,6 5-3 16,0 0-35-16,0 0 9 0,0 0-33 0,0 0-2 15,0 0-21-15,0 0-2 0,0 0-30 0,-8-6-5 16,8 6-30-16,0 0 11 0,0 0 65 0,0 11-1 16,0-11-8-16,2 15-13 0,-2-6 11 0,3 0-41 15,-3 4 25-15,1 0-36 0,1 2 39 0,-2-1-46 16,0 1 28-16,0 2-51 0,0 1 28 0,0-1-42 16,0-1 31-16,0 0-45 0,0 3 29 0,-2-4-36 0,2 2 29 15,0-3-33-15,-1 1 31 0,1-2-37 16,0 1 31-16,-3-1-38 0,3-2 23 0,0-1-57 15,0 1 1-15,0-3-46 0,0 0-15 0,0-8-23 16,0 15-26-16,0-15-12 0,0 11-44 0,0-11-23 0,0 11-67 16,0-11-54-16,0 0-35 0,-1 9-73 0,1-9-73 15,0 0-443-15,0 0-576 0</inkml:trace>
        </inkml:traceGroup>
        <inkml:traceGroup>
          <inkml:annotationXML>
            <emma:emma xmlns:emma="http://www.w3.org/2003/04/emma" version="1.0">
              <emma:interpretation id="{D41A225E-910C-428B-A6B3-85C70433E971}" emma:medium="tactile" emma:mode="ink">
                <msink:context xmlns:msink="http://schemas.microsoft.com/ink/2010/main" type="inkWord" rotatedBoundingBox="16618,9184 17771,9157 17785,9751 16631,9777"/>
              </emma:interpretation>
              <emma:one-of disjunction-type="recognition" id="oneOf6">
                <emma:interpretation id="interp30" emma:lang="en-US" emma:confidence="0.5">
                  <emma:literal>II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#</emma:literal>
                </emma:interpretation>
                <emma:interpretation id="interp33" emma:lang="en-US" emma:confidence="0">
                  <emma:literal>III</emma:literal>
                </emma:interpretation>
                <emma:interpretation id="interp34" emma:lang="en-US" emma:confidence="0">
                  <emma:literal>#II</emma:literal>
                </emma:interpretation>
              </emma:one-of>
            </emma:emma>
          </inkml:annotationXML>
          <inkml:trace contextRef="#ctx0" brushRef="#br0" timeOffset="6337.8796">1032 2823 365 0,'-13'-5'366'0,"-1"3"-35"15,5-1-52-15,-3-1 11 0,3 0-16 0,9 4-26 16,-18-5 18-16,18 5-26 0,-17-6-9 0,17 6-25 15,-11-2-6-15,11 2-29 0,-11-3-5 0,11 3-35 16,0 0-7-16,-9-5-35 0,9 5-1 0,0 0-29 16,0 0 5-16,7-6-10 0,-7 6 19 0,24-3-29 15,-7 2 15-15,5-1-24 0,3 2 11 0,9-2-16 0,0 0 10 16,3 2-21-16,3 0 11 0,9-1-16 0,-1-1 14 16,1-2-19-16,-1 1 13 0,2 2-16 15,-2-2 13-15,-2 1-24 0,-10 0 23 0,1 0-19 16,-3 0 15-16,-8 0-16 0,0 1 15 0,-3-1-16 0,-5 0 17 15,0 0-20-15,-2 1 21 0,-2-1-21 0,-2 1 12 16,-12 1-28-16,20-2 2 0,-20 2-43 0,15-1-37 16,-15 1-58-16,0 0-46 0,0 0-46 0,0 0-35 15,0 0 6-15,-15 1-12 0,15-1-16 0,-20 2-8 16,20-2-27-16,-26 1-334 0,12 1-184 0</inkml:trace>
          <inkml:trace contextRef="#ctx0" brushRef="#br0" timeOffset="7198.0868">1263 3286 87 0,'-22'-2'531'15,"2"4"-148"-15,0-2-49 0,-1 1-48 0,0-1-27 16,4 3-17-16,1-1-22 0,1-2-27 0,0 1-27 15,2 1-28-15,13-2-25 0,-22 4-13 0,22-4-6 16,-16 5-7-16,16-5 0 0,-9 4-2 0,9-4-6 16,0 0-8-16,-2 8-6 0,2-8-10 0,11 7-11 15,0-6-1-15,4 1-8 0,2 0-17 0,2 1 8 16,7-3-2-16,1 1-8 0,7-1-4 0,5-1 4 16,0 0 5-16,7-3 15 0,2 2 20 0,4-3 4 15,6 0-5-15,-6 2-4 0,0 0-6 0,-3 1-6 16,-1-2-13-16,-2 1 2 0,0-1-4 0,-7 2-5 0,-4 1-6 15,-1-1-2-15,-5 2-1 0,-4-1-6 0,0 1 0 16,-5 0-5-16,-2 0-11 0,-1 0-31 16,-2 0-34-16,0 1-32 0,-15-1-58 0,20 2-54 15,-20-2-73-15,14 1-171 0,-14-1-482 0,0 0-527 0</inkml:trace>
          <inkml:trace contextRef="#ctx0" brushRef="#br0" timeOffset="6608.1048">1470 2750 572 0,'0'0'328'0,"-24"1"-25"15,24-1-45-15,-16 1-28 0,16-1-33 0,-15 0 11 16,15 0-9-16,0 0-15 0,-16 2 6 0,16-2-21 16,0 0-15-16,-16 0-26 0,16 0-20 0,0 0-21 15,-8 4 76-15,8-4 41 0,-7 9 6 0,7-9-41 16,-3 11-2-16,-1-2-22 0,3 0-8 0,-3 3-21 16,3 0 15-16,-2 1-12 0,0 2-4 0,1 1-15 15,-2 3-17-15,-1 1-2 0,3-1-13 0,-3 0-5 16,4 3-16-16,-3-1-1 0,2-1-9 0,-1 3-2 15,0-2-13-15,-1-1 3 0,2 0-7 0,-1-1 0 0,2 0-7 16,-3-2 6-16,3 0-12 0,0-3 12 0,-1 2-17 16,0-3 7-16,2-1-8 0,0 0-6 0,-2-3-21 15,1 0-20-15,1 0-12 0,0-9-32 16,1 13-21-16,-1-13-29 0,0 13-73 0,0-13-109 0,0 0-66 16,7 6-88-16,-7-6-104 0,11-6-421 0,-4 1-604 15</inkml:trace>
          <inkml:trace contextRef="#ctx0" brushRef="#br0" timeOffset="6894.1239">1634 2907 130 0,'7'-14'535'0,"-2"4"-116"0,-3-1-79 0,4 3-38 16,-3 3-27-16,0-6-10 0,1 6-9 0,-4 5-33 16,5-11-37-16,-5 11-43 0,3-10-24 0,-3 10-27 15,0 0 49-15,9-6 38 0,-9 6 8 0,0 0-27 0,6 6 13 16,-6-6-18-16,5 13 0 0,-2-5-36 15,0 2 4-15,-2 1-12 0,0 4-2 0,0-2-18 16,2 3-5-16,-2 0-16 0,1-1-11 0,-2 4-10 16,0 2-9-16,2 0-7 0,-2 0-5 0,0 1-5 0,0-1-5 15,-2-2-4-15,2 3 2 0,0-1-6 16,0-3-4-16,0 1 1 0,-2-3 0 0,1 0-8 16,1 3-5-16,-3-6-6 0,3 2-36 0,-1 1-36 15,1-7-45-15,0 4-37 0,0-4-39 0,-1 1-28 0,1-2-42 16,0-8-43-16,-1 12-100 0,1-12-157 0,-4 7-361 15,4-7-511-15</inkml:trace>
        </inkml:traceGroup>
        <inkml:traceGroup>
          <inkml:annotationXML>
            <emma:emma xmlns:emma="http://www.w3.org/2003/04/emma" version="1.0">
              <emma:interpretation id="{F16C5502-A95B-4725-B82A-D868BBF1ED3C}" emma:medium="tactile" emma:mode="ink">
                <msink:context xmlns:msink="http://schemas.microsoft.com/ink/2010/main" type="inkWord" rotatedBoundingBox="21318,9135 23053,9095 23068,9751 21333,9791"/>
              </emma:interpretation>
              <emma:one-of disjunction-type="recognition" id="oneOf7">
                <emma:interpretation id="interp35" emma:lang="en-US" emma:confidence="0.5">
                  <emma:literal>TI</emma:literal>
                </emma:interpretation>
                <emma:interpretation id="interp36" emma:lang="en-US" emma:confidence="0">
                  <emma:literal>TII</emma:literal>
                </emma:interpretation>
                <emma:interpretation id="interp37" emma:lang="en-US" emma:confidence="0">
                  <emma:literal>TIII</emma:literal>
                </emma:interpretation>
                <emma:interpretation id="interp38" emma:lang="en-US" emma:confidence="0">
                  <emma:literal>THI</emma:literal>
                </emma:interpretation>
                <emma:interpretation id="interp39" emma:lang="en-US" emma:confidence="0">
                  <emma:literal>71</emma:literal>
                </emma:interpretation>
              </emma:one-of>
            </emma:emma>
          </inkml:annotationXML>
          <inkml:trace contextRef="#ctx0" brushRef="#br0" timeOffset="7896.0408">5701 2778 76 0,'-8'-4'480'0,"8"4"-99"0,-14-7-37 0,4 1-46 0,1 0-23 16,2 2-27-16,7 4-6 0,-16-7-19 0,16 7-18 15,-12-8-27-15,12 8-19 0,-10-6-23 0,10 6-35 16,-6-6-6-16,6 6-20 0,0 0-15 0,0 0-9 16,6-7-10-16,-6 7-5 0,22-4-8 0,-4 3-32 15,6-1 28-15,1 2-5 0,10-1-2 0,3-1-6 16,11 1 1-16,2-1-2 0,9 1-1 0,1-2-2 15,5 1 6-15,0 1-12 0,0-1 6 0,3 0 4 16,-6 0 2-16,1-1 3 0,-9 1-10 0,-3 0 10 16,-5 0 2-16,-9 2-5 0,-5-2 2 0,-2 1-8 15,-5 1 10-15,-3-1 14 0,-2 1 1 0,-4 0 6 16,-1-2 0-16,-16 2-5 0,26 0-6 0,-26 0-4 16,24-2-10-16,-24 2-4 0,0 0-12 0,15 2-17 15,-15-2-36-15,0 0-53 0,0 0-51 0,-9 7-43 16,9-7-45-16,-13 8-63 0,3-4-55 0,-3-2-120 15,-3 1-236-15,-1 0-227 0</inkml:trace>
          <inkml:trace contextRef="#ctx0" brushRef="#br0" timeOffset="9150.1343">6068 3332 507 0,'-27'0'417'0,"4"0"-101"16,3 2-13-16,3-2-69 0,1 0 24 15,0 0-74-15,16 0 7 0,-23 0-73 0,23 0 13 16,-17 1-6-16,17-1-35 0,0 0 22 0,0 0-37 15,0 0 18-15,10 8-16 0,2-6-12 0,6 1-7 0,5-3 6 16,6 0-11-16,4 0-5 0,4-1-3 0,8-1-2 16,5 0 5-16,3-2-1 0,11 2 6 0,-1-1-1 15,5 0-25-15,0 0 13 0,1-1-16 16,1 1 12-16,-2-1-16 0,1 0 7 0,-1 2-8 0,-4-2 5 16,-1 1-17-16,-11-1 8 0,0 3-7 0,-6-3 4 15,-8 2-1-15,-1 1-1 0,-2-1-7 0,-9 2-8 16,1-1-9-16,-3 1-43 0,-4 0-103 0,-1-2-87 15,-5 2-158-15,1 0-595 0,-15 0-601 16</inkml:trace>
          <inkml:trace contextRef="#ctx0" brushRef="#br0" timeOffset="8226.0208">6229 2758 371 0,'0'0'418'0,"-16"-1"-52"0,16 1-58 16,-12-2-38-16,12 2-16 0,0 0-28 0,-13-3-15 15,13 3-42-15,0 0-5 0,-11-1-27 0,11 1-4 16,0 0-18-16,0 0 35 0,0 0 21 0,-16 0 19 16,16 0-22-16,0 0 7 0,-5 9-24 0,5-9 18 15,-6 10-24-15,6-10-1 0,-2 15-21 0,-2-6 1 16,4 0-19-16,-2 4-1 0,-1 2-17 0,2-1-8 16,1 5-8-16,-1-3-14 0,1 3-5 0,-3 3-5 15,3-2-5-15,-1 2-7 0,1-1-1 0,0 1-15 16,0 0 12-16,0 1-15 0,0-2 9 0,0 1-15 15,0-4 4-15,-2 1-17 0,2-3 17 0,2 3-10 16,-4-4 3-16,2-1-7 0,-1 0 8 0,1-1-12 16,-2 0-5-16,2-3-22 0,0 1-16 0,0-11-18 15,0 14-13-15,0-14-15 0,-2 16-22 0,2-16-44 16,0 9-93-16,0-9-83 0,0 0-33 0,0 0-51 0,0 0-76 16,0 0-516-16,7-8-617 0</inkml:trace>
          <inkml:trace contextRef="#ctx0" brushRef="#br0" timeOffset="8544.0968">6306 2915 222 0,'5'-17'438'0,"1"4"-84"0,-3-3-42 0,0 6-43 15,1-5-37-15,-3 3-5 0,3-2-22 0,-1 4-13 16,1-2-8-16,-3 3-10 0,0 0-1 16,3 1-7-16,-4 8-10 0,4-16-11 0,-4 16-16 0,2-10-21 15,-2 10-3-15,4-13-31 0,-4 13-9 0,0 0 50 16,6-7 19-16,-6 7 17 0,0 0-22 0,0 0 16 15,11 3-23-15,-11-3 2 0,7 12-5 0,-5-5-16 16,3 2 2-16,-2 4-9 0,0-2-12 16,1 4-14-16,-2 0-7 0,1 0-18 0,-1 1 4 0,-2 5-17 15,4-2 2-15,-3 2-11 0,1-1 0 0,-2 0-10 16,0 2 9-16,0 2-16 0,0-3 16 0,0 1-21 16,-3 0 14-16,1 0-12 0,0-1 11 15,0-1-19-15,-1-2 15 0,2-1-18 0,0-1 0 0,-3-3-25 16,4 0-33-16,-3 1-25 0,0-4-28 0,3 1-19 15,0-2-15-15,0-9-43 0,-1 15-72 0,1-15-80 16,1 8-51-16,-1-8-96 0,0 0-591 0,0 0-702 16</inkml:trace>
          <inkml:trace contextRef="#ctx0" brushRef="#br0" timeOffset="8844.1303">6644 2796 227 0,'4'-12'526'0,"-2"0"-96"0,2 3-74 0,-1 0-47 16,0 3-30-16,-3 6-28 0,3-15-31 0,-3 15-27 16,6-13-30-16,-6 13-25 0,5-10-6 0,-5 10 20 15,5-6 5-15,-5 6-1 0,0 0 1 0,10-2-3 16,-10 2-6-16,11 5 15 0,-11-5-10 0,9 12-6 16,-5-7-24-16,1 4-2 0,0 2-12 0,-2 0-2 15,2 2-17-15,-1 3-3 0,-2-2-10 0,2 4-21 16,-1 3-4-16,-3 1-11 0,2-2-7 0,-2 0-7 15,0 3 0-15,0 0-7 0,-2 1-4 0,0 0-1 16,-2-2-4-16,3 3-1 0,0-3-2 0,-3-1-4 16,1 3-16-16,0-3-16 0,3 1-32 0,-3-2-30 15,-1 0-48-15,3-4-45 0,-3 0-59 0,3-2-59 16,-1 1-44-16,0-3-61 0,0 1-86 0,1-3-551 16,-3-3-662-16</inkml:trace>
        </inkml:traceGroup>
        <inkml:traceGroup>
          <inkml:annotationXML>
            <emma:emma xmlns:emma="http://www.w3.org/2003/04/emma" version="1.0">
              <emma:interpretation id="{D7C4038E-6A96-456B-887C-39F2D05E3D0A}" emma:medium="tactile" emma:mode="ink">
                <msink:context xmlns:msink="http://schemas.microsoft.com/ink/2010/main" type="inkWord" rotatedBoundingBox="25956,8782 28727,8719 28746,9585 25975,9649"/>
              </emma:interpretation>
              <emma:one-of disjunction-type="recognition" id="oneOf8">
                <emma:interpretation id="interp40" emma:lang="en-US" emma:confidence="0.5">
                  <emma:literal>IE</emma:literal>
                </emma:interpretation>
                <emma:interpretation id="interp41" emma:lang="en-US" emma:confidence="0">
                  <emma:literal>II</emma:literal>
                </emma:interpretation>
                <emma:interpretation id="interp42" emma:lang="en-US" emma:confidence="0">
                  <emma:literal>I</emma:literal>
                </emma:interpretation>
                <emma:interpretation id="interp43" emma:lang="en-US" emma:confidence="0">
                  <emma:literal>IIE</emma:literal>
                </emma:interpretation>
                <emma:interpretation id="interp44" emma:lang="en-US" emma:confidence="0">
                  <emma:literal>IEs</emma:literal>
                </emma:interpretation>
              </emma:one-of>
            </emma:emma>
          </inkml:annotationXML>
          <inkml:trace contextRef="#ctx0" brushRef="#br0" timeOffset="10720.382">10530 3197 468 0,'-11'3'410'16,"11"-3"-41"-16,-14 8-102 0,14-8 14 0,-13 2-72 15,13-2 17-15,0 0-79 0,0 0 12 0,0 0-50 16,0 0 20-16,13-2-52 0,-13 2 25 0,23-4-43 16,-8 0 19-16,10 1-36 0,0-1 20 0,6 3-23 15,4-5 22-15,10-1-20 0,0 3 16 0,4-2-26 16,10-1 19-16,0 1-12 0,-1 1 21 0,3-2-22 16,-1 3 23-16,1-2-15 0,-3 0 4 0,1 3-19 15,-9-2 13-15,-1 1-16 0,0-2 9 0,-1 1-17 16,-2 1 10-16,0 0-19 0,0 3 11 0,-8-5-16 15,-3 4 9-15,-2-2-13 0,0 1 12 0,-6 1-8 16,-3 0 1-16,0 0-9 0,-4-1 12 0,-3 3-16 16,-2-3 11-16,0 2-17 0,-2-2 6 0,-13 3-43 15,17-5-32-15,-17 5-96 0,11-4 14 0,-11 4-78 16,0 0-1-16,3-8-51 0,-3 8-89 0,-10-11-369 16,1 6-262-16</inkml:trace>
          <inkml:trace contextRef="#ctx0" brushRef="#br0" timeOffset="9885.8797">10697 2619 38 0,'0'0'593'0,"4"-11"-99"0,-4 11-93 0,3-6-55 15,-3 6-40-15,0 0-40 0,4-9-9 0,-4 9 13 16,0 0-2-16,0 0-21 0,2 5-13 0,-2-5-20 15,3 11-22-15,-3-11-14 0,0 19-2 0,1-10-24 16,-1 4-1-16,2 0-32 0,-2 3-3 0,2-1-24 16,-2-1-11-16,3 3-19 0,-3 2-7 0,2 1-14 15,-2-4-5-15,0 3-8 0,0-1-3 0,2 1-9 16,-4 1-3-16,2-1-1 0,0 2 2 0,-2-1-15 16,2-3-22-16,-2 0-38 0,1 0-43 0,-1 0-52 15,2-4-67-15,0 1-87 0,0-3-30 0,0 0-59 16,0 0-97-16,0-11-558 0,5 12-671 0</inkml:trace>
          <inkml:trace contextRef="#ctx0" brushRef="#br0" timeOffset="10319.0857">10986 2721 193 0,'3'-14'485'0,"-1"4"-63"0,1-3-100 16,-1 8-2-16,0-4-82 0,3-1 19 0,-3 3-72 15,1-2 4-15,1 2-39 0,1 2 9 0,-5 5-20 16,9-12 24-16,-9 12-16 0,12-7 15 0,-12 7-1 16,11-1 8-16,-11 1-4 0,15 0-12 0,-15 0 4 15,11 8-11-15,-3 0-4 0,-1 0-15 0,2 0-18 16,-2 2-3-16,-1 1-11 0,3 4-4 0,-2 2-16 16,0-1-15-16,2 2-9 0,-3 2-9 0,2-2-4 15,-1 5-10-15,0-5-5 0,0 0-4 0,-1 2-3 16,-1 0-5-16,3-1 16 0,-4-2-22 0,3-2 7 15,-5-1-8-15,3-1 0 0,-1-2 0 0,0-1-2 16,-1 1 9-16,1-5 24 0,-4-6 24 0,2 13-13 16,-2-13 1-16,0 0-18 0,12 3-6 0,-12-3-3 15,5-9-4-15,2 3-2 0,-4-1-22 0,-1-4 20 16,4 0-36-16,-1-5 45 0,-1-4-26 0,1 2 16 16,2-4-21-16,1-6 17 0,-3 1-17 15,4 1 15-15,0-4-2 0,-1 5-6 0,1-5-3 0,-4 3-4 16,5 3 13-16,-3 4-29 0,-1 2-9 0,1-1-13 15,-2 2-21-15,0 6-29 0,-1-3-34 0,1 6-52 16,-2-1-24-16,-3 9 2 0,6-13-33 0,-6 13-27 16,9-6-68-16,-9 6 3 0,0 0-69 15,0 0-144-15,0 0-319 0,12 6-412 0</inkml:trace>
          <inkml:trace contextRef="#ctx0" brushRef="#br0" timeOffset="11096.7481">10361 2660 319 0,'-22'-6'417'0,"5"1"-54"0,2-1-89 0,3 0 4 16,0 2-86-16,1 0 3 0,3 0-75 0,1-2 15 15,7 6-70-15,-5-10 24 0,5 10-53 0,7-7 30 16,3 1-55-16,4 3 42 0,7-1-42 0,4 0 41 16,7 1-1-16,4 1-41 0,11-1 42 0,3-3-43 15,14 4 38-15,4-2-42 0,3 3 33 0,3 0-39 16,3-1 42-16,3 2-43 0,0-1 46 0,4-1-41 16,-2 2 41-16,1-1-36 0,-3 1 44 0,1 0-17 15,0-1 30-15,-4 1-24 0,-6 0 17 0,-1-2-8 16,-4 0 13-16,-13 0-27 0,-5 1 13 0,-3-1-18 15,-7 0 25-15,-7 0-6 0,-4 1 42 0,-2-1-14 16,-3 1-3-16,-4-1-20 0,-1 1 2 0,-2-1-22 16,0 1 3-16,-15 1-15 0,22-3 2 0,-22 3-16 15,18-5-6-15,-18 5-42 0,15-2-69 0,-15 2-118 16,12-5-5-16,-12 5-75 0,8-5-66 0,-8 5-514 16,9-9-446-16</inkml:trace>
          <inkml:trace contextRef="#ctx0" brushRef="#br0" timeOffset="11267.9444">12844 2366 28 0,'19'-7'646'0,"-3"2"-139"0,-4 0-138 0,0 1-21 16,-1-1-69-16,1 0-5 0,-3-2-74 0,1 3-20 16,-1-1-50-16,1-1-13 0,-10 6-33 0,14-7-5 15,-14 7-48-15,11-5 5 0,-11 5-43 0,11-6-27 16,-11 6-112-16,11-5-86 0,-11 5-102 0,0 0-473 15,6-5-340-15</inkml:trace>
        </inkml:traceGroup>
      </inkml:traceGroup>
    </inkml:traceGroup>
    <inkml:traceGroup>
      <inkml:annotationXML>
        <emma:emma xmlns:emma="http://www.w3.org/2003/04/emma" version="1.0">
          <emma:interpretation id="{4B2382A0-3F4A-4980-B057-26C553E8C7DA}" emma:medium="tactile" emma:mode="ink">
            <msink:context xmlns:msink="http://schemas.microsoft.com/ink/2010/main" type="paragraph" rotatedBoundingBox="11382,10763 29299,10441 29312,11149 11395,11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E1477A5-1AE8-4046-AD06-67B4DB3F938A}" emma:medium="tactile" emma:mode="ink">
              <msink:context xmlns:msink="http://schemas.microsoft.com/ink/2010/main" type="line" rotatedBoundingBox="11382,10763 29299,10441 29312,11149 11395,11471">
                <msink:destinationLink direction="with" ref="{C7384665-140B-46FD-9DF2-C7E62EAAB16C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E8EF426-2728-47A8-9815-59D46388F876}" emma:medium="tactile" emma:mode="ink">
                <msink:context xmlns:msink="http://schemas.microsoft.com/ink/2010/main" type="inkWord" rotatedBoundingBox="11382,10763 13602,10723 13614,11352 11393,11392"/>
              </emma:interpretation>
              <emma:one-of disjunction-type="recognition" id="oneOf9">
                <emma:interpretation id="interp45" emma:lang="en-US" emma:confidence="0.5">
                  <emma:literal>2000</emma:literal>
                </emma:interpretation>
                <emma:interpretation id="interp46" emma:lang="en-US" emma:confidence="0.5">
                  <emma:literal>20 00</emma:literal>
                </emma:interpretation>
                <emma:interpretation id="interp47" emma:lang="en-US" emma:confidence="0.5">
                  <emma:literal>200 o</emma:literal>
                </emma:interpretation>
                <emma:interpretation id="interp48" emma:lang="en-US" emma:confidence="0">
                  <emma:literal>200 0</emma:literal>
                </emma:interpretation>
                <emma:interpretation id="interp49" emma:lang="en-US" emma:confidence="0">
                  <emma:literal>20000</emma:literal>
                </emma:interpretation>
              </emma:one-of>
            </emma:emma>
          </inkml:annotationXML>
          <inkml:trace contextRef="#ctx0" brushRef="#br0" timeOffset="21126.1789">-4073 4526 196 0,'-11'-5'339'0,"4"0"-77"0,-1 1-7 0,-1 0-55 15,-2-1 7-15,4-1-39 0,-4 0 21 0,4-1-14 16,-3 2-24-16,3-1-15 0,0-1-1 0,-2 0-21 0,4-1-15 16,0 0-10-16,2 3-9 0,-2-3-5 15,5 0-14-15,-1 0-14 0,1 8-8 0,1-19-10 16,0 12 4-16,5-2-5 0,-1 1-7 0,1 0-5 0,6 0-33 15,-2 1 36-15,2 1-45 0,3 1 46 0,0 1-36 16,0-1 31-16,2 3-34 0,1 2 38 0,-1-2-36 16,1 4 30-16,0-2-22 0,3 2 28 15,-2 3-37-15,-2 1 45 0,1-1-31 0,-2 2 40 0,-3 1-4 16,1 3 6-16,-2 0 9 0,-5-2-4 0,0 4 14 16,-2-2 3-16,1 4-5 0,-6-1-4 0,0 2 10 15,-6 2 9-15,1-1 11 0,-7 4-10 0,-1 0 12 16,-2 1-15-16,-3-2 9 0,-2 4-16 0,-6 0 11 15,3-2-21-15,-4 1 9 0,2 0-22 0,-3-1 13 16,2 0-19-16,-1-1 21 0,-1-2-29 0,5-3 4 16,0 1-6-16,5-2-6 0,1-5-4 0,0 3-1 15,4-3-2-15,0 0-5 0,3 0 2 0,0-5 2 16,3 2-2-16,1 2 0 0,0-3 2 0,6-6-3 16,0 8-4-16,0-8 5 0,11 10 0 0,-11-10-4 0,19 4 0 15,-2-4 1-15,1 2-3 0,-1-1-1 16,6-2 2-16,4 1 0 0,-1-2-1 0,3 0-1 15,4 0 3-15,0-2-1 0,-2 1-5 0,4 0 3 0,-7 0 2 16,1 1-1-16,-5 0 1 0,2-1-3 0,-4 2 3 16,-4 0-5-16,-1-3 5 0,0 4-3 0,-3-1-1 15,-2-1-2-15,-12 2-3 0,21-4-5 16,-21 4-13-16,18-2 2 0,-18 2-21 0,13-2-34 0,-13 2-55 16,11-3-45-16,-11 3-39 0,0 0-6 0,12-2-9 15,-12 2-32-15,0 0-61 0,9-8-110 0,-9 8-343 16,5-11-300-16</inkml:trace>
          <inkml:trace contextRef="#ctx0" brushRef="#br0" timeOffset="21636.8238">-3424 4534 218 0,'0'0'430'15,"0"-16"-46"-15,0 16-91 0,-1-13-16 0,1 13-32 16,-4-14-27-16,4 14-27 0,-1-10-50 0,1 10-19 15,-1-10-16-15,1 10-23 0,-4-7-17 0,4 7 11 16,0 0 29-16,0 0 0 0,0 0-1 0,0 0 0 16,0 0 14-16,-8 9 5 0,8-9-3 0,-4 11-5 0,3-1 3 15,-3-1-4-15,1 1 1 0,-1 3 14 16,-1-2-28-16,4 3 4 0,-3 1-20 0,-2 1 9 16,0 2-30-16,4 1 0 0,-2-1-16 0,-1 0 6 0,2 1-22 15,1 2 6-15,-1-1-17 0,0 0-3 0,2-4-4 16,1 3 1-16,1-1-3 0,2-2-2 0,0-1 0 15,-1 2-3-15,1-1 0 0,2-2-1 0,0-1 0 16,0-3 2-16,3 3-2 0,-1-5 0 0,2 1-2 16,1-1 1-16,-1-2-1 0,1-2 2 0,1 0-2 15,0-4-2-15,-11 0 12 0,22 0-19 0,-10-3 17 16,0-1-16-16,1 0 14 0,0-4-15 0,-2-3 11 16,3 2-11-16,-2-6 11 0,0 2-12 0,-3-3 12 15,1-3-11-15,2 1 8 0,-6-1-11 0,3 0 13 16,-3-2-16-16,-1-1 7 0,-3 0-6 0,2 0 3 15,-3 2-1-15,-1-1 3 0,-1 4 0 0,-3-2-3 16,2-2 2-16,-3 1 2 0,-1 2-2 0,0 1 0 16,-3 1 1-16,2 1-3 0,1 1-3 0,-3 2-3 15,2 1-5-15,1 3-6 0,-2 0-8 0,-1 0-15 16,3 3-23-16,-2 1-13 0,8 4-28 0,-16-7-21 16,16 7-27-16,-15 0-30 0,15 0-32 0,-13 1 2 15,13-1-2-15,-11 4-17 0,11-4-37 0,-6 7-13 0,6-7-27 16,0 0-94-16,4 10-222 0,-4-10-142 0</inkml:trace>
          <inkml:trace contextRef="#ctx0" brushRef="#br0" timeOffset="22146.0429">-3008 4467 250 0,'0'0'451'15,"12"-5"-111"-15,-12 5-13 0,10-3-87 0,-10 3 20 16,10-2-30-16,-10 2-12 0,0 0-28 0,9-6-26 15,-9 6-27-15,0 0-12 0,11-4-21 0,-11 4-14 16,0 0-13-16,0 0 17 0,0 0 16 0,0 0-5 16,5 6-1-16,-5-6 4 0,-1 9-6 0,1-9-4 15,-2 13-7-15,0-4 8 0,0-1 8 0,1 3-4 16,-3-1 6-16,4 4-31 0,-4-2 11 0,3 3-23 16,1-2 14-16,-3 2-20 0,3 3 2 0,-3-1-18 15,3-1 5-15,0 1-18 0,0 1 9 0,0-1-18 16,0-1 5-16,1 1-14 0,3 0 5 0,-3-3-8 0,3 3 1 15,-2-4-1-15,4 2-3 0,-2-2 0 16,1-2-6-16,0 3 7 0,-1-4-3 0,4 3-1 16,-5-5 2-16,5 3 0 0,-1-3-2 0,-1-3-1 15,1 3 4-15,2-3-1 0,0-1-4 0,-9-4 1 0,17 3 1 16,-17-3-3-16,16 2-5 0,-16-2 9 0,22-3-3 16,-11-1 8-16,0-1-10 0,1-3 7 0,0 1-10 15,1-2 11-15,-2-4-9 0,1 2 9 0,0-3-12 16,-1-2 11-16,-2 0-10 0,-1-1 7 0,2-2-10 15,-2 1 3-15,-3 0-2 0,2-1 1 0,-3-1-1 16,-3 0 2-16,0 0-1 0,-1 1 2 0,-1 0 1 16,1-1-3-16,-3 1 3 0,-1 0-2 0,-1 2 3 15,0 4-3-15,3-3-1 0,-6 4 3 0,4-2 0 16,-1 4-4-16,-2 0-1 0,-2 3-5 0,4-1-9 16,-3 2-5-16,-2 1-18 0,10 5-38 0,-17-3-39 15,17 3-31-15,-17-2-31 0,17 2-42 0,-18 2-42 16,18-2-14-16,-15 3-41 0,15-3-68 0,-9 5-114 15,9-5-312-15,-10 7-345 0</inkml:trace>
          <inkml:trace contextRef="#ctx0" brushRef="#br0" timeOffset="22612.0337">-2232 4479 476 0,'0'0'451'0,"0"0"-80"16,6-9-64-16,-6 9-36 0,0 0-55 0,0 0-26 15,0 0-28-15,-2-8-27 0,2 8-4 0,0 0-2 16,0 0-8-16,-10 6 0 0,10-6 3 0,-9 11-2 16,9-11 1-16,-8 12-4 0,3-2 2 0,-2-1 4 15,2 3-1-15,0 0 15 0,-1 1-36 0,0 1 15 16,0 3-18-16,1 3 11 0,-2-3-21 0,2 1 1 15,-1 1-32-15,0 1 2 0,4-1-20 0,-2 0 8 16,-1-2-22-16,4 2-3 0,-1-1-2 0,0-2-3 16,2-1-4-16,0 2 0 0,0-3-3 0,0-2-1 15,4 2-1-15,-3-3 2 0,3 2-1 0,-2-5 2 16,3-1-1-16,1 0 1 0,1 1-2 0,4-4 0 16,-11-4-3-16,15 9 10 0,-15-9-10 0,18 3 8 0,-18-3-15 15,22-3 11-15,-10-1-14 0,1 0 9 16,-1 0-9-16,-1-3 12 0,4-3-14 0,-2 0 13 15,-2-3-13-15,0 1 10 0,0-4-14 0,-3 2 11 16,1-3-6-16,-3-1 10 0,1-2-12 0,-6-1 13 0,4 1-13 16,-5-1 6-16,0 1-7 0,-1-1 2 0,-3 0 0 15,2-1 0-15,-7 2-4 0,3-1-6 16,-1 5-10-16,-4-1-29 0,0 1-53 0,0 0-58 0,0 4-78 16,-4 0-85-16,1 2-84 0,1 1-180 0,0 2-427 15,-1 1-625-15</inkml:trace>
        </inkml:traceGroup>
        <inkml:traceGroup>
          <inkml:annotationXML>
            <emma:emma xmlns:emma="http://www.w3.org/2003/04/emma" version="1.0">
              <emma:interpretation id="{7D5BA5DE-81A6-4CE8-8A8D-741EC2A24BD9}" emma:medium="tactile" emma:mode="ink">
                <msink:context xmlns:msink="http://schemas.microsoft.com/ink/2010/main" type="inkWord" rotatedBoundingBox="16115,10779 18043,10745 18054,11343 16126,11378"/>
              </emma:interpretation>
              <emma:one-of disjunction-type="recognition" id="oneOf10">
                <emma:interpretation id="interp50" emma:lang="en-US" emma:confidence="0.5">
                  <emma:literal>2000</emma:literal>
                </emma:interpretation>
                <emma:interpretation id="interp51" emma:lang="en-US" emma:confidence="0">
                  <emma:literal>20000</emma:literal>
                </emma:interpretation>
                <emma:interpretation id="interp52" emma:lang="en-US" emma:confidence="0">
                  <emma:literal>200</emma:literal>
                </emma:interpretation>
                <emma:interpretation id="interp53" emma:lang="en-US" emma:confidence="0.5">
                  <emma:literal>20 00</emma:literal>
                </emma:interpretation>
                <emma:interpretation id="interp54" emma:lang="en-US" emma:confidence="0.5">
                  <emma:literal>200 o</emma:literal>
                </emma:interpretation>
              </emma:one-of>
            </emma:emma>
          </inkml:annotationXML>
          <inkml:trace contextRef="#ctx0" brushRef="#br0" timeOffset="23510.1595">632 4513 446 0,'-5'-8'321'0,"0"0"-33"0,1-3-63 0,-1 6 1 15,2-5-49-15,0 1 0 0,1 1-50 0,-2 0 13 16,4 0-48-16,0 8 19 0,0-15-59 16,3 8 23-16,-3 7-51 0,8-13 30 0,-2 8-43 0,3-1 12 15,0 2-20-15,2 1 34 0,-11 3-42 0,23-2 31 16,-23 2-32-16,28 4 37 0,-16-1-3 0,4 2-2 16,-3 1-1-16,3 4 1 0,-3-3 1 15,2 4 9-15,-4 0 5 0,-3 2 7 0,1 1 9 0,-5 1 9 16,1-2 6-16,-5 2 9 0,0 2 1 0,-2 2 6 15,-4 0 8-15,-3-1-4 0,0 5-1 0,-6 1-16 16,2-2 1-16,-5 2-1 0,-4 0-6 0,1 0-1 16,-2-2-5-16,-3 2-9 0,-1-3 5 0,-1 0-6 15,-1-2 4-15,7-3-7 0,-2-3-8 0,2 3-11 16,7-6-3-16,-1 1-6 0,1-2-4 0,3-2 4 16,3 0-4-16,0 0-1 0,2-3-2 0,7-4-5 15,-5 6-1-15,5-6-3 0,12 4 1 0,-12-4-2 16,25 2 0-16,-6-2-2 0,2-2-1 0,5 2 0 15,-1-4-4-15,9 1 6 0,0 0 0 0,1 0-4 16,2 1 1-16,1-2 0 0,-1-1 13 0,1 2-19 16,-3-1 4-16,0 1 1 0,1 2-2 0,-6-2-2 15,-4 0 0-15,-3 1 0 0,-1-1-8 0,-5 1 3 0,1 0-5 16,-4 0-11-16,-2-1-26 0,-12 3-23 0,14-4-12 16,-14 4-18-16,9-4-15 0,-9 4-31 15,0 0-30-15,-3-12-21 0,3 12-17 0,-2-7-46 16,2 7-64-16,-7-9-122 0,7 9-286 0,-5-12-242 0</inkml:trace>
          <inkml:trace contextRef="#ctx0" brushRef="#br0" timeOffset="23957.8286">1250 4481 248 0,'0'-11'433'0,"0"1"-104"0,-2 3-13 0,0-3-84 16,2 10 10-16,-3-13-59 0,3 13 38 0,-4-12-68 15,4 12 3-15,-2-12-68 0,2 12 19 0,-3-7-42 16,3 7 72-16,0 0-12 0,0 0 10 0,-11 6-12 16,11-6-5-16,-7 13-5 0,6-4-7 0,-3 2 1 15,1 2 6-15,1 2 6 0,-1 1-2 0,1 0-3 16,0 2-26-16,0 3 4 0,-1 0-23 0,2 3 4 16,0-2-24-16,-3 0 9 0,4 2-25 0,0 0 8 0,0-2-19 15,0 1-6-15,0 0 1 0,1-1-2 16,3-2-2-16,0-1 1 0,-2-1 1 0,2-1 0 15,1 0-4-15,-2-6 4 0,3 3 2 0,1-5-2 0,3 2 0 16,-1-4-1-16,0-3-3 0,3 0-4 0,2-2-2 16,-14-2 2-16,25-3-1 0,-10 0-1 0,2-2 1 15,-3-6-3-15,2 0 11 0,-3 1-16 0,-1-5 9 16,-1-1-3-16,0-1 5 0,-5-1-13 0,0-3 11 16,0 0-16-16,-5-2 1 0,-1-1 3 0,-1 1 2 15,-2-1 1-15,-2-1-4 0,-2 1 1 0,-3 1 0 16,0 1-4-16,-1 4 4 0,0-2-4 0,-1 6-3 15,-2-2-6-15,0 4-5 0,1 2-6 0,-4 1-25 16,5 3-16-16,-1 0-22 0,-2 1-25 0,3 3-22 16,12 2-20-16,-19 0-21 0,19 0-18 0,-17 2-11 15,17-2-18-15,-9 8-32 0,9-8-62 0,-5 9-93 16,5-9-352-16,5 9-282 0</inkml:trace>
          <inkml:trace contextRef="#ctx0" brushRef="#br0" timeOffset="24435.8456">1575 4515 187 0,'7'-7'318'0,"-3"4"-49"0,4-4-48 16,-5 0 6-16,3 2-38 0,-6 5 13 16,10-11-47-16,-3 6 11 0,-7 5-51 0,6-8 11 0,-6 8-46 15,8-5 18-15,-8 5-49 0,7-7 33 0,-7 7-2 16,0 0 68-16,0 0-20 0,0 0 30 15,11 7 7-15,-11-7-7 0,3 10-7 0,-3-10-18 0,0 17-4 16,0-7 1-16,2 1-12 0,-2 0-10 0,0 5-14 16,0-3 7-16,2 2-31 0,-2 1 12 0,1 1-24 15,-1-1 11-15,1 5-19 0,2-3 5 0,-2 4-23 16,3-2-2-16,-1-2-6 0,-1 1-2 0,1 0-3 16,1 1-7-16,1-3-2 0,-2-3 1 0,0 1-7 15,0-2 3-15,1-2-1 0,-2 2 1 0,4-4 3 16,-4-1 3-16,1 0 2 0,-3-8 5 0,9 10-1 15,-9-10-2-15,12 3-4 0,-12-3 2 0,14-3-3 16,-14 3-10-16,17-8 7 0,-8-2 7 0,-3 3-11 16,2-3 8-16,2-4-13 0,-3-3 11 0,3 2-18 15,-2-2 11-15,-3-3-4 0,1-3-5 0,2-1 3 0,-5-3 0 16,1 3-4-16,-4-1 1 0,0-1 1 16,-3 2 4-16,1-6-2 0,-2 3 0 0,-4 1 1 15,1 0-3-15,-2 4-3 0,2 0 11 0,-2 1-9 0,-1 7-8 16,0-3-5-16,-2 3-7 0,2 1-22 15,-2 3-35-15,2 3-19 0,-2-2-28 0,1 4-16 16,0 2-40-16,2 0-26 0,9 3-40 0,-16-1 20 16,16 1-60-16,-12 3-28 0,12-3-92 0,-9 4-393 0,9-4-331 15</inkml:trace>
          <inkml:trace contextRef="#ctx0" brushRef="#br0" timeOffset="24917.9533">2135 4469 237 0,'0'0'412'0,"0"0"-94"16,0 0-2-16,3-7-83 0,-3 7 21 0,0 0-31 16,0 0-38-16,5-7-29 0,-5 7-38 0,0 0-18 15,0 0 21-15,0 0 15 0,0 0 12 0,0 0 0 16,-5 7-5-16,5-7-11 0,-2 10-13 0,2-10-8 15,-4 14 8-15,2-7 2 0,-2 5-6 0,3-3-8 16,-1 5 2-16,0-4-25 0,2 5 6 0,-3-3-25 16,3 3 19-16,-2 1-26 0,0-3 6 0,4 4-25 15,0 0 8-15,-1-3-15 0,1 3 12 0,0 1-24 0,0-5 13 16,0 3-15-16,2 1-4 0,0-4 1 0,-1 1-3 16,0-2-4-16,0 1 1 0,2-2 0 15,-1 0 1-15,-3-3 0 0,5 2 1 0,-5-3 6 16,-1-7-3-16,10 10 5 0,-10-10 3 0,11 7-6 0,-11-7-1 15,14 0 1-15,-14 0 4 0,14-2-15 0,-6-5 5 16,2 3-5-16,1-1 9 0,-2-4-13 0,0-2 9 16,-2-2-11-16,5-1 11 0,-3-3-15 0,-1 0 11 15,1-2-10-15,0-3 1 0,-4-2 1 0,4-2 0 16,-6 7-2-16,2-4 0 0,-4-1 2 0,2 2 0 16,-2 0-1-16,-2 1 2 0,-3 2-1 0,0-2 1 15,0 5 0-15,-4-1 0 0,2 2-2 0,-3 1 1 16,-3 1-8-16,-1 2-10 0,0 1-27 0,-1 2-43 15,0 2-42-15,0 0-50 0,-1 3-62 0,-1 2-90 16,3 0-16-16,-3 2-114 0,16-1-548 0,-23 2-616 16</inkml:trace>
        </inkml:traceGroup>
        <inkml:traceGroup>
          <inkml:annotationXML>
            <emma:emma xmlns:emma="http://www.w3.org/2003/04/emma" version="1.0">
              <emma:interpretation id="{194EEF24-2001-416A-92E1-CFDC02E008FD}" emma:medium="tactile" emma:mode="ink">
                <msink:context xmlns:msink="http://schemas.microsoft.com/ink/2010/main" type="inkWord" rotatedBoundingBox="21326,10785 23346,10748 23355,11256 21335,11292"/>
              </emma:interpretation>
              <emma:one-of disjunction-type="recognition" id="oneOf11">
                <emma:interpretation id="interp55" emma:lang="en-US" emma:confidence="0.5">
                  <emma:literal>2000</emma:literal>
                </emma:interpretation>
                <emma:interpretation id="interp56" emma:lang="en-US" emma:confidence="0.5">
                  <emma:literal>200 0</emma:literal>
                </emma:interpretation>
                <emma:interpretation id="interp57" emma:lang="en-US" emma:confidence="0">
                  <emma:literal>200 O</emma:literal>
                </emma:interpretation>
                <emma:interpretation id="interp58" emma:lang="en-US" emma:confidence="0">
                  <emma:literal>200</emma:literal>
                </emma:interpretation>
                <emma:interpretation id="interp59" emma:lang="en-US" emma:confidence="0">
                  <emma:literal>200 o</emma:literal>
                </emma:interpretation>
              </emma:one-of>
            </emma:emma>
          </inkml:annotationXML>
          <inkml:trace contextRef="#ctx0" brushRef="#br0" timeOffset="25936.0785">5711 4510 250 0,'0'0'406'0,"-16"-1"-91"15,16 1-1-15,0 0-87 0,-11-8 16 0,11 8-73 16,-7-8 19-16,7 8-64 0,-6-9 23 0,6 9-65 16,-5-12 29-16,5 12-52 0,-2-14 21 0,2 14-38 15,2-14 37-15,-1 7-43 0,4-3 32 0,-4 3-44 16,7-3 26-16,-1 1-33 0,0 0 23 0,2 1-37 16,-1 1 29-16,4 2-37 0,-1-2 34 0,1 2-44 15,0 0 33-15,2 1-22 0,-2 1 22 0,2 3-32 16,-14 0 32-16,23 0-30 0,-9 2 30 0,-1-1-34 15,0 4 33-15,-1-1-26 0,-3 2 30 0,0 1-29 16,1 0 37-16,-3 2-17 0,-2-1 38 0,-1 5-8 16,-3-2 28-16,-1 5-2 0,-1-6 5 0,-4 5 0 15,-2 2-4-15,-2-3-3 0,-2 3 4 0,-1 1-1 16,-2-2 7-16,-3 2-1 0,0 0 15 0,-1-2-26 0,-3 1 10 16,4-2-24-16,-1 2-7 0,0-5-8 0,3 3-6 15,-2-4-8-15,4 2-2 0,0-5-2 16,4 2-5-16,-3-3-1 0,4-1-5 0,2 1 2 15,-2-1-2-15,8-6 2 0,-8 8 0 0,8-8 1 0,-1 9-1 16,1-9-4-16,12 5 0 0,-12-5 0 0,23 3-1 16,-9-3-5-16,6 0 3 0,-1 0 1 0,4-1-2 15,3 1-1-15,0-2 1 0,1 1-1 16,-1-2 1-16,1 2 16 0,-2-1-19 0,1 0 15 0,-3 0-9 16,-1 1 6-16,-4-2-15 0,-1 1 17 0,-3 2-21 15,3-3 21-15,-17 3-16 0,24-2 11 0,-24 2-14 16,18-6 11-16,-18 6-20 0,15-5 15 0,-15 5-34 15,12-3 10-15,-12 3-40 0,10-5-28 0,-10 5-48 16,0 0-50-16,8-5-18 0,-8 5-13 0,0 0-43 16,5-11-74-16,-5 11-100 0,7-7-390 0,-7 7-366 15</inkml:trace>
          <inkml:trace contextRef="#ctx0" brushRef="#br0" timeOffset="26424.2819">6384 4453 102 0,'1'-8'476'16,"-1"8"-79"-16,1-14-88 0,-1 14-11 0,-1-13-76 16,1 13 32-16,-1-14-54 0,1 14 15 0,-4-10-54 15,4 10 1-15,0-10-55 0,0 10-18 0,-1-7-16 16,1 7 21-16,0 0 18 0,0 0 25 0,0 0-25 16,0 0 2-16,0 0-15 0,-16 7 2 0,16-7 1 15,-6 13 0-15,0-5-1 0,4 3-10 0,-3 0-6 16,1 0-10-16,-1 3-9 0,2 0 3 0,-2 1-2 15,1-3-7-15,1 5 4 0,0-2-26 0,1 1 9 16,-2 3-17-16,4-1 6 0,-2-1-7 0,2-1-4 16,-3 1-18-16,6 1 1 0,-3-1-3 0,1-4 1 15,0 4 2-15,2-5-1 0,0 4-2 0,0-4 3 16,0 0-2-16,2-2 0 0,2 0 5 0,-2-3-1 0,5 0 1 16,-2 0-2-16,2-4-1 0,-10-3-2 0,21 3 0 15,-21-3 9-15,23-2-14 0,-11 0 11 16,0-1-12-16,2-3 10 0,-2-1-13 0,-1 1 13 15,5-3-14-15,-3-1 15 0,-2-1-15 0,0-1-6 16,0-2 7-16,0 1-1 0,-4-4 3 0,4 4-1 0,-5-4 0 16,1 0 0-16,-2 0 2 0,-3 3-2 0,1-3-3 15,-3 3 4-15,0-3-1 0,0 1 1 16,0 0 7-16,-3 2-8 0,-2-4 5 0,1 4-9 16,-1 0 5-16,-1 1-11 0,-1 2 6 0,-2 1-11 0,3 0 1 15,-3 2-17-15,0-1-24 0,-2 4-20 0,2-1-27 16,-1 1-16-16,10 5-36 0,-17-5-9 0,17 5-50 15,-17-3 23-15,17 3-34 0,-15 2 35 16,15-2-51-16,-9 4-9 0,9-4-57 0,0 0-104 0,-7 6-306 16,7-6-224-16</inkml:trace>
          <inkml:trace contextRef="#ctx0" brushRef="#br0" timeOffset="26914.215">6933 4444 253 0,'0'0'353'0,"11"-4"-21"0,-11 4-49 15,9-3-12-15,-9 3-64 0,0 0 18 0,9-6-71 16,-9 6-1-16,0 0-59 0,8-4 16 0,-8 4-41 16,0 0 44-16,0 0-36 0,0 0 37 0,0 0-21 15,0 10 35-15,0-10-9 0,-2 8 9 0,2-8-17 16,-6 15 7-16,1-7-7 0,3 1-7 0,-2 2-6 15,-3 2-5-15,5-2 0 0,-2 5-11 0,-1-3-10 16,2 2-7-16,-2 1 4 0,1 3-2 0,1-2-11 16,1 0-4-16,-1-2-8 0,1 2-8 0,0 0-3 15,2 1-9-15,2-5 1 0,0 5-3 0,1-3-5 16,-1 0-1-16,1-2 1 0,1 0-2 0,1-2-1 16,1-2-5-16,1 2 0 0,1-5 1 0,1-1-2 15,1 1-1-15,-1-3-2 0,3 1 0 0,-12-4-3 16,23 0-1-16,-11-1 3 0,2-2-2 0,-2-4 2 15,1 1-2-15,-3-1-2 0,2-4 18 0,-1 0-20 16,0-5-3-16,-2 2 5 0,0-2-3 0,-2-3 3 16,-1-1-4-16,-2-2-1 0,-2 0 3 0,1 0-2 15,-3-2-1-15,-3 3-1 0,1-2 3 0,-4 2-3 16,2 1 2-16,-3 0 18 0,0 0-25 0,-2 4-4 16,1 0-3-16,-1 2-3 0,-2 3-8 0,0 1-11 15,4 2-18-15,-4 0-22 0,0 2-15 0,2 3-44 16,9 3-15-16,-20-4-45 0,20 4 20 0,-18 0-43 0,18 0 21 15,-17 5-52-15,17-5-23 0,-11 8-44 16,11-8-132-16,-7 9-184 0,7-9-146 0</inkml:trace>
          <inkml:trace contextRef="#ctx0" brushRef="#br0" timeOffset="27359.7367">7426 4461 145 0,'11'-9'473'0,"-11"9"-130"0,8-7-11 16,-8 7-90-16,7-7 13 0,-7 7-64 0,5-6 13 15,-5 6-76-15,0 0 13 0,6-7-58 0,-6 7 41 16,0 0-20-16,0 0 31 0,0 0-25 0,0 0 17 16,0 0-17-16,-9 6 14 0,9-6-24 0,-8 9 6 15,8-9 11-15,-6 12 2 0,1-4-9 0,1 1-7 16,0 1-2-16,-1 1-2 0,2 0-9 0,-1 2-14 15,-1 2-8-15,1-3-8 0,3 4 8 0,-4 1-21 16,4-2 4-16,-3 0-13 0,2 2 10 0,2-3-23 16,0 3-5-16,0-2 1 0,0-2 0 0,2 3-1 15,2-3-1-15,-1-1 4 0,0 0 3 0,2-1-9 16,4-2 4-16,-2-1-6 0,0-1-3 0,5-3 1 16,0 1-5-16,-1-3 0 0,-11-2-2 0,24 2-5 15,-24-2 4-15,26-2-2 0,-12-3 13 0,0 0-20 16,-2 0 16-16,2-6-12 0,0 2 11 0,-2-4-16 15,-3 0 2-15,3-2-1 0,-6 0 1 0,2-3 3 16,-3 0-4-16,-2-1 8 0,-3 2-5 0,0 1-1 16,0-3-2-16,-3 1-4 0,-2 1 15 0,-3 1-9 15,2 1 23-15,-4 1-30 0,0 1-8 0,-2 2-4 16,0 0-34-16,-3 3-45 0,1 1-70 0,0 1-56 16,0 1-105-16,-1 5-16 0,-1-2-121 0,1 1-574 15,0 1-658-15</inkml:trace>
        </inkml:traceGroup>
        <inkml:traceGroup>
          <inkml:annotationXML>
            <emma:emma xmlns:emma="http://www.w3.org/2003/04/emma" version="1.0">
              <emma:interpretation id="{C772BD76-0536-4989-B21C-918DBCA1C56C}" emma:medium="tactile" emma:mode="ink">
                <msink:context xmlns:msink="http://schemas.microsoft.com/ink/2010/main" type="inkWord" rotatedBoundingBox="26418,10538 29300,10486 29310,11018 26428,11070"/>
              </emma:interpretation>
              <emma:one-of disjunction-type="recognition" id="oneOf12">
                <emma:interpretation id="interp60" emma:lang="en-US" emma:confidence="0.5">
                  <emma:literal>2000.</emma:literal>
                </emma:interpretation>
                <emma:interpretation id="interp61" emma:lang="en-US" emma:confidence="0.5">
                  <emma:literal>2000 -</emma:literal>
                </emma:interpretation>
                <emma:interpretation id="interp62" emma:lang="en-US" emma:confidence="0">
                  <emma:literal>2000</emma:literal>
                </emma:interpretation>
                <emma:interpretation id="interp63" emma:lang="en-US" emma:confidence="0">
                  <emma:literal>2000 _</emma:literal>
                </emma:interpretation>
                <emma:interpretation id="interp64" emma:lang="en-US" emma:confidence="0">
                  <emma:literal>200.</emma:literal>
                </emma:interpretation>
              </emma:one-of>
            </emma:emma>
          </inkml:annotationXML>
          <inkml:trace contextRef="#ctx0" brushRef="#br0" timeOffset="28386.7506">10806 4295 441 0,'-10'-6'385'0,"10"6"-30"0,-8-7-96 0,8 7-5 16,-10-8-74-16,10 8 11 0,-11-7-62 0,11 7 18 16,-9-10-67-16,9 10 26 0,-8-10-55 15,8 10 32-15,-3-14-52 0,3 14 32 0,-3-13-49 0,3 13 30 16,3-14-40-16,-1 7 34 0,2-4-42 0,1 3 42 15,-1 0-53-15,5 0 45 0,-1 0-17 0,1 0 5 16,-3 4-37-16,5-3 38 0,-2 1-39 0,1-1 44 16,2 1-41-16,0 2 43 0,-1 0-47 0,1 1 44 15,-1-1-48-15,-11 4 47 0,20-2-43 16,-20 2 45-16,21 0-47 0,-21 0 47 0,19 9-44 0,-10-5 47 16,0 6-45-16,-1-3 49 0,-2 3-42 0,0 0 47 15,-3 3-38-15,0 0 40 0,-3 1-34 0,0 1 45 16,-1 2-12-16,-4 0 35 0,2 0-19 0,-6 4 25 15,1 1-21-15,-4 2 17 0,1-2-10 0,-3-2 15 16,1 1-8-16,-4 0-13 0,0 0 0 0,4-3-4 16,-2 3-10-16,0-3-6 0,0-1-5 0,2-3-10 15,1 1 1-15,1-2-4 0,1-1-2 0,-1-2-10 16,4 0 4-16,1-3-4 0,-1 2 3 0,2-1-3 16,-1-4 0-16,6-4-2 0,-9 11 2 0,9-11-2 15,-3 9 1-15,3-9-5 0,0 0 3 0,7 7-2 16,-7-7-2-16,16 0 1 0,-16 0-1 0,26-3-2 15,-9 2 3-15,0-1-3 0,4 0 0 0,2-1-5 16,0-2-6-16,2 2 12 0,-2-2-11 0,4 2 12 16,-2-1-10-16,2 1 11 0,-2-2-12 0,-2-1 12 15,3 3-12-15,-3-1 11 0,-3 1-12 0,2-2 15 16,-3 2-15-16,-5-1 15 0,0 1-16 0,1 1 8 16,-6-2-28-16,-9 4-18 0,19-4-70 0,-19 4-30 15,13-7-52-15,-13 7 10 0,8-6-65 0,-8 6-57 16,5-6-127-16,-5 6-289 0,4-8-234 0</inkml:trace>
          <inkml:trace contextRef="#ctx0" brushRef="#br0" timeOffset="28848.0579">11464 4209 331 0,'2'-8'400'0,"-2"-2"-73"0,1 3-24 15,-1 7-90-15,2-16 17 0,-2 16-69 0,0-13 12 16,0 13-72-16,0-11 16 0,0 11-61 0,0 0 29 16,-7-7-39-16,7 7 28 0,0 0-38 0,-13 3 41 15,13-3-50-15,-9 9 54 0,2-2-22 0,0 2 39 16,2 1-18-16,-2 0 15 0,-2 4-14 0,4-1 18 16,-3 3-18-16,2 0 15 0,-3 3-22 0,4-1 4 15,-2 1-20-15,1 1 6 0,-1-1-19 0,1 2 11 16,1-2-17-16,1 1 6 0,-1 1-7 0,1-3-12 15,1 0 9-15,1-1-6 0,-1-2-1 0,2 0-1 16,1-1-1-16,0 1-2 0,1-3 3 0,2 0 3 16,-1-3-4-16,3 2 1 0,2-3-6 0,-2-3-2 15,5 1-3-15,1-3-2 0,-11-3-4 0,20 3-2 16,-20-3-3-16,26-3 1 0,-12 0-2 0,1-3 2 16,2-2-11-16,-3-1 8 0,-1-3-16 0,1 0 17 15,-1-3-7-15,0-4 10 0,1-2-10 0,-2 0 4 16,-2-4-7-16,-1-1 8 0,0 2-7 0,-1-3 5 15,-3 3-7-15,-1 0 7 0,-3 0-11 0,1 4 8 16,-2-1-14-16,-3 3 1 0,-2 2-8 0,1-1 2 16,-4 4-38-16,2 2-8 0,-3 1-33 0,-2 3-22 15,2 2-55-15,-1 0 27 0,0 1-43 0,10 4 21 16,-22-2-48-16,22 2-38 0,-21 2-51 0,9 2-148 16,1-1-179-16,0 1-149 0</inkml:trace>
          <inkml:trace contextRef="#ctx0" brushRef="#br0" timeOffset="29342.8791">11878 4268 466 0,'6'-7'372'0,"-6"7"-69"16,11-9-45-16,-11 9-36 0,11-9-23 0,-11 9 14 15,9-7-72-15,-9 7 17 0,7-6-70 0,-7 6 27 0,0 0-53 16,7-7 54-16,-7 7-28 0,0 0 30 0,0 0-16 16,0 0 17-16,-5 9 0 0,5-9 18 15,-6 9-19-15,3-3 10 0,-2 3-17 0,1 0 9 0,-1 2-11 16,-1 1 3-16,0 0-14 0,1 1-1 0,-1 3-10 16,-2 1-14-16,1 0-8 0,2-1-8 0,-1 2-2 15,-2-1-10-15,4 1-10 0,-4-3-6 0,6 4-2 16,-2-4-11-16,1 0 1 0,1-1 1 0,-1 0-2 15,3 0-1-15,0-3 2 0,1 0-4 0,1 1-1 16,3-3-3-16,-1-1 3 0,4-1-6 0,1-1 2 16,-2 0-1-16,5-5-5 0,0 3 0 0,-1-2 1 15,4-4 1-15,-2 0-2 0,-1-1 0 0,3 0 0 16,-1-2 2-16,-1-3-3 0,2-3 9 0,-3 1-13 16,1-4 7-16,-1-2-7 0,-2 0 6 0,2-1-6 15,-3-5-1-15,-2-2 16 0,0 4-23 0,-2-2-1 16,-4-1-2-16,2 0-1 0,-3 0-3 0,-4 2-1 15,2 2 9-15,-4-1-22 0,0 3-9 0,-2 0-17 16,-1 3-14-16,-3 1-18 0,1 3-13 0,0 2-22 0,0 0-20 16,-1 3-7-16,0 1-59 0,1 0 41 0,11 4-34 15,-22-2 41-15,22 2-55 0,-22 2 9 16,22-2-14-16,-17 5-19 0,17-5-42 0,-12 6-388 16,12-6-180-16</inkml:trace>
          <inkml:trace contextRef="#ctx0" brushRef="#br0" timeOffset="29827.9374">12428 4241 152 0,'9'-5'455'0,"-9"5"-95"0,11-8-53 0,-11 8-65 15,11-8-27-15,-11 8-28 0,9-5-32 0,-9 5-25 16,0 0-9-16,9-6 15 0,-9 6-41 0,0 0 41 15,0 0-29-15,0 0 14 0,0 0 8 0,-7 10 5 16,7-10-7-16,-5 13 6 0,3-6-3 0,-2 1 0 16,-1 2-2-16,-2 4-4 0,2-3-11 0,0 3-6 15,-2 1-7-15,2 0-4 0,-1 2-9 0,3-1-13 16,-2 0-7-16,1-1-13 0,1 0-5 0,0 1-14 16,-1 0 6-16,2-2-13 0,2-1 1 0,-1 2-1 15,1-1-1-15,1 1-3 0,-1-6-1 0,4 4 2 0,-1-4 1 16,2 1 0-16,-1-2 1 0,2 0-6 0,2-1-2 15,0-1-5-15,1 0-1 0,-9-6-3 0,17 3 0 16,-17-3-1-16,23 2-3 0,-23-2-1 16,23-2 0-16,-11-1-2 0,0-1 0 0,-1 1 1 0,0-5 14 15,0 1-18-15,1-3 15 0,0-3-18 0,-1 2 17 16,-2-3-21-16,-1-1 18 0,1-3-19 0,-5-2 15 16,4 3-13-16,-6-6 10 0,0 1-10 0,2 0 14 15,-4 1-16-15,-2 0 12 0,0 1-13 0,0 1 10 16,-3 1-12-16,-1 0 17 0,1 5-22 0,-4-2 11 15,1 3-14-15,-1 1 2 0,-2 4-16 0,1 0-26 16,-2 1-26-16,-1 2-29 0,2 1-29 0,-1 1-27 16,12 2-36-16,-23 0-52 0,23 0 25 0,-21 2-32 15,21-2-14-15,-18 6-31 0,18-6-51 0,-13 7-466 16,13-7-364-16</inkml:trace>
          <inkml:trace contextRef="#ctx0" brushRef="#br0" timeOffset="30064.6328">13444 4469 46 0,'17'0'693'0,"-2"0"-191"0,-15 0-68 0,19 3-64 15,-19-3 8-15,19-3-50 0,-19 3-24 16,16-1-37-16,-16 1-43 0,12-4-46 0,-12 4-38 0,12-2-28 15,-12 2-19-15,0 0-23 0,15-1-16 0,-15 1-13 16,0 0-11-16,0 0-19 0,0 0-63 0,18 0-57 16,-18 0-128-16,0 0-10 0,0 0-143 15,11 5-621-15,-11-5-617 0</inkml:trace>
        </inkml:traceGroup>
      </inkml:traceGroup>
    </inkml:traceGroup>
    <inkml:traceGroup>
      <inkml:annotationXML>
        <emma:emma xmlns:emma="http://www.w3.org/2003/04/emma" version="1.0">
          <emma:interpretation id="{2B489984-6A64-4C73-9E49-5C7F837D5A78}" emma:medium="tactile" emma:mode="ink">
            <msink:context xmlns:msink="http://schemas.microsoft.com/ink/2010/main" type="paragraph" rotatedBoundingBox="15808,11873 23297,11583 23333,12511 15843,1280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7E4894D-373F-4640-9B3B-76759B7CF877}" emma:medium="tactile" emma:mode="ink">
              <msink:context xmlns:msink="http://schemas.microsoft.com/ink/2010/main" type="line" rotatedBoundingBox="15808,11873 23297,11583 23333,12511 15843,12801"/>
            </emma:interpretation>
          </emma:emma>
        </inkml:annotationXML>
        <inkml:traceGroup>
          <inkml:annotationXML>
            <emma:emma xmlns:emma="http://www.w3.org/2003/04/emma" version="1.0">
              <emma:interpretation id="{55FCEEBE-62EC-4962-9753-E81660D1557A}" emma:medium="tactile" emma:mode="ink">
                <msink:context xmlns:msink="http://schemas.microsoft.com/ink/2010/main" type="inkWord" rotatedBoundingBox="15818,12145 16230,12129 16243,12473 15831,12488">
                  <msink:destinationLink direction="with" ref="{C7384665-140B-46FD-9DF2-C7E62EAAB16C}"/>
                </msink:context>
              </emma:interpretation>
              <emma:one-of disjunction-type="recognition" id="oneOf13">
                <emma:interpretation id="interp65" emma:lang="en-US" emma:confidence="0.5">
                  <emma:literal>.</emma:literal>
                </emma:interpretation>
                <emma:interpretation id="interp66" emma:lang="en-US" emma:confidence="0">
                  <emma:literal>,</emma:literal>
                </emma:interpretation>
                <emma:interpretation id="interp67" emma:lang="en-US" emma:confidence="0">
                  <emma:literal>)</emma:literal>
                </emma:interpretation>
                <emma:interpretation id="interp68" emma:lang="en-US" emma:confidence="0">
                  <emma:literal>J</emma:literal>
                </emma:interpretation>
                <emma:interpretation id="interp69" emma:lang="en-US" emma:confidence="0">
                  <emma:literal>s</emma:literal>
                </emma:interpretation>
              </emma:one-of>
            </emma:emma>
          </inkml:annotationXML>
          <inkml:trace contextRef="#ctx0" brushRef="#br1" timeOffset="45149.5312">438 5732 553 0,'0'0'463'0,"0"0"-68"0,-9-7-53 16,9 7-17-16,0 0-35 0,-4-5-31 0,4 5-27 0,0 0-8 15,-4-7-33-15,4 7 9 0,0 0-25 0,0 0 11 16,0 0-25-16,-5-6 13 0,5 6-26 0,0 0-7 16,0 0-19-16,0 0 2 0,0 0-18 0,0 0 4 15,0 0-26-15,0 0 8 0,-5-7-13 0,5 7-1 16,0 0-7-16,0 0-12 0,0 0 2 0,0 0-14 16,0 0 16-16,0 0-20 0,0 0-4 0,0 0 4 15,0 0 22-15,0 0 24 0,0 0 9 0,0 0-7 16,9 4-4-16,-9-4-14 0,0 0-6 0,7 7-9 15,-7-7 19-15,6 5-7 0,-6-5-45 0,7 9 34 16,-7-9-47-16,5 7 31 0,-5-7-40 0,8 12 36 16,-8-12-39-16,10 11 31 0,-6-4-38 0,1 0 39 15,-2 0-43-15,2 1 36 0,0 1-35 0,-1-1 34 16,0 1-40-16,0 1 37 0,1-3-36 0,-4 2 39 0,4 0-39 16,-4-1 34-16,5 2-38 0,-4-2 38 0,-2-8-36 15,3 16 35-15,-3-16-37 0,5 14 38 16,-4-6-37-16,-1-8 36 0,3 12-35 0,-3-12 38 15,0 12-39-15,0-12 39 0,0 13-33 0,0-13 34 0,-5 11-36 16,5-11 36-16,-7 12-38 0,-1-8 43 0,2 2-44 16,-2 0 39-16,-1-2-42 0,-2 3 41 0,-2-1-35 15,0-3 34-15,-3 4-38 0,-1-3 40 0,0 0-38 16,1 2 38-16,-4-3-39 0,3 1 34 0,1-1-50 16,-1 1 25-16,3-2-69 0,-3 0 1 0,2 2-68 15,-1-2-10-15,1-2-37 0,0 1-51 0,2-2-41 16,13 1-54-16,-26-2-52 0,13 2-20 0,1-4-97 15,1 0-182-15,-2 0-329 0,1 0-625 0</inkml:trace>
        </inkml:traceGroup>
        <inkml:traceGroup>
          <inkml:annotationXML>
            <emma:emma xmlns:emma="http://www.w3.org/2003/04/emma" version="1.0">
              <emma:interpretation id="{37723D95-53DF-49CA-B115-DF9DF41D0F8A}" emma:medium="tactile" emma:mode="ink">
                <msink:context xmlns:msink="http://schemas.microsoft.com/ink/2010/main" type="inkWord" rotatedBoundingBox="16887,11831 18398,11772 18434,12701 16923,12759">
                  <msink:destinationLink direction="with" ref="{C7384665-140B-46FD-9DF2-C7E62EAAB16C}"/>
                </msink:context>
              </emma:interpretation>
              <emma:one-of disjunction-type="recognition" id="oneOf14">
                <emma:interpretation id="interp70" emma:lang="en-US" emma:confidence="0.5">
                  <emma:literal>80.</emma:literal>
                </emma:interpretation>
                <emma:interpretation id="interp71" emma:lang="en-US" emma:confidence="0">
                  <emma:literal>¥0.</emma:literal>
                </emma:interpretation>
                <emma:interpretation id="interp72" emma:lang="en-US" emma:confidence="0">
                  <emma:literal>¥0</emma:literal>
                </emma:interpretation>
                <emma:interpretation id="interp73" emma:lang="en-US" emma:confidence="0">
                  <emma:literal>28÷0</emma:literal>
                </emma:interpretation>
                <emma:interpretation id="interp74" emma:lang="en-US" emma:confidence="0">
                  <emma:literal>EQ.</emma:literal>
                </emma:interpretation>
              </emma:one-of>
            </emma:emma>
          </inkml:annotationXML>
          <inkml:trace contextRef="#ctx0" brushRef="#br1" timeOffset="48101.8582">1879 5550 407 0,'0'-16'445'0,"0"16"-65"16,0-15-61-16,0 15-33 0,-2-11-30 15,2 11-19-15,-1-13-19 0,1 13-12 0,-2-10-22 0,2 10-21 16,0-10-24-16,0 10-32 0,0 0-9 0,-3-7-21 15,3 7-14-15,0 0-19 0,0 0 22 0,0 0 55 16,0 0 4-16,0 0 2 0,0 0-2 0,-6 7-6 16,6-7-4-16,-6 16-30 0,2-8 3 0,3 1-12 15,0 1 21-15,-2 1-23 0,1 1 10 0,-2 3-11 16,4-2-17-16,-1 2 3 0,1-1-4 0,0 1 0 16,0 0-14-16,1 0 4 0,-1 1-12 0,1-1 5 15,3-2 1-15,0 1-7 0,-2-1 0 0,2 1-5 16,-1-2-1-16,2 0-6 0,0-2 2 0,0 1-8 15,1 0 6-15,-1-2-5 0,1-1 8 0,-1-1-15 16,2 0 21-16,-7-7-10 0,12 9 9 0,-12-9-13 16,14 5 8-16,-14-5-13 0,15 0 11 0,-15 0-21 15,18-5 6-15,-8 1 1 0,-3-1-4 0,4-3 1 0,-4-2-24 16,2 1 27-16,-1-3-5 0,1-2 4 0,-1 0-4 16,2-3 1-16,-3-1-1 0,2 1-8 15,-5-2 18-15,4-1-16 0,-6 0 12 0,3 3-15 16,-1-1 13-16,-2 1-14 0,-2 3 10 0,0-1-18 0,0 0 12 15,-4 0-19-15,1 4 4 0,-1-2-12 0,-1 5-7 16,-1-2-9-16,0-1-20 0,-4 6-3 0,4-2-12 16,-6 2-16-16,3 0-14 0,9 5-24 0,-21-4-27 15,21 4-15-15,-19-1-21 0,19 1-16 0,-21 0-28 16,21 0-1-16,-17 2-13 0,17-2-23 0,-13 3-54 16,13-3-85-16,-10 3-390 0,10-3-340 0</inkml:trace>
          <inkml:trace contextRef="#ctx0" brushRef="#br1" timeOffset="48634.0703">2305 5449 535 0,'0'0'495'0,"0"0"-76"15,0-8-45-15,0 8-30 0,0 0-33 0,0-10-39 16,0 10-27-16,0 0-23 0,0 0-23 0,0-8-39 15,0 8-25-15,0 0-20 0,0 0-18 0,0 0-18 0,0 0-13 16,0 0-11-16,-3-9-18 0,3 9 6 0,0 0 47 16,0 0 21-16,0 0-6 0,-8 8-14 0,8-8-12 15,-4 7-5-15,4-7-14 0,-9 12 19 0,5-5 3 16,3 1 4-16,-4 3-21 0,2-1 2 0,-1 2-8 16,2 0-13-16,-1 2-4 0,1 0-1 0,-2 0 8 15,4 1 5-15,-3 1-5 0,1-1-8 0,2 4-6 16,0-2-4-16,0-3-2 0,0 3 8 0,0 1-19 15,2-3 15-15,1 1-20 0,1 0 16 0,-2 0-20 16,3-2 17-16,-1-1-20 0,1 0 19 0,-2 0-27 16,2-2 25-16,2 0-19 0,-2-2 20 0,1 1-14 15,0-3 53-15,0 0-22 0,-6-7 36 0,16 8-41 16,-16-8 38-16,18 3-55 0,-18-3 31 0,20-2-42 16,-7 0 30-16,0-3-38 0,-1 1 30 0,2-5-36 0,0 0 34 15,-2-1-35-15,2-2 0 0,-1-1 1 16,-1-1 2-16,-1-2 0 0,0 1 1 0,-3-2 32 15,1 0-37-15,-3-2 29 0,-1 3-37 0,-2-3 35 16,-2 1-17-16,2 4 12 0,-3-3-40 0,-4 0 43 0,4 4-38 16,-5-2 35-16,-2-1-36 0,2 3 36 0,-4 0-37 15,-1 2 36-15,-2 0-41 0,0 1 11 16,-3 1-45-16,3 2 6 0,-3 4-45 0,2-2-25 0,-4 1-16 16,3 1-47-16,-2 3-36 0,-1-2-31 0,4 4-32 15,-2 0-37-15,2-1-10 0,0 2-24 0,1 0-75 16,-1 0-146-16,4-1-316 0,9-2-461 0</inkml:trace>
          <inkml:trace contextRef="#ctx0" brushRef="#br1" timeOffset="48779.7482">2659 5563 82 0,'0'0'589'16,"14"-3"-171"-16,-14 3-93 0,12-2-73 0,-12 2-64 15,0 0-124-15,12-4-225 0,-12 4-388 0,0 0-58 16</inkml:trace>
          <inkml:trace contextRef="#ctx0" brushRef="#br1" timeOffset="60743.9541">1440 6206 45 0,'0'0'321'0,"0"0"-90"0,0 0-50 0,0 0-36 16,0 0-4-16,0 0-19 0,0 0 18 0,0 0-15 15,0 0 13-15,-16-1-30 0,16 1 19 0,0 0-37 16,0 0 26-16,0 0-32 0,0 0 33 0,0 0-36 16,0 0 31-16,0 0-43 0,0 0 35 0,0 0-45 15,0 0 35-15,0 0-44 0,0 0 30 0,0 0-46 16,0 0 42-16,17-1-18 0,-2-1 25 0,-1-2-15 16,9 3 11-16,0-3-22 0,6 1 7 0,6-1-13 15,-2 2 11-15,6-2-26 0,4 2 19 0,2-1-16 16,2-1 14-16,-2 0-6 0,2 1 3 0,2 0-15 15,-2 0-1-15,-2 2-7 0,-2-2 10 0,-3 1-17 16,-5 1 5-16,-2-1-10 0,-6 0 4 0,-1 0-12 16,-4 1 8-16,-4 1-10 0,-1 0 10 0,-1-2-10 15,-2 2 8-15,-14 0-10 0,22-4 7 0,-22 4-14 0,13 0-1 16,-13 0-46-16,0 0-26 0,0 0-48 0,0 0-11 16,0 0-50-16,0 0 13 0,-4 6-45 15,4-6-37-15,-21 7-85 0,11-4-454 0,-4-2-318 16</inkml:trace>
          <inkml:trace contextRef="#ctx0" brushRef="#br1" timeOffset="61108.0768">1537 6311 191 0,'-18'0'509'0,"1"2"-84"0,3 0-110 15,0-2-23-15,14 0 2 0,-24 1-26 0,24-1 17 16,-20 0-35-16,20 0-24 0,-17 0-52 0,17 0-24 15,0 0-32-15,-18 2-5 0,18-2-20 0,0 0 12 16,0 0-7-16,0 0 8 0,0 0-10 0,23-2-2 16,-6 1-18-16,1-1-5 0,5-2-16 0,6 3-3 15,0-3-2-15,8 1 1 0,0-1-1 0,5-2 1 16,3 2-3-16,0 0 8 0,2-2-4 0,-2 2 1 16,2-2 0-16,-2 2-6 0,0 0 2 0,-2-1-4 15,0 1-1-15,-6 0-6 0,-3 1 7 0,1-1-3 16,-5 1 4-16,-3-1-1 0,-4 1 3 0,0 0 7 15,-1 1 0-15,-5-1 6 0,-4 1-11 0,3 2-12 0,-3-2-2 16,-13 2-11-16,20-3 0 0,-20 3 6 0,18-2-23 16,-18 2-5-16,13-1-1 0,-13 1-20 0,13-3-29 15,-13 3-37-15,0 0-39 0,16-2-45 0,-16 2-47 16,0 0-30-16,0 0-63 0,0 0-4 0,0 0-56 16,0 0-43-16,0 0-132 0,0 0-372 0,0 0-485 15</inkml:trace>
          <inkml:trace contextRef="#ctx0" brushRef="#br1" timeOffset="47606.1136">1313 5534 212 0,'0'0'444'0,"0"0"-72"0,0 0-36 15,-13 3-53-15,13-3-19 0,0 0-31 16,0 0-27-16,-14-1-28 0,14 1-5 0,0 0-6 0,-8-7 6 16,8 7-3-16,-6-8-2 0,6 8-8 0,-8-9-9 15,8 9-9-15,-4-11-8 0,4 11-10 0,-5-12-7 16,5 12-5-16,-4-12-16 0,4 12-16 0,-1-13-9 16,1 13-10-16,-2-13-12 0,2 13-6 0,2-11-8 15,-2 11-8-15,5-15-5 0,-5 15-7 0,8-11-1 16,-2 5-6-16,1 1 1 0,3 2-4 0,0-1 0 15,-10 4-2-15,18-4-3 0,-18 4 0 0,24 1 1 16,-10 0 0-16,-1 3-1 0,0-1 3 0,-1 4-3 16,2 2-2-16,-1-1 2 0,-2 4 2 0,0-1 16 15,-4 2-18-15,4-1 16 0,-6 3-11 0,0-2 20 16,-2 2-5-16,-3 2 23 0,0-3-12 0,-2 6 18 16,-1-3-6-16,-4 3 19 0,-1 0-14 0,-2 0-1 15,-3 2 12-15,1-1 14 0,-3 0-7 0,-2 0-14 0,2 1 14 16,0-3-19-16,-2 1 13 0,2 0-22 0,-2-3 11 15,3 1-30-15,0-3 22 0,2-3-30 16,3 1 15-16,0-3-28 0,0-1 22 0,0 0-23 16,4-1 23-16,-2-3-28 0,2 2 28 0,5-7-25 0,-8 10 21 15,8-10-18-15,-4 9 25 0,4-9-22 0,9 5 21 16,-9-5-28-16,16 3 27 0,-16-3-29 0,27-3 25 16,-9 3-25-16,2-3 24 0,0-2-26 0,2 2 23 15,3 0-26-15,1-1 30 0,-3-2-28 0,2 3 24 16,-2-2-27-16,0 1 32 0,-2 0-29 0,-2 0 24 15,-1 0-28-15,-2 3 28 0,0-5-23 0,-2 5 22 16,-3-4-26-16,-11 5 20 0,19-3-29 0,-19 3 5 16,16-2-30-16,-16 2-10 0,15-4-21 0,-15 4-37 15,11-2-19-15,-11 2-42 0,0 0-29 0,13-3-27 16,-13 3-22-16,0 0-20 0,0 0-22 0,12-5-28 16,-12 5-69-16,0 0-118 0,5-6-390 0,-5 6-466 15</inkml:trace>
        </inkml:traceGroup>
        <inkml:traceGroup>
          <inkml:annotationXML>
            <emma:emma xmlns:emma="http://www.w3.org/2003/04/emma" version="1.0">
              <emma:interpretation id="{F8F579FB-1EE6-467D-8FC9-534885219191}" emma:medium="tactile" emma:mode="ink">
                <msink:context xmlns:msink="http://schemas.microsoft.com/ink/2010/main" type="inkWord" rotatedBoundingBox="21940,11862 23305,11809 23322,12233 21956,12286"/>
              </emma:interpretation>
              <emma:one-of disjunction-type="recognition" id="oneOf15">
                <emma:interpretation id="interp75" emma:lang="en-US" emma:confidence="0.5">
                  <emma:literal>200</emma:literal>
                </emma:interpretation>
                <emma:interpretation id="interp76" emma:lang="en-US" emma:confidence="0">
                  <emma:literal>20</emma:literal>
                </emma:interpretation>
                <emma:interpretation id="interp77" emma:lang="en-US" emma:confidence="0">
                  <emma:literal>2000</emma:literal>
                </emma:interpretation>
                <emma:interpretation id="interp78" emma:lang="en-US" emma:confidence="0">
                  <emma:literal>00</emma:literal>
                </emma:interpretation>
                <emma:interpretation id="interp79" emma:lang="en-US" emma:confidence="0">
                  <emma:literal>0</emma:literal>
                </emma:interpretation>
              </emma:one-of>
            </emma:emma>
          </inkml:annotationXML>
          <inkml:trace contextRef="#ctx0" brushRef="#br1" timeOffset="57478.0482">6948 5499 606 0,'3'-11'468'0,"-3"0"2"0,0 2-44 0,0 9-15 16,0-17-61-16,0 17-13 0,0-13-21 0,0 13-32 0,0-14-56 15,0 14-37-15,0-8-44 0,0 8-32 0,0 0-22 16,-3-9 5-16,3 9 16 0,0 0-7 0,-6 9-12 16,6-9-9-16,-6 11-6 0,1 0-1 15,4-1 9-15,-3 4-2 0,0-3 4 0,3 5-16 0,-2 0 2 16,1 2-20-16,-3 0 6 0,3 2-30 0,-2 0 10 15,3 0-21-15,1-4 12 0,0 3-18 0,0-2 16 16,0 0-35-16,4 0 57 0,-3-1-34 0,6-3 28 16,-3 2-21-16,1-2 44 0,1-2-32 0,2-2 34 15,1 0-40-15,-1-2 37 0,4-1-44 0,-2-1 31 16,2-2-43-16,-12-3 33 0,22 0-41 0,-11-3 31 16,2-2-40-16,-1-1 34 0,-1-1-33 0,1-2 34 15,-2-2-40-15,1-4 0 0,-3 4 32 0,-2-5-39 16,-1 2 44-16,-5-3-46 0,4-2 31 0,-7 4-46 15,2-5 29-15,-1 0-10 0,-4-1-5 0,0 3-12 16,-3-2-16-16,-1 3-16 0,0 0-22 0,-4 1-12 16,3 3-22-16,-6-1-18 0,3 2-19 0,-3 1-20 15,0 4-22-15,0-2-23 0,2 3-39 0,0 5-12 16,2 0-56-16,13 1 36 0,-26 1-27 0,15 0-64 16,11-1-92-16,-17 7-391 0,17-7-414 0</inkml:trace>
          <inkml:trace contextRef="#ctx0" brushRef="#br1" timeOffset="57892.1486">7325 5418 461 0,'9'-7'554'0,"-1"3"-161"16,-8 4-25-16,9-7-45 0,-9 7 5 0,7-6 0 15,-7 6-9-15,9-4-24 0,-9 4-53 0,0 0-48 0,8-6-39 16,-8 6-31-16,0 0 26 0,0 0 16 0,0 0-13 15,0 0-7-15,7 9-11 0,-7-9-2 16,-2 10-2-16,2-10-13 0,-3 17 9 0,0-8-31 16,0 3 16-16,2 0-27 0,-2 2 12 0,1-1-33 0,1 4 22 15,-1-1-32-15,-2 0-6 0,4 0-5 0,0 2 24 16,0 0-42-16,0-1 31 0,4 0-39 0,-1 3 37 16,1-3-42-16,1-1 33 0,1 0-38 0,0 0 36 15,1-3-37-15,2-1 31 0,-1 0-35 0,3-4 35 16,0 0-32-16,1-1 28 0,1-1-39 0,-2-3 34 15,4-2-38-15,-1 1 38 0,-1-4-39 0,1 0 35 16,-1-4-34-16,0-1 32 0,1 1-34 0,-2-5 34 16,-2 1-33-16,-1-2 31 0,-4 0-43 0,1-2 38 15,-5 0-39-15,-1-2 29 0,-1 0-43 0,-5-2 28 16,1-2-16-16,-3 2-17 0,-2 1-18 0,0 2-30 16,-2-1-30-16,-1 5-20 0,-4-2-25 0,4 2-36 15,-2 1-40-15,-3 1-44 0,0 3-53 0,1 3 0 16,0 1-27-16,0 4-84 0,0 1-161 0,-2 3-330 15,-2 0-516-15</inkml:trace>
          <inkml:trace contextRef="#ctx0" brushRef="#br1" timeOffset="57069.9869">6285 5596 154 0,'0'0'586'0,"-10"-5"-132"0,10 5-67 0,-12-6-34 15,12 6-14-15,-10-11-45 0,5 6-29 0,5 5-26 0,-5-11-29 16,0 3-18-16,5 8-16 0,-2-13-25 0,1 5-20 16,0 0-24-16,3 0-16 0,0 0-17 15,3 0-8-15,1-1-4 0,5-1-11 0,-2 3 2 16,2 0-6-16,1-3-8 0,1 5-5 0,2 2-6 0,2-2-8 15,-3 2-2-15,3 1-7 0,1 2 2 0,-1 1-2 16,-1 2 1-16,-3 1 1 0,4 1 0 0,-4 2 8 16,1 4 0-16,-5-1 11 0,1 4 24 0,-5-3-10 15,-1 5 14-15,-2-1-9 0,-6-1 11 0,1 6-6 16,-2-2 4-16,-2 2-7 0,-2-1 6 0,-2 1-5 16,-1-1 2-16,-2 2 15 0,0-1-28 0,2-4 10 15,0-1-14-15,1-1 2 0,-2-1-14 0,2 1 6 16,4-4-19-16,-3 0 11 0,4-3-20 0,0 2 14 15,-4-1-19-15,7-3 21 0,3-5-18 0,-9 11 15 16,9-11-18-16,-6 9 28 0,6-9-24 0,0 0 17 16,9 4-16-16,-9-4 12 0,20 0-24 0,-7-1 19 15,4-2-16-15,2 2 15 0,2-4-18 0,5 2 24 16,-3-4-26-16,5 2 19 0,2 1-18 0,-1-2 18 16,-5 2-24-16,0-1 26 0,-1 1-17 0,-5 0 14 15,-1 1-13-15,0 0 15 0,-3 0-20 0,-1 1 29 16,-13 2-32-16,19-3 28 0,-19 3-28 0,17-6 10 15,-17 6-26-15,17-1-8 0,-17 1-23 0,11-3-29 16,-11 3-31-16,0 0-72 0,12-4-55 0,-12 4-33 16,0 0-15-16,0 0-9 0,0 0-20 0,0-13-78 0,0 13-151 15,-2-5-384-15,2 5-511 0</inkml:trace>
        </inkml:traceGroup>
      </inkml:traceGroup>
    </inkml:traceGroup>
    <inkml:traceGroup>
      <inkml:annotationXML>
        <emma:emma xmlns:emma="http://www.w3.org/2003/04/emma" version="1.0">
          <emma:interpretation id="{6793F40F-2D59-42D1-A75C-E7A5C6D7D6B9}" emma:medium="tactile" emma:mode="ink">
            <msink:context xmlns:msink="http://schemas.microsoft.com/ink/2010/main" type="paragraph" rotatedBoundingBox="22026,13153 23470,12847 23565,13294 22121,1360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9870D8BF-4139-402E-B043-B730764040DA}" emma:medium="tactile" emma:mode="ink">
              <msink:context xmlns:msink="http://schemas.microsoft.com/ink/2010/main" type="line" rotatedBoundingBox="22026,13153 23470,12847 23565,13294 22121,13600"/>
            </emma:interpretation>
          </emma:emma>
        </inkml:annotationXML>
        <inkml:traceGroup>
          <inkml:annotationXML>
            <emma:emma xmlns:emma="http://www.w3.org/2003/04/emma" version="1.0">
              <emma:interpretation id="{5C31F07B-441A-4682-A5DE-2F39128A7C6A}" emma:medium="tactile" emma:mode="ink">
                <msink:context xmlns:msink="http://schemas.microsoft.com/ink/2010/main" type="inkWord" rotatedBoundingBox="22026,13153 23470,12847 23565,13294 22121,13600"/>
              </emma:interpretation>
              <emma:one-of disjunction-type="recognition" id="oneOf16">
                <emma:interpretation id="interp80" emma:lang="en-US" emma:confidence="0.5">
                  <emma:literal>200</emma:literal>
                </emma:interpretation>
                <emma:interpretation id="interp81" emma:lang="en-US" emma:confidence="0.5">
                  <emma:literal>2 00</emma:literal>
                </emma:interpretation>
                <emma:interpretation id="interp82" emma:lang="en-US" emma:confidence="0">
                  <emma:literal>z 00</emma:literal>
                </emma:interpretation>
                <emma:interpretation id="interp83" emma:lang="en-US" emma:confidence="0">
                  <emma:literal>Z 00</emma:literal>
                </emma:interpretation>
                <emma:interpretation id="interp84" emma:lang="en-US" emma:confidence="0">
                  <emma:literal>20</emma:literal>
                </emma:interpretation>
              </emma:one-of>
            </emma:emma>
          </inkml:annotationXML>
          <inkml:trace contextRef="#ctx0" brushRef="#br1" timeOffset="58690.3476">6449 6857 259 0,'0'0'508'0,"-6"-12"-89"15,6 12-67-15,-2-12-44 0,2 12-39 0,-3-16-33 16,2 9-37-16,0 0-22 0,1-2-20 16,2 1-28-16,-2-1-12 0,4-3-21 0,-1 3-9 0,4-1-9 15,0 1 1-15,1 0-7 0,1-2 3 0,0 2-17 16,1 1 3-16,2 0-16 0,1 1 0 0,1-1-14 15,-1 3-1-15,0 2-11 0,1-1 4 0,-1 2-17 16,-13 2 13-16,23 0-11 0,-10 2-2 0,-1 2-5 16,1-1 8-16,-4 2 9 0,-3 5 5 0,3-1 16 15,-3 3 6-15,-4-2-1 0,2 4 14 0,-4 0 11 16,-4 2-2-16,2 3-3 0,-5-1 8 0,-3-1 1 16,-2 4-1-16,-2 0-4 0,1 1-3 0,-4-1-11 15,-1 0 7-15,1-2-2 0,-2 0-5 0,1 1-7 16,-2-2-6-16,2 1-10 0,4-5-7 0,0 1-2 15,2-2-6-15,0-4-4 0,2-1 1 0,4 2-5 16,-2-3-2-16,-1 0-1 0,4 0 7 0,5-7-2 16,-4 9-1-16,4-9 1 0,0 0-4 0,11 5 1 15,-11-5-2-15,24-3-4 0,-10 2 5 0,7-3-3 16,1-1 0-16,1-2-2 0,3 0 3 0,1-1-3 16,0 1-3-16,-1 0 5 0,2 0-2 0,-3-1-1 15,-3 0 0-15,0 3 0 0,-4-1 2 0,0-1-5 16,-1 1 5-16,-3 3 6 0,-2-1-18 0,0 0-13 0,-12 4-14 15,16-5-18-15,-16 5-36 0,15-8-47 0,-15 8-57 16,9-5-30-16,-9 5-34 0,0 0-43 16,2-9 41-16,-2 9-48 0,-2-10-56 0,2 10-137 15,-5-12-298-15,2 3-324 0</inkml:trace>
          <inkml:trace contextRef="#ctx0" brushRef="#br1" timeOffset="59497.737">7035 6636 532 0,'0'0'495'0,"6"-12"-111"16,-6 12-26-16,5-8-28 0,-5 8-17 0,6-9-40 15,-6 9-39-15,5-5-49 0,-5 5-41 0,0 0-27 16,2-6-27-16,-2 6-17 0,0 0 14 0,0 0 29 16,0 0 13-16,0 0 18 0,7 9-19 0,-7-9 9 15,0 13-27-15,0-13 2 0,-1 18-21 0,-1-6-6 16,-2 1-2-16,4 2-2 0,-2 1-6 0,-1 1-13 15,-3 3 3-15,4-2-9 0,-1 3-4 0,-4-1-8 16,6 1-6-16,-3-1-7 0,1-1-7 0,-2 0-2 16,1 0-5-16,2 0-5 0,-1-4-1 0,3-1-1 15,-2 1 0-15,2-3-4 0,-3 0 4 0,6-3 11 16,-3 2-14-16,1-4 5 0,0 2 2 0,4-1-4 16,-5-8 1-16,11 8 0 0,-11-8-2 0,18 3-2 0,-18-3 0 15,22-1 0-15,-9-2-2 0,2 0-1 16,-1-4-1-16,3-3 5 0,3 2-7 0,-6-5 0 15,7 2-3-15,-5-6 5 0,0-1-5 0,1 3-10 16,-2-5 12-16,-2 0 4 0,-2 2-9 0,-5 2 11 0,3-3-12 16,-2 0 9-16,-5 1-14 0,3-1 7 15,-5 4-4-15,0-2 8 0,0-1-8 0,-5 4 7 16,-1-2-9-16,1 0 0 0,-3 2 1 0,-3-1 2 16,0 4 0-16,-1 0 10 0,-1 1-11 0,2 3 1 0,-1 0 7 15,-2 2-9-15,5 0 10 0,-3 1-9 0,3-1 6 16,9 5-5-16,-17-5 7 0,17 5-9 0,-12-2 11 15,12 2-9-15,0 0 2 0,0 0 0 0,-7 4 10 16,7-4-5-16,0 0 7 0,13 7-8 0,-13-7 3 16,18 4-3-16,-4-2 11 0,0 2-14 0,2-3 13 15,1 1-11-15,1 0 15 0,0-2-15 0,3 2 6 16,-1-2-5-16,6-2-1 0,-1 0-4 0,-2 2 13 16,4-3-13-16,-2 2 10 0,-2-3-13 0,3 3 13 15,-5-1-5-15,-4 1 5 0,-1 0-10 0,0-1 8 16,-2 0-5-16,-14 2 3 0,21-3-4 0,-21 3 2 15,17 0-2-15,-17 0 9 0,13 5-8 0,-13-5 19 16,5 8-10-16,-5-8 13 0,-2 13-8 0,0-4 3 16,-1-2-6-16,-1 4 13 0,-1 1 10 0,3-4 4 15,-4 5 7-15,3-2-7 0,-4 2 15 0,5-2-20 16,-2 2 18-16,0-2-32 0,-1 2 23 0,3-2-23 16,2 1 19-16,-2-3-21 0,2 2 26 0,0-3-25 15,0 2 32-15,1-1-27 0,0-1 44 0,3 0-26 16,-1-2 44-16,5 0-6 0,-8-6-7 0,14 5-10 0,-14-5-10 15,22 6-9-15,-22-6-1 0,27-2-13 16,-14-2-3-16,1 0-4 0,6 0-39 0,-4-4 41 16,0-1-37-16,1 1 37 0,0-5-38 0,-3 3 36 0,-3-5-34 15,1 1 38-15,-4-1-37 0,2-1 24 0,-5-1-61 16,-2 2 12-16,-3-2-62 0,-1 2-22 0,-5-1-46 16,1 0-52-16,-2 2-62 0,-4-1-64 15,-2 3-63-15,-2 2-44 0,0-1-199 0,-1 0-524 0,-1 4-787 16</inkml:trace>
        </inkml:traceGroup>
      </inkml:traceGroup>
    </inkml:traceGroup>
    <inkml:traceGroup>
      <inkml:annotationXML>
        <emma:emma xmlns:emma="http://www.w3.org/2003/04/emma" version="1.0">
          <emma:interpretation id="{4D16366C-934D-489C-A2E7-2655EE3B1E68}" emma:medium="tactile" emma:mode="ink">
            <msink:context xmlns:msink="http://schemas.microsoft.com/ink/2010/main" type="paragraph" rotatedBoundingBox="22586,14007 24017,13782 24092,14259 22660,14484" alignmentLevel="5"/>
          </emma:interpretation>
        </emma:emma>
      </inkml:annotationXML>
      <inkml:traceGroup>
        <inkml:annotationXML>
          <emma:emma xmlns:emma="http://www.w3.org/2003/04/emma" version="1.0">
            <emma:interpretation id="{5DAE4C03-36BA-4E77-9A09-C46C29F5142A}" emma:medium="tactile" emma:mode="ink">
              <msink:context xmlns:msink="http://schemas.microsoft.com/ink/2010/main" type="line" rotatedBoundingBox="22586,14007 24017,13782 24092,14259 22660,14484"/>
            </emma:interpretation>
          </emma:emma>
        </inkml:annotationXML>
        <inkml:traceGroup>
          <inkml:annotationXML>
            <emma:emma xmlns:emma="http://www.w3.org/2003/04/emma" version="1.0">
              <emma:interpretation id="{F8B802DD-CD9B-4F54-AD4D-82615CC09A05}" emma:medium="tactile" emma:mode="ink">
                <msink:context xmlns:msink="http://schemas.microsoft.com/ink/2010/main" type="inkWord" rotatedBoundingBox="22586,14007 24017,13782 24092,14259 22660,14484"/>
              </emma:interpretation>
              <emma:one-of disjunction-type="recognition" id="oneOf17">
                <emma:interpretation id="interp85" emma:lang="en-US" emma:confidence="0.5">
                  <emma:literal>20.</emma:literal>
                </emma:interpretation>
                <emma:interpretation id="interp86" emma:lang="en-US" emma:confidence="0">
                  <emma:literal>20</emma:literal>
                </emma:interpretation>
                <emma:interpretation id="interp87" emma:lang="en-US" emma:confidence="0.5">
                  <emma:literal>20 -</emma:literal>
                </emma:interpretation>
                <emma:interpretation id="interp88" emma:lang="en-US" emma:confidence="0">
                  <emma:literal>20-0</emma:literal>
                </emma:interpretation>
                <emma:interpretation id="interp89" emma:lang="en-US" emma:confidence="0">
                  <emma:literal>20 _</emma:literal>
                </emma:interpretation>
              </emma:one-of>
            </emma:emma>
          </inkml:annotationXML>
          <inkml:trace contextRef="#ctx0" brushRef="#br1" timeOffset="62855.9245">7023 7643 473 0,'0'0'425'0,"0"0"-59"0,0 0-58 15,-5-6-36-15,5 6-28 0,0 0-31 0,-1-9-11 16,1 9-9-16,0 0-13 0,1-12-13 0,-1 12-20 16,1-8-6-16,-1 8-7 0,5-11-7 0,-5 11-4 15,10-13-9-15,-10 13-13 0,11-10-12 0,-7 3-11 16,6 1-12-16,-3 1-13 0,3 1-9 0,1-3-2 15,-1 3-7-15,2 1-6 0,-1 1-9 0,2-1-2 16,-13 3-4-16,23-1-2 0,-23 1-4 0,25 4 0 0,-15-2-1 16,2 1-3-16,0 3 3 0,-1 1-5 15,-2 0-1-15,-1 1 7 0,1 3 0 0,-2-2 1 0,-2 3 7 16,-3 0 3-16,0 1 4 0,0 0 1 0,-4 2 18 16,0-1 5-16,-3-1-1 0,-1 5-1 0,-1-1-1 15,-3-2 15-15,-2 2-4 0,-1 1 34 16,-2 1-37-16,-3-1 13 0,-2-1-25 0,0 1 20 0,0 0-29 15,0-5 24-15,1 5-38 0,-1-5 23 0,4-1-28 16,2 0 26-16,-3-1-38 0,5-1 26 0,1-2-27 16,2-1 24-16,0 0-27 0,1-2 25 0,-1 0-26 15,9-5 31-15,-12 8-36 0,12-8 39 0,-2 9-33 16,2-9-1-16,0 0 3 0,9 6-2 0,-9-6 1 16,20 1 0-16,-7-1 3 0,3-1 1 0,2-1 0 15,-1 0-1-15,5-2 3 0,-1 3-8 0,1-3 4 16,1 1-2-16,-2 0 7 0,-2-1-4 0,4 1 2 15,-7-1-2-15,1 3 2 0,-1-3 0 0,-1 2 2 16,-4-1 1-16,-11 3-4 0,24-3-1 0,-24 3 1 16,16-4-11-16,-16 4-16 0,16-1-18 0,-16 1-28 0,13-4-30 15,-13 4-37-15,12-3-22 0,-12 3-39 16,0 0-8-16,11-2-49 0,-11 2 0 0,0 0-59 16,11-6-36-16,-11 6-100 0,5-8-463 0,-5 8-485 15</inkml:trace>
          <inkml:trace contextRef="#ctx0" brushRef="#br1" timeOffset="63356.3373">7629 7587 364 0,'0'0'444'0,"0"-10"-84"0,0 10-66 0,0-9-30 0,0 9-38 15,0 0-38-15,0-8-34 0,0 8-38 0,0 0-1 16,0 0 7-16,0 0 3 0,0 0-4 0,0 0 1 15,-10 1-10-15,10-1 4 0,-7 8 2 0,7-8-7 16,-5 12 2-16,2-6 3 0,-1 2-6 0,3 1-12 16,-3-2-8-16,2 6 3 0,-2-4-3 0,2 4 0 15,1 0-4-15,-1 1-9 0,-1-1-11 0,0 3-3 16,2-1-7-16,0-1-9 0,1 0-3 0,-1 2-6 16,1-2 3-16,0 0-7 0,0 0 5 0,1-1-11 15,0 1 7-15,-1-3-7 0,4 2 11 0,-1-2-10 16,-1-2 14-16,1 2-17 0,3-3 25 0,-2 3-20 0,1-4 24 15,2 1-27-15,-1-3 4 0,1 0-3 0,-7-5-3 16,15 7 2-16,-15-7-7 0,20 3-4 16,-20-3-3-16,20-3 0 0,-8 0-4 0,0-1-3 15,1-1 4-15,-2-3-4 0,1 1-3 0,0-4 1 0,2 1 0 16,-3-4-3-16,-2 1 0 0,2-3 5 0,-1 1-3 16,1 1-4-16,-5-5 3 0,0 4 0 15,0-1 1-15,-4 1-2 0,2 2-3 0,-3-2-1 0,-1-1 0 16,-1 3 0-16,0 0 1 0,-3 2 1 0,-1-3-1 15,0 4 1-15,-2-3 0 0,2 5-4 0,-3-2 4 16,-2 3-3-16,2-1-2 0,-2 0 2 0,-1 3 11 16,0 2-25-16,-1-3-9 0,2 4-7 0,10 2-24 15,-18-3-18-15,18 3-41 0,-20-4-28 0,20 4-40 16,-21-1-35-16,21 1-41 0,-14 1-23 0,14-1-14 16,-11 2-30-16,11-2-73 0,0 0-557 0,0 0-544 15</inkml:trace>
          <inkml:trace contextRef="#ctx0" brushRef="#br1" timeOffset="63543.5716">8268 7609 913 0,'0'0'615'0,"18"-1"-138"0,-18 1-103 15,16 0-75-15,-16 0-12 0,0 0-25 16,17-4-49-16,-17 4-46 0,0 0-50 0,13-2-59 0,-13 2-48 15,0 0-36-15,0 0-53 0,0 0-73 0,15 0-94 16,-15 0-194-16,0 0-456 0,0 0-456 0</inkml:trace>
        </inkml:traceGroup>
      </inkml:traceGroup>
    </inkml:traceGroup>
  </inkml:traceGroup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06.82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E57D16B-1086-4AD2-AAF5-1356B7CC053D}" emma:medium="tactile" emma:mode="ink">
          <msink:context xmlns:msink="http://schemas.microsoft.com/ink/2010/main" type="writingRegion" rotatedBoundingBox="29996,10296 34128,10055 34320,13346 30189,13587"/>
        </emma:interpretation>
      </emma:emma>
    </inkml:annotationXML>
    <inkml:traceGroup>
      <inkml:annotationXML>
        <emma:emma xmlns:emma="http://www.w3.org/2003/04/emma" version="1.0">
          <emma:interpretation id="{760A3833-15BE-4727-8629-93A95A124DC8}" emma:medium="tactile" emma:mode="ink">
            <msink:context xmlns:msink="http://schemas.microsoft.com/ink/2010/main" type="paragraph" rotatedBoundingBox="30027,10204 33428,10204 33428,10928 30027,109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9001F8-AF4F-4F5A-9CDA-C1FFC5091B9C}" emma:medium="tactile" emma:mode="ink">
              <msink:context xmlns:msink="http://schemas.microsoft.com/ink/2010/main" type="inkBullet" rotatedBoundingBox="29996,10296 33386,10098 33432,10876 30042,11074"/>
            </emma:interpretation>
            <emma:one-of disjunction-type="recognition" id="oneOf0">
              <emma:interpretation id="interp0" emma:lang="en-US" emma:confidence="0">
                <emma:literal>-SI</emma:literal>
              </emma:interpretation>
              <emma:interpretation id="interp1" emma:lang="en-US" emma:confidence="0">
                <emma:literal>ET</emma:literal>
              </emma:interpretation>
              <emma:interpretation id="interp2" emma:lang="en-US" emma:confidence="0">
                <emma:literal>-I</emma:literal>
              </emma:interpretation>
              <emma:interpretation id="interp3" emma:lang="en-US" emma:confidence="0">
                <emma:literal>-SII</emma:literal>
              </emma:interpretation>
              <emma:interpretation id="interp4" emma:lang="en-US" emma:confidence="0">
                <emma:literal>-SCI</emma:literal>
              </emma:interpretation>
            </emma:one-of>
          </emma:emma>
        </inkml:annotationXML>
        <inkml:trace contextRef="#ctx0" brushRef="#br0">14445 4416 205 0,'-14'-4'478'15,"0"1"-113"-15,2-1-61 0,1 1-2 0,-1-1-83 16,0 1 26-16,12 3-48 0,-18-5 41 0,18 5-22 16,-17-5 17-16,17 5-23 0,-11-3-11 0,11 3-44 15,-7-5-26-15,7 5-29 0,0 0-22 0,0 0-14 16,8-7-12-16,-8 7-9 0,26-4-7 0,-8 2-8 15,7-1-3-15,3 1-4 0,7 2-2 0,4 0 2 16,7-2-4-16,4 1-8 0,-1-1 2 0,3 1-1 16,-1-1-2-16,4 1-1 0,-6 1-3 0,3-2-2 15,-3 2-7-15,-9 0 10 0,-3-1 0 0,-2 1 0 16,-6 0-1-16,-1 0 4 0,-4-1 2 0,-6 1 3 16,1-2-3-16,-2 1 0 0,-17 1-2 0,26-4-3 15,-26 4-1-15,15-4 0 0,-15 4-2 0,12-5-1 16,-12 5-3-16,0 0-10 0,8-7-35 0,-8 7-36 15,0 0-52-15,0 0-71 0,5-8-23 0,-5 8-28 16,0 0-44-16,0 0-59 0,7-5-97 0,-7 5-257 16,11-7-221-16</inkml:trace>
        <inkml:trace contextRef="#ctx0" brushRef="#br0" timeOffset="558.6932">15980 3903 485 0,'-1'-15'449'0,"-2"1"-139"0,-2 4-29 0,1-2-90 0,-1 1 20 15,-3-1-66-15,2 4 34 0,-1-3-66 0,1 2 28 16,-2 0-55-16,0 2 30 0,1 2-67 16,-1 1 31-16,-1-1-55 0,9 5 30 0,-18-1-36 0,18 1 48 15,-24 6-25-15,9-2 41 0,3 2-38 0,-2 3 11 16,0 1-29-16,0 3-2 0,-1-2-8 0,2 5 3 15,0-3-2-15,-1 3 0 0,3 1-3 0,2 0-5 16,-3-1 2-16,2 3 1 0,0-2-3 0,4 0-5 16,-2-1-1-16,3-1 1 0,1-2 5 0,2 4-2 15,-2-4 8-15,4 0 26 0,0-2 4 0,0-3-1 16,4 2 5-16,-2-1-4 0,3-2 2 0,4-1-2 16,-9-6-3-16,19 8 1 0,-8-7 3 0,2 3 1 15,-13-4-5-15,23 0 1 0,-23 0-6 0,28 0-7 16,-28 0-3-16,24-4 0 0,-24 4-6 0,27-1 0 15,-14 1-5-15,-13 0-3 0,22-3-3 0,-22 3 1 16,22 3 1-16,-9-3-1 0,0 5 7 0,-1-2 20 16,-1 3-1-16,4 0-6 0,-4 5-7 0,2-3 2 15,0 4-7-15,-2 0-4 0,0 3 4 0,0-1-11 16,-4 0 2-16,4 2-1 0,-5 1-3 0,3-3-1 16,-4 5 1-16,-1-3-3 0,2-3 5 0,-4 2-3 15,1-1 2-15,-3 1 13 0,0-3 21 0,0 0 3 16,-3 1 3-16,-1-2-6 0,-1-1-4 0,0 0-5 0,-3 0-5 15,-1-3 1-15,0 0-8 0,0-1-6 16,-3-1-3-16,-1-1 1 0,-2 0-3 0,1-3-3 16,-1 1 2-16,-2-1-5 0,-1-2-1 0,2-1-2 15,-1 1-15-15,1-4-54 0,1 1-43 0,-1 1-50 0,2-4-51 16,0 4-55-16,2-3-23 0,3-2-24 0,0 3-53 16,4 0-128-16,2-3-367 0,3 8-411 0</inkml:trace>
        <inkml:trace contextRef="#ctx0" brushRef="#br0" timeOffset="1196.793">16793 3915 527 0,'-6'-10'442'0,"-1"3"-79"0,-2 0-42 0,3 0-9 16,-2-1 26-16,1 3-13 0,7 5-19 15,-10-11-41-15,10 11-55 0,-9-8-43 0,9 8-32 0,0 0-29 16,0-9-15-16,0 9-2 0,12-2 11 0,-12 2-12 15,22-2-9-15,-4 0-10 0,1 2-15 0,6 0-5 16,2 0-10-16,-1-1-3 0,4 1-1 0,3 0-10 16,2 0 54-16,0 0-68 0,-6 0 62 0,2 0-82 15,-5-2 60-15,3 2-66 0,-7-1 60 0,4 1-67 16,-8 0 69-16,-1-1-87 0,-3 1 22 0,-14 0-108 16,26-3-23-16,-26 3-167 0,14-1-19 0,-14 1-34 15,0 0-110-15,0 0-462 0,0 0-516 0</inkml:trace>
        <inkml:trace contextRef="#ctx0" brushRef="#br0" timeOffset="1027.7209">16440 4137 322 0,'-3'-7'559'0,"3"7"-144"0,-8-14-103 0,2 10-62 15,-3-1-15-15,1-2 9 0,-1 3-21 0,9 4-3 16,-18-4-27-16,18 4-35 0,-17 0-32 0,17 0-25 15,-17 3-22-15,11 2-12 0,6-5-9 0,-12 9-9 16,12-9-3-16,-6 14 21 0,6-14 62 0,-2 14-68 16,2-14 47-16,3 15-70 0,1-8 50 0,-4-7-63 15,8 11 57-15,-8-11-64 0,14 9 74 0,-14-9-63 16,14 6 59-16,-14-6-67 0,17 1 56 0,-17-1-70 16,18-2 75-16,-18 2-80 0,17-8 61 0,-8 3-63 15,-1-2 56-15,-3 2-67 0,0-2 65 0,-4-2-72 16,3 1 62-16,-4 8-69 0,-2-18 70 0,0 10-72 15,-3-2 60-15,-1 0-64 0,-6 3 8 0,4-3 5 16,-3 5 0-16,-4-2 3 0,4 3 6 0,-3-1-7 16,-1 3-23-16,2-2-34 0,13 4-39 0,-23 0-42 0,23 0-61 15,-19 2-38-15,19-2 12 0,-15 5-3 16,15-5-20-16,-5 10-53 0,5-10-106 0,5 6-345 16,-5-6-283-16</inkml:trace>
        <inkml:trace contextRef="#ctx0" brushRef="#br0" timeOffset="1714.5877">16837 4494 279 0,'0'0'587'0,"-21"-3"-122"15,21 3-71-15,-19-2-8 0,19 2 0 0,-17-3 37 16,17 3-91-16,-14-2 23 0,14 2-131 0,0 0 20 16,0 0-108-16,0 0 40 0,0 0-87 0,12-7 55 15,2 5-88-15,3 1 60 0,3 0-79 0,6-2 69 16,5 0-77-16,3 0 82 0,5-1-77 0,6 1 81 15,2-3-81-15,1 2 77 0,2 0-63 0,-2-3 69 16,1 4-67-16,-2-3 50 0,-2 1-59 0,-2 1 36 16,-5 0-67-16,-4 1 56 0,-3-3-71 0,-4 3 61 15,-2-1-71-15,-2 1 64 0,-2 0-61 0,-4 1 44 0,0 0-53 16,-4-1 60-16,-1 1-67 0,-12 2 62 16,21-2-71-16,-21 2 30 0,17-4-125 0,-17 4-1 15,14-2-149-15,-14 2-13 0,12-1-75 0,-12 1-77 16,0 0-80-16,15-2-166 0,-15 2-272 0,0 0-553 0</inkml:trace>
        <inkml:trace contextRef="#ctx0" brushRef="#br0" timeOffset="1428.4551">17067 3852 725 0,'0'0'568'16,"0"0"-119"-16,0 0-89 0,-14-3-65 0,14 3-22 0,0 0-4 16,0 0-23-16,0 0-5 0,-13 3 15 15,13-3-43-15,0 0-21 0,-5 11-4 0,5-11-36 0,0 15-31 16,0-4 55-16,-1 2-69 0,0 1 46 15,-2 2-79-15,3 0 45 0,-3 3-94 0,1 1 71 0,-2 1-88 16,1 1 60-16,-2 2-81 0,1-2 71 0,-1 4-77 16,0 0 67-16,1-4-77 0,-1 2 39 0,0-3-139 15,3 2 13-15,-3-2-104 0,3 0-5 16,-2-1-116-16,1 0-20 0,-1 2-11 0,0-5-85 0,3-2-93 16,-2-1-288-16,1-1-381 0</inkml:trace>
      </inkml:traceGroup>
    </inkml:traceGroup>
    <inkml:traceGroup>
      <inkml:annotationXML>
        <emma:emma xmlns:emma="http://www.w3.org/2003/04/emma" version="1.0">
          <emma:interpretation id="{017EB139-DBFC-4ED3-A867-190E7A42D366}" emma:medium="tactile" emma:mode="ink">
            <msink:context xmlns:msink="http://schemas.microsoft.com/ink/2010/main" type="paragraph" rotatedBoundingBox="31082,12845 34316,12826 34319,13406 31086,1342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13C160-7363-4229-A8D1-66ED0A15BBD9}" emma:medium="tactile" emma:mode="ink">
              <msink:context xmlns:msink="http://schemas.microsoft.com/ink/2010/main" type="line" rotatedBoundingBox="31082,12845 34316,12826 34319,13406 31086,13425"/>
            </emma:interpretation>
          </emma:emma>
        </inkml:annotationXML>
        <inkml:traceGroup>
          <inkml:annotationXML>
            <emma:emma xmlns:emma="http://www.w3.org/2003/04/emma" version="1.0">
              <emma:interpretation id="{1728C893-976D-456D-9BA4-79EED681B9F6}" emma:medium="tactile" emma:mode="ink">
                <msink:context xmlns:msink="http://schemas.microsoft.com/ink/2010/main" type="inkWord" rotatedBoundingBox="31082,12845 31522,12842 31526,13422 31086,13425"/>
              </emma:interpretation>
              <emma:one-of disjunction-type="recognition" id="oneOf1">
                <emma:interpretation id="interp5" emma:lang="en-US" emma:confidence="0.5">
                  <emma:literal>to</emma:literal>
                </emma:interpretation>
                <emma:interpretation id="interp6" emma:lang="en-US" emma:confidence="0">
                  <emma:literal>Co</emma:literal>
                </emma:interpretation>
                <emma:interpretation id="interp7" emma:lang="en-US" emma:confidence="0">
                  <emma:literal>Go</emma:literal>
                </emma:interpretation>
                <emma:interpretation id="interp8" emma:lang="en-US" emma:confidence="0">
                  <emma:literal>co</emma:literal>
                </emma:interpretation>
                <emma:interpretation id="interp9" emma:lang="en-US" emma:confidence="0">
                  <emma:literal>(o</emma:literal>
                </emma:interpretation>
              </emma:one-of>
            </emma:emma>
          </inkml:annotationXML>
          <inkml:trace contextRef="#ctx0" brushRef="#br0" timeOffset="9394.75">15723 6495 115 0,'0'0'172'0,"0"0"3"0,6-7-71 0,-6 7 19 16,0 0-47-16,5-7 32 0,-5 7-44 0,0 0 46 15,7-8-21-15,-7 8 43 0,0 0-26 0,5-8 34 16,-5 8-40-16,0 0 17 0,7-8-12 0,-7 8-41 15,3-8 15-15,-3 8-13 0,2-8 29 0,-2 8-15 16,0 0-10-16,2-8-23 0,-2 8-6 0,-2-9-10 16,2 9-4-16,-5-7-2 0,5 7-11 0,-7-5 4 0,7 5-10 15,-14-3-2-15,14 3 14 0,-21 1 10 16,11 3 2-16,-4-1-6 0,-2 3-5 0,-1 2-2 16,-1-1 1-16,-1 3 6 0,-2 2 1 0,-1 3 0 0,1-1 43 15,-1 3-35-15,2 2 23 0,1 0-45 16,0 1 39-16,2-2-45 0,0 5-3 0,2-2 10 0,3 3 5 15,1-2 2-15,-1 0 6 0,7 2-2 16,-2-2-7-16,5-1-2 0,2 0 5 0,0-2 1 0,2 1-1 16,3-1-1-16,2-1 13 0,3 1 11 0,1-3 0 15,0-1 0-15,3 1-3 0,3-6 35 0,-1 4-57 16,-2-6 39-16,3-1-50 0,0 2 44 0,1-4-55 16,-4 0 44-16,0-2-55 0,1-1 50 0,-1 1-48 15,-14-3 6-15,22 0 0 0,-22 0 6 0,18-3 8 16,-18 3 34-16,15-4-53 0,-15 4 0 0,11-4 0 15,-11 4-15-15,0 0-27 0,6-6-27 0,-6 6-49 16,0 0-14-16,-4-7-6 0,4 7-8 0,0 0-25 16,-13-7-50-16,13 7 2 0,-10-3-75 0,10 3 16 15,-8-6-247-15,8 6-42 0</inkml:trace>
          <inkml:trace contextRef="#ctx0" brushRef="#br0" timeOffset="9737.6111">15712 6805 371 0,'6'-8'291'0,"-4"0"-46"0,-2 8-22 16,4-11-38-16,-4 11-24 0,5-10-22 0,-5 10-21 16,0-10-16-16,0 10-15 0,0 0-16 0,0-12-14 15,0 12-11-15,0 0-7 0,-6-5 2 0,6 5-2 16,0 0 0-16,-13 1-7 0,13-1-6 16,-11 7-4-16,11-7 0 0,-10 7 8 0,10-7 4 15,-8 9-5-15,8-9-5 0,-6 11-3 0,6-11-7 0,-4 9 3 16,4-9-2-16,1 10 5 0,-1-10 3 0,5 11 1 15,-5-11 1-15,12 7-4 0,-12-7-11 0,14 6 6 16,-14-6-5-16,17 5 1 0,-17-5-3 0,18 1 0 16,-18-1-2-16,22-2-4 0,-13-2 2 0,-9 4 1 15,17-7-1-15,-8 3-1 0,-2-1 1 0,-7 5 1 16,10-11-9-16,-10 11 5 0,3-15-1 0,-3 6 1 16,0 9 1-16,-3-14 0 0,0 7 38 0,-2 1-49 15,-1 2 44-15,-1-2-51 0,0 0 37 0,7 6-55 16,-17-8-13-16,17 8-31 0,-14-4-21 0,14 4-22 15,-12-4-21-15,12 4-38 0,0 0-41 0,-14-1-73 0,14 1-220 16,0 0-11-16</inkml:trace>
        </inkml:traceGroup>
        <inkml:traceGroup>
          <inkml:annotationXML>
            <emma:emma xmlns:emma="http://www.w3.org/2003/04/emma" version="1.0">
              <emma:interpretation id="{5FD51423-9826-415D-8156-C5B1C64A36BF}" emma:medium="tactile" emma:mode="ink">
                <msink:context xmlns:msink="http://schemas.microsoft.com/ink/2010/main" type="inkWord" rotatedBoundingBox="31642,12928 33371,12918 33374,13386 31645,13396"/>
              </emma:interpretation>
              <emma:one-of disjunction-type="recognition" id="oneOf2">
                <emma:interpretation id="interp10" emma:lang="en-US" emma:confidence="0.5">
                  <emma:literal>I-St</emma:literal>
                </emma:interpretation>
                <emma:interpretation id="interp11" emma:lang="en-US" emma:confidence="0">
                  <emma:literal>IS.</emma:literal>
                </emma:interpretation>
                <emma:interpretation id="interp12" emma:lang="en-US" emma:confidence="0">
                  <emma:literal>I-ST</emma:literal>
                </emma:interpretation>
                <emma:interpretation id="interp13" emma:lang="en-US" emma:confidence="0">
                  <emma:literal>IS</emma:literal>
                </emma:interpretation>
                <emma:interpretation id="interp14" emma:lang="en-US" emma:confidence="0">
                  <emma:literal>Is.</emma:literal>
                </emma:interpretation>
              </emma:one-of>
            </emma:emma>
          </inkml:annotationXML>
          <inkml:trace contextRef="#ctx0" brushRef="#br0" timeOffset="10030.9431">16017 6580 349 0,'0'0'312'0,"-12"-7"-71"0,12 7-21 0,-8-6-19 16,8 6-22-16,-6-8-27 0,6 8-35 15,-8-3-17-15,8 3-20 0,0 0-14 0,-4-7-13 0,4 7-7 16,0 0-7-16,9-4 1 0,-9 4 12 0,12-1 0 16,-12 1-10-16,23-3-15 0,-9 2-5 0,3-2 4 15,0 1-2-15,2 1-5 0,3-1 0 0,0 0 0 16,2 0-2-16,-4 1-7 0,2-1 1 0,2 0-2 15,-6 0-4-15,1 1 1 0,-1 1 0 0,-3-1-4 16,1-1 3-16,-16 2-6 0,28 0 6 0,-28 0-9 16,19-1-11-16,-19 1-25 0,15-2-6 0,-15 2-50 15,0 0-27-15,0 0-104 0,0 0-46 0,0 0-273 0,0 0-55 16</inkml:trace>
          <inkml:trace contextRef="#ctx0" brushRef="#br0" timeOffset="10286.586">16261 6499 163 0,'0'0'462'16,"0"0"-141"-16,-5-6-38 0,5 6-82 0,0 0-13 16,0 0-51-16,0 0 2 0,0 0 4 0,0 0-30 15,0 0-17-15,0 0-2 0,0 0-10 0,3 11-4 16,-3-11-12-16,2 15-2 0,-2-6 6 0,0 0 12 16,0 1-11-16,-2 2-2 0,0 4-5 0,1-2-7 0,-2 1-4 15,0-1-13-15,0 4-6 0,-2-1-6 0,1 0-5 16,0 3-6-16,-1-2 0 0,0-1-6 0,-1 2 1 15,4-1-5-15,-3 1 0 0,1-1 3 0,-3-1 41 16,5-1-52-16,-2-1 45 0,0-2-55 0,1 2 33 16,0-2-82-16,1 0-29 0,-2-2-26 0,3 2-27 15,-3-6-49-15,4 2-9 0,-1 0-47 0,1-9-25 16,-3 11-414-16,3-11-192 0</inkml:trace>
          <inkml:trace contextRef="#ctx0" brushRef="#br0" timeOffset="10537.3897">16019 6958 19 0,'-14'-3'423'0,"14"3"-140"0,-22-2-29 16,22 2-57-16,-18-1-1 0,18 1-42 0,-17-2 1 15,17 2-36-15,-13-1-40 0,13 1 16 0,0 0 3 16,0 0 9-16,0 0-9 0,0 0-22 0,0 0-14 16,0 0-13-16,16-1-2 0,-16 1-11 0,20 0-5 15,-5 0-7-15,1-2-1 0,-1 2-3 0,1-2 5 16,5 2-19-16,-3-2 11 0,2 1-9 0,-2-1 9 15,4 0-18-15,-2 2 24 0,0-2-26 0,-2 2 17 0,-1-1-15 16,0-1 13-16,-2 0-17 0,-15 2 13 16,25 2-17-16,-25-2 1 0,20-2-19 0,-20 2-24 15,17-1-9-15,-17 1-53 0,15-1-45 0,-15 1-71 0,0 0-72 16,11-3-263-16,-11 3-80 0</inkml:trace>
          <inkml:trace contextRef="#ctx0" brushRef="#br0" timeOffset="10753.4592">16536 6795 491 0,'-3'-13'437'0,"3"13"-104"16,-7-11-81-16,7 11-45 0,-5-9-34 0,5 9-29 16,0 0-36-16,-4-10-21 0,4 10-8 0,0 0-24 0,9-3-12 15,-9 3-7-15,0 0-10 0,24 0 2 0,-24 0-9 16,22 3-4-16,-9-2-2 0,1-1-6 15,3 3 4-15,0-1-2 0,-1 0-23 0,1-2-11 0,1 0-70 16,-1 0-17-16,1 0-97 0,2-2-49 0,3 0-324 16,-2-1-95-16</inkml:trace>
          <inkml:trace contextRef="#ctx0" brushRef="#br0" timeOffset="11279.8035">17328 6578 338 0,'1'-6'358'16,"-1"6"-83"-16,5-14-26 0,-5 14-23 0,1-13-12 16,-1 13-33-16,3-13-34 0,-3 13-29 0,1-9-22 15,-1 9-19-15,-1-10-14 0,1 10-20 0,-3-7-7 16,3 7 2-16,-6-6-3 0,6 6 2 0,-12-4-8 16,12 4 12-16,-14 0 27 0,0 1-40 0,14-1 26 15,-22 6-43-15,10-3 0 0,0-1-1 0,1 3-2 16,-1 1-1-16,1 0 1 0,-1-1-1 0,0 2-1 0,1 0-2 15,-1 1-2-15,4 1 2 0,-1-1-1 0,0 1 0 16,1 1 0-16,2-1-6 0,-1-1 9 16,2 2-1-16,0-3-4 0,0 0 2 0,4 1-5 0,1-8 5 15,-6 15-3-15,6-15 2 0,-2 14 2 0,2-14 2 16,0 10 43-16,0-10 16 0,5 9-8 0,-5-9-9 16,9 7-10-16,-9-7 43 0,12 6-63 0,-12-6 40 15,19 3-55-15,-19-3 47 0,21 3-54 0,-7-2 47 16,-14-1-62-16,26 3 52 0,-14 1-58 0,3-3 56 15,1 0-53-15,-5 2 48 0,3 2-5 0,-1 1-1 16,2-2-7-16,-2 4-5 0,0-2-1 0,1 2-2 0,0 2 9 16,-2-1-1-16,-2 0 0 0,-1 1 24 0,0 1 1 15,-1-2-1-15,-4 2 19 0,1-1 0 16,0-2-3-16,-1 4 10 0,-4-12 44 0,0 16-8 0,-3-7-5 16,2-1-10-16,-4 1-9 0,0-2-10 0,-2 1-14 15,1-1-5-15,-2 0-7 0,-1-2-12 0,-1 0-3 16,1-2-1-16,-2 2-3 0,1-1-59 0,10-4 64 15,-20 6-59-15,20-6 67 0,-18 1-63 0,18-1 63 16,-16 2-73-16,16-2 21 0,-16-3-106 0,16 3-33 16,-13-4-31-16,13 4-57 0,-10-9-12 0,10 9-32 15,-4-10-6-15,4 10-35 0,0-12-41 0,5 3-347 0,-1 2-226 16</inkml:trace>
          <inkml:trace contextRef="#ctx0" brushRef="#br0" timeOffset="11590.8485">17586 6731 138 0,'0'0'415'0,"6"-8"-121"0,-6 8-55 0,0 0-32 15,0 0-25-15,0 0-24 0,-6-6-18 0,6 6-16 0,0 0-17 16,0 0-22-16,-13 3-13 0,13-3-19 16,0 0-2-16,-9 8 23 0,9-8-14 0,0 0-2 15,-5 8-18-15,5-8-1 0,0 0-6 0,-2 6 8 0,2-6 20 16,0 0-20-16,1 7 71 0,-1-7 3 0,0 0-10 15,10 9-18-15,-10-9-15 0,12 3-13 0,-12-3-11 16,14 1-7-16,-14-1-8 0,16-1-2 0,-16 1-8 16,15-3-4-16,-15 3 2 0,14-5-2 0,-14 5-4 15,12-7-5-15,-12 7 2 0,7-8-1 0,-7 8-44 16,5-10 44-16,-5 10-62 0,-3-12 72 0,3 12-60 16,-8-12 55-16,5 6-71 0,3 6-23 0,-11-11-20 0,5 5-7 15,-1 2-19-15,7 4-45 0,-14-8-20 16,14 8-91-16,-13-8-64 0,13 8-295 0,-10-6-149 15</inkml:trace>
        </inkml:traceGroup>
        <inkml:traceGroup>
          <inkml:annotationXML>
            <emma:emma xmlns:emma="http://www.w3.org/2003/04/emma" version="1.0">
              <emma:interpretation id="{6E6B2F92-6207-4549-8552-643DB6EABA31}" emma:medium="tactile" emma:mode="ink">
                <msink:context xmlns:msink="http://schemas.microsoft.com/ink/2010/main" type="inkWord" rotatedBoundingBox="33527,12880 34316,12875 34319,13379 33530,13383"/>
              </emma:interpretation>
              <emma:one-of disjunction-type="recognition" id="oneOf3">
                <emma:interpretation id="interp15" emma:lang="en-US" emma:confidence="0.5">
                  <emma:literal>I</emma:literal>
                </emma:interpretation>
                <emma:interpretation id="interp16" emma:lang="en-US" emma:confidence="0">
                  <emma:literal>z</emma:literal>
                </emma:interpretation>
                <emma:interpretation id="interp17" emma:lang="en-US" emma:confidence="0">
                  <emma:literal>E</emma:literal>
                </emma:interpretation>
                <emma:interpretation id="interp18" emma:lang="en-US" emma:confidence="0">
                  <emma:literal>Z</emma:literal>
                </emma:interpretation>
                <emma:interpretation id="interp1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2183.5028">17834 6508 397 0,'-4'-11'328'0,"4"11"-40"0,-3-8-22 16,3 8-15-16,-4-7-23 0,4 7-29 0,0 0-40 16,-5-9-29-16,5 9-27 0,0 0-31 0,0-8-11 0,0 8-10 15,0 0 12-15,0 0 4 0,12-5-7 0,-12 5-4 16,15-3 0-16,-15 3 1 0,20-2-13 0,-20 2-3 16,31-3-8-16,-16 2-2 0,2-1 6 0,3 2-1 15,-1-1-11-15,3 0-3 0,0 1-3 0,1-2 0 16,1 2-5-16,-4 0-1 0,2 0-6 0,-4 0 0 15,-1 0 0-15,-1 0 3 0,-1-1-8 0,-15 1 1 16,21 1-3-16,-21-1-14 0,21 0-31 0,-21 0-34 16,0 0-28-16,19 0-27 0,-19 0-42 0,0 0-69 0,0 0-107 15,0 0-315-15,0 0-175 0</inkml:trace>
          <inkml:trace contextRef="#ctx0" brushRef="#br0" timeOffset="12256.9684">18069 6482 108 0,'0'0'389'0,"0"0"-108"0,0 0-64 0,0 0-44 16,0 0-38-16,0 0-28 0,0 0-15 0,-6 6 8 15,6-6 22-15,0 0 1 0,0 0-17 0,0 9-22 16,0-9-19-16,0 0-5 0,0 9-10 0,0-9 12 0,0 0 54 16,-3 13-39-16,3-13 31 0,-2 8-61 15,2-8 18-15,-3 13-41 0,3-13 27 0,-7 14-40 16,7-14 29-16,-2 14-40 0,-1-6 36 0,-2 1-41 0,4 2 31 15,-4-2-33-15,2 2 38 0,-1 1-8 0,2 1-3 16,-4-1 15-16,3 0-26 0,-3 0 0 0,1 3-3 16,1-3 1-16,-1 1 5 0,0 2-6 0,1-3-4 15,-1 4 1-15,-2-3 10 0,2 2-3 0,0-2-10 16,1-1-1-16,0 2 5 0,-1-1-5 0,0 0 2 16,2-2-15-16,-2 2-29 0,1-2-40 0,2 0-50 15,-1-2-36-15,-2 0-39 0,4 0-65 0,1-9-45 0,-3 13-247 16,3-13-80-16</inkml:trace>
          <inkml:trace contextRef="#ctx0" brushRef="#br0" timeOffset="12455.107">17981 6949 87 0,'-14'-7'387'0,"14"7"-74"0,-16-5-36 16,16 5-33-16,-15-3-27 0,15 3-19 0,-14-5-28 15,14 5-25-15,-15-1-25 0,15 1-25 0,0 0-18 16,-13-3-7-16,13 3 12 0,0 0 57 0,0 0 27 15,0 0 3-15,0 0 4 0,0 0-17 0,28-1-44 16,-12 1-16-16,4 0-19 0,6 0-9 0,0 0-6 0,3 0 0 16,5 0-4-16,6 0-5 0,-1 0-7 0,1 0-7 15,0-2-5-15,0 2-7 0,-2-2-5 0,-3 1-2 16,-2-1 0-16,0-2-2 0,-7 2-3 0,0 1-2 16,-3-3-4-16,-1 3 3 0,-7-2-45 0,2 2-69 15,0-2-99-15,-3 0-100 0,-1-1-99 0,0 2-573 16,-1-1-564-16</inkml:trace>
        </inkml:traceGroup>
      </inkml:traceGroup>
    </inkml:traceGroup>
  </inkml:traceGroup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8:17.491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1148 297 274 0,'0'0'229'0,"0"0"-45"0,7-5-14 0,-7 5-17 16,0 0-8-16,0 0-26 0,4-7-20 0,-4 7-7 15,0 0-8-15,0-10-2 0,0 10 1 0,-5-9-5 16,5 9 5-16,-6-8 3 0,0 2 0 0,0 0-20 15,-3 1-1-15,1-2-4 0,-4 1-17 0,-2-2 10 0,-4 2-4 16,1 1 31-16,-5-4-44 0,2 3 37 16,-6-1-42-16,-4 0 29 0,1 1-49 0,-2 1 49 15,-2-1-50-15,-2 0 42 0,0 2-43 0,-3 1 43 16,3 3-45-16,-2-3 43 0,-1 1-49 0,3-1 49 0,0 3-36 16,2-1 25-16,-2 2-35 0,6-1 36 15,1 3-40-15,2-1 35 0,0 1-37 0,3 1 27 16,-2 1-33-16,2 2 13 0,2 1-9 0,1-2 25 15,0 3-29-15,2 0 32 0,4 0-31 0,0 1 28 16,2-2-30-16,2 5 32 0,3-3-32 0,4 1 29 16,1-2-21-16,6 4 20 0,0-4-17 0,5 4 26 15,2-2-32-15,5 2 30 0,2 0-3 0,8 0-2 16,-2-2-3-16,4 2-11 0,1-4 6 0,6 3-7 16,2-2 1-16,3 1 0 0,0-2-4 0,4-3 3 15,-1-1-15-15,3 3 11 0,-1-2-1 0,5-5-7 0,-1 3-17 16,0-4 25-16,3 0-21 0,-3-2 29 15,3 0-32-15,-3 1 34 0,-1-5-28 0,-2-2 30 16,0 3-29-16,-6-3 23 0,1 1-22 0,-6-4 28 16,-4 2-28-16,-5-2 28 0,3 3-22 0,-9-5 22 0,-3 3-33 15,-3-4 26-15,1 4-23 0,-6-4 24 0,-4 4-26 16,-1-3 29-16,-2 2-28 0,-4-2 21 0,-2 0-13 16,-4 0-7-16,-6 0-1 0,1-2 6 15,-7 1 1-15,-3 0 2 0,-8-2-2 0,-1 1 7 0,-6 1-2 16,2-1-1-16,-4 4 25 0,-4 0-27 0,1 5 22 15,-1-3-28-15,-2 2 28 0,-1 3-26 0,0 0 28 16,1 4-25-16,-3 3 27 0,1 0-31 0,-3 3 20 16,-2 3-16-16,-3 1 23 0,5 4-26 0,-1 1 19 15,0 1-21-15,6 4 30 0,0 2-28 0,4 0 26 16,3 2-27-16,-1 6 28 0,6-3-22 0,4 3 26 16,7-3 3-16,1 1-8 0,4 0-5 0,4 3-25 15,3-3 24-15,6 1-31 0,1-3 28 0,7 5-15 16,2-2 23-16,7 3-30 0,2-1 29 0,4 0-26 15,4-1 28-15,10 2-26 0,-1 0 26 0,7-2-29 16,-1-4 27-16,5-2-22 0,3 1 23 0,0-3-27 16,6 1 25-16,1-3-26 0,2-3 27 0,2 0-24 15,1-2 21-15,2-1-26 0,-1-2 29 0,4-2-19 16,1-3 16-16,-4 2-22 0,2-7 29 0,-12 2-28 16,2 0 28-16,-2-3-26 0,-9-1 24 0,-3 0-3 15,1-1-20-15,-6-1 22 0,-3-1-21 0,-3 0 23 16,-3 1-24-16,-4-2 25 0,0-1-22 0,-4 1 16 15,-2-2-22-15,-3 2 26 0,-3-2-27 0,-1-1 26 16,-6 7-34-16,0-11 31 0,0 11-23 0,-11-13 16 16,2 5-16-16,-8 0 21 0,-1 0-21 0,-8-2 22 15,-3 3-24-15,1 0 20 0,-12-1-23 0,0 1 29 0,-3 1-23 16,-4 3 25-16,-2-3-30 0,1 5 30 16,-2 0-24-16,-2-1 22 0,0 4-23 0,4 0 25 15,-3 1-29-15,0 3 21 0,6 0-16 0,-2 1 18 0,2 1-24 16,3 1 28-16,2 0-25 0,4 2 29 0,1 0-30 15,8 0 26-15,2 0-28 0,5 0 28 0,2 1-25 16,5-1 25-16,1 1-19 0,3-1 24 16,8 0-27-16,2 1 27 0,3 0-26 0,4 1 20 0,3 0-14 15,5 0 20-15,6 0-26 0,2 3 20 0,4-5-20 16,6 2 25-16,3 1-24 0,4-1 23 0,2-2-25 16,6 1 23-16,3-1-23 0,2-2 24 15,-1 0-24-15,0-2 24 0,-2-1-24 0,-3 0 24 0,3-4-23 16,-1 3 22-16,-1-3-25 0,-4 0 20 0,4-1-16 15,-9-1 23-15,-2-1-26 0,2 1 23 0,-5 0-21 16,0-2 18-16,-3 0-15 0,-5 0 18 16,-3-1-24-16,-1 1 28 0,-2-2-23 0,-1 1 26 0,-5-2-29 15,0 2 28-15,-3-2-26 0,-1 1 17 0,-11 4-21 16,12-11 20-16,-12 11-22 0,4-12 15 0,-4 12-8 16,-6-12 16-16,-4 7-23 0,-1-2 23 0,-2 2-21 15,-5-2 24-15,-4 3-27 0,-5 0 20 0,-3 0-17 16,-5 1 23-16,-4 1-25 0,-6 2 24 0,-4 0-22 15,-3 0 16-15,-9 2-11 0,1 2 18 0,-2 3-26 16,0-1 25-16,1 1-18 0,1 4 25 0,-3 2-29 16,8 0 24-16,-1 1-21 0,4 2 25 0,2 2-21 15,3 0 22-15,7 2-3 0,5-3-2 0,2 5-1 16,3-1-2-16,3-1-3 0,3 2-1 0,6-2 0 16,4-1 9-16,2 3-35 0,3-5 25 0,7 3-22 15,-1-4 23-15,7-1-18 0,1 3 28 0,7 0-18 16,2-1 16-16,5-1-22 0,5 1 24 0,7-2-26 15,4-2 22-15,4 0-37 0,2-2 40 0,12 0-25 16,4 0 23-16,0-3-16 0,4-1 15 0,0-1-25 16,-1-2 25-16,4-1-28 0,-2-1 31 0,-1 0-22 0,-7-2 18 15,-2-2-18-15,1 0 20 0,5-1-25 16,-7 0 28-16,-5-1-25 0,0-1 23 0,-4 0-25 16,-7-1 24-16,-2 1-18 0,-4-1 23 0,-1-1-18 15,-8 0 19-15,1 1-23 0,-4-4 18 0,-3 5-24 0,-4-2 27 16,2-3-27-16,-6 3 26 0,-3 1-26 0,-2-3 25 15,-1 9-29-15,-9-17 27 0,2 8 1 16,-6 2-7-16,-4-2 2 0,-4 0-1 0,-4 1-3 0,-2 1-8 16,-4 0 8-16,-4 1-2 0,0 2-3 0,-10 1 3 15,-2 1-4-15,-2 2 2 0,-2 2-5 0,-10 1 2 16,1 1 5-16,-1 3-26 0,1 1 27 0,1 1-20 16,2 4 22-16,3-3-21 0,0 3 22 0,7 1-21 15,7 0 21-15,2-2-21 0,2 4 23 0,6-1-22 16,4-3 17-16,6 7-12 0,0-4 18 0,1 2-26 15,5-1 29-15,2-1-22 0,3 0 23 0,3 1-23 16,3-1 26-16,3 0-19 0,3 1 17 0,3-1-23 16,4-1 28-16,6 2-26 0,3-2 21 0,3 0-24 15,5 0 26-15,5-3-22 0,5 0 15 0,1 0-13 16,6-4 18-16,-2-1-26 0,5 1 25 0,-2-5-25 16,4 0 24-16,-1-1-21 0,0-1 22 0,3-1-17 15,-2-2 12-15,-1 0-20 0,-2 0 26 0,1-3-24 16,-6-1 15-16,2 3-11 0,-3-3 17 0,-8 0-20 15,2 0 20-15,-5 0-19 0,-1-3 19 0,-5 3-20 16,1 0 18-16,-8 2-12 0,0-3 12 0,-3 3-23 16,-3-1 20-16,-2-3-25 0,-3 4 14 0,-5 5-15 15,0-13 20-15,-5 6-26 0,-4 1 28 0,-3-2-27 16,-4 1 24-16,-5 1-28 0,-1 1 27 0,-8-2-26 0,2 0 29 16,-7 2-22-16,-2 1 24 0,-7-1-27 0,2 2 24 15,-5-1-19-15,-2 2 29 0,4 2-29 16,-2-1 29-16,-1 1-25 0,3 1 28 0,1 1-30 0,4 2 31 15,4-3-29-15,-1 5 28 0,5-2-25 0,3 0 25 16,4 0-28-16,3 1 21 0,1 2-22 16,1-3 31-16,2 2-31 0,4 2 32 0,2-1-27 0,3-1 32 15,0 2-31-15,4 1 31 0,5-2-23 0,0-7 22 16,0 17-22-16,5-9 22 0,6 2-24 0,-1-3 26 16,4 0-24-16,3 3 14 0,4-3-18 0,5 0 24 15,0 1-22-15,3 0 16 0,2-4-17 0,0 3 25 16,2-2-28-16,-1 1 24 0,2-3-23 0,-2 1 22 15,2 4-25-15,1-7 26 0,-3 5-25 0,-1-4 24 16,2 1-24-16,-2-1 23 0,-3-1-17 0,1 0 15 16,-1-1-24-16,2 2 26 0,-2-4-25 0,5 1 20 15,0 0-21-15,0-1 22 0,3 1-23 0,-4-2 24 16,1-2-26-16,0 2 25 0,-2-2-23 0,2 1 8 16,-1 0 1-16,-1 0-7 0,-3-1 4 0,-3-1 3 15,0 1 0-15,-3 1-1 0,-2 0-1 0,1-1 15 16,0-1-10-16,-7 2 3 0,3 0-4 0,-3 1 1 15,0-1-6-15,-2 1 7 0,2-1 7 0,-5 1-11 16,-9 3 5-16,20-6 0 0,-20 6-1 0,14-4 0 16,-14 4 0-16,15-4 4 0,-15 4-6 0,12-3 0 15,-12 3 6-15,10-4 0 0,-10 4-3 0,0 0 3 0,12-4 2 16,-12 4 1-16,0 0 11 0,0 0-5 16,12-3 6-16,-12 3 3 0,0 0 10 0,0 0 12 0,0 0 1 15,0 0 11-15,9-4 2 0,-9 4 3 0,0 0 1 16,0 0-2-16,0 0 1 0,0 0 0 0,0 0 1 15,0 0 2-15,0 0 2 0,6-6 6 0,-6 6-2 16,0 0-8-16,0 0-9 0,0 0-14 0,0 0-9 16,-1-9-8-16,1 9-1 0,0 0-7 0,-3-9-2 15,3 9 1-15,-5-9-10 0,5 9 1 0,-5-11 3 16,5 11-2-16,-9-13-3 0,6 5-2 0,0 2 4 16,-4-4 0-16,2 0-2 0,0 1 0 0,-2-1 1 15,2 0-2-15,-1-3-3 0,-2 3 4 0,1-3 3 16,0-4-2-16,0 3 2 0,-1-3 1 0,2 4-2 15,-3-2-1-15,2-2-1 0,0 3 2 0,-2-3-3 16,2 0 3-16,-1 2-2 0,1-1 1 0,-3-2-2 16,1 1 1-16,3 1-3 0,-2-1 0 0,-1-2 3 15,1 3-2-15,-1 0 0 0,2-1 0 0,0-2-2 16,-2 2 0-16,1 1 3 0,2-4-2 0,-2 4 5 16,0-1-4-16,2-1 0 0,-1 1 3 0,-2 0-4 15,4-2 0-15,-1 3 2 0,-1-2-1 0,1 1-1 0,0-1 1 16,0 1 0-16,1 0 0 0,-2 0-3 0,2 0 2 15,0 0 0-15,-2-1-1 0,4 2 2 0,-4 0 4 16,2-2-6-16,-2 3 24 0,1-1-28 0,0-1 3 16,-1 0 10-16,-2 3-11 0,4-3 2 0,-2 3-3 15,1-2 5-15,-1 0-3 0,2 0 5 0,-1 1-6 16,2-1 4-16,-1 2-6 0,-2-1 6 0,6-1 0 16,-3 1 2-16,1-1-1 0,0 1-2 0,0 2-1 15,3-4 0-15,-3 5 7 0,3-4-3 0,-1 1-1 16,1 1-1-16,-1-1-3 0,1 1 2 0,0 1 3 15,0-1-2-15,0 0-4 0,0 1 4 0,0 2 1 16,0-2-4-16,0 2 4 0,0 1-3 0,0-1 5 16,0 0-4-16,0 1 1 0,0-2 0 0,0 1-1 15,0 1 2-15,0 0-2 0,0-4 2 0,0 4 2 16,-3 0-4-16,3-3 2 0,0 2-5 0,-2 0 7 16,0 0-4-16,0-2 2 0,2 3-1 0,-3-2-1 15,1 1 1-15,-4-2-1 0,5 4 4 0,-1-2-4 16,-4 0 2-16,2 1-1 0,2 1 0 0,-1 0-3 15,-2 0 3-15,3 2 2 0,-2-1-3 0,1-1 2 16,-1 4-2-16,4 5 1 0,-6-16 0 0,6 16 1 16,-7-11 4-16,7 11-7 0,-6-12 2 0,6 12-3 15,-8-9 1-15,8 9 4 0,-6-8 0 0,6 8-2 0,-6-9-3 16,6 9 3-16,-4-7 0 0,4 7 1 0,-5-6-3 16,5 6 0-16,-6-8 2 0,6 8 0 0,-8-5-3 15,8 5 3-15,-6-5 3 0,6 5-5 0,-11-6 0 16,11 6 2-16,-9-6 29 0,9 6-36 15,-15-4 1-15,15 4 2 0,-17-3 0 0,17 3 2 0,-22-5 3 16,10 3-2-16,1 1 0 0,-2-2 0 0,-3 2-3 16,3-3 7-16,-1 3-2 0,-2 0-1 15,1-1-2-15,1-2 3 0,-1 4-2 0,-1-2 5 16,3-1-6-16,-4 0 2 0,3 3 0 0,-2-3 0 16,-1-2 3-16,-5 3-3 0,5-1-3 0,-1 0 3 15,-4 0 0-15,3-2-2 0,-3 2 5 0,-1-2-2 0,-1 1-2 16,2 0 0-16,-1 3 0 0,-2-5 2 0,1 5 0 15,-2-5 1-15,3 2-3 0,-2 0 0 16,-2 2 0-16,2-1 2 0,-1-1 0 0,2 3-3 16,-3-4-3-16,2 4 5 0,-1-2 0 0,-1 2-3 15,0-1 4-15,-2 0 2 0,1 0 2 0,2 2-7 16,-3 0 5-16,2 0-8 0,-1-1 2 0,-1 1 1 0,1 0 1 16,2 0-5-16,-3 0-5 0,2 0-1 0,1 0-1 15,1 1 0-15,-4-1 1 0,6 2 2 0,-3-2-9 16,0 2-3-16,4 1 0 0,1 0-6 15,1 0-5-15,-2 1-9 0,5 0-7 0,3-1-3 0,-2 1-1 16,2 2-6-16,0 0-9 0,2 1-17 0,0-2-20 16,1 3 5-16,0 1-45 0,3-2 2 15,1 2-46-15,-2 2 33 0,2-3-52 0,1 5-42 16,-1-3-103-16,2 2-451 0,1-3-330 0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8:23.429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961 339 234 0,'0'0'236'0,"-5"-9"-9"0,5 9-58 0,-6-10 12 15,6 10-38-15,-7-13-14 0,3 6-18 0,-2 0 0 16,1-3 4-16,-2 3 0 0,-1-4-17 0,-1 1-10 16,0 2 3-16,-2-4-5 0,-4 3-5 0,2-2-2 15,-2 3-9-15,-2-4-12 0,-1 6 35 0,-2 0-44 16,0-2 33-16,-2 2-46 0,1 3 36 0,-2 0-47 15,-3 0 35-15,1 6-38 0,-5-2 42 0,-2 2-33 16,1 1 9-16,-1 5 9 0,-3 2-5 0,1 0 2 16,-1 2-3-16,9 0 3 0,0 0-12 0,2 1 0 15,3 3-1-15,3 0 3 0,0 1-2 0,2 0 1 16,7 1-5-16,0-3-16 0,4 2 20 0,2-1-11 16,5-1 5-16,-1-1 0 0,4 2 2 0,7 0 2 0,3 0 1 15,4 0-3-15,3-4 1 0,2 1-5 16,3-4-4-16,4-2 1 0,2 0-6 0,3-5 1 15,-1-1-7-15,5 0 1 0,0-5-3 0,4-1 1 16,-1-1-6-16,0-3-1 0,-5-2 1 0,1 1-3 16,-1-4 6-16,-6-3-3 0,-3-1 2 0,-4-1-4 0,-5-1 2 15,-3-2-2-15,-4 0-3 0,-3-4 3 16,-4 1-1-16,-6 0 0 0,-1-2 2 0,-5-2-5 16,-3 3 1-16,-6-5 10 0,-3 2-10 0,-4 1 9 0,-4 3-13 15,1 3 10-15,-5 1-9 0,-1 2 11 0,-4 3-13 16,0 3 16-16,-1 2-17 0,1 6 14 0,-3 3-16 15,1 1 11-15,-6 1-9 0,-1 6 1 16,-7 6-3-16,2 2-1 0,3 5 6 0,-1 2 0 0,4 4-1 16,3 6 2-16,0-1 0 0,3 5 1 0,5 2 1 15,3-1-2-15,3 3 3 0,4-2 1 0,9-3 2 16,1 2-2-16,4-2 2 0,6 0 8 0,2-3-8 16,2 0 14-16,5 4-15 0,3-1 15 0,5-2-14 15,3-1 11-15,1 1-13 0,4-5 10 0,7 3-11 16,-4-7 2-16,5 0 3 0,3-6-1 0,-2 0-3 15,3-5 14-15,4-1-10 0,0-4 7 0,-4 0-11 16,1-7 1-16,1 1-4 0,1-4 14 0,-3 1-12 16,2-7 11-16,1 1-14 0,-1-2 11 0,-3-4-6 15,-2-2 8-15,-6 3-15 0,-4-4 12 0,-2 0-11 16,-5-3-3-16,-3 5 5 0,-4-3-4 0,-4 0 1 16,-3 4-3-16,-2-3 1 0,-5 3 4 0,-3-1-2 15,0 0 3-15,-5 2-1 0,-3 0-2 0,-1 4 1 16,-1 1 1-16,-2 1 0 0,-2 3 0 0,-3 2-1 15,0 2 6-15,-3 2-4 0,-2 4-3 0,2 2 5 0,-5 2 9 16,-1 6-13-16,1-1 13 0,2 5-9 16,1 0 9-16,-1 6-13 0,3-2 11 0,3 1-15 15,3 2 5-15,2-3-1 0,3 4-1 0,3-5 6 16,3 3-2-16,3-3-2 0,1 0 0 0,6-2 3 0,0-1 0 16,4 0 0-16,-1-1 2 0,8 1-1 0,0-5 4 15,3 4-3-15,7-5-2 0,-1 2 3 16,4-5 1-16,1 0-2 0,2-5 6 0,2 2-5 15,3-4 0-15,-4-2 0 0,7-3-2 0,1 0-1 0,0-1 3 16,-1-2-2-16,0-1-1 0,0 0 2 0,-4-1 2 16,-1 1-2-16,-3-2 2 0,-3 1 0 15,-1 0 2-15,-3-1-2 0,-5 1-2 0,1 0-3 16,-5-2-1-16,0 2 1 0,-2 2-3 0,-7 3 2 0,1-9 0 16,-1 9-3-16,-5-7-2 0,5 7 4 0,-18-1 0 15,18 1 0-15,-29 1 2 0,12 3-1 0,-3 0 2 16,-1 4-7-16,-8-1 5 0,2 3-1 0,-3 4 0 15,-5 2 5-15,4 1-4 0,-1-1-1 0,2 3 0 16,-3 2 3-16,4 0-4 0,3-1 2 0,0 1-1 16,7-3 2-16,1-2-1 0,1 4-2 0,3-2 5 15,5-2-1-15,1-1 0 0,5 1 3 0,2-3 0 16,2 1 0-16,6 0 1 0,-1-3 0 0,7 4-3 16,4-6 4-16,5 4-1 0,1-4-2 0,6-1 0 15,1-1 0-15,2-1 1 0,4-2-1 0,-1-3 0 16,4-1-2-16,0 0 0 0,4-1 2 0,2-3-3 15,-1-1 2-15,-1-3-2 0,-2 1 3 0,-3-2 0 16,-2-2 1-16,-6 3-1 0,-3-4 0 0,-3 3 0 0,-4-4 0 16,-5 3-1-16,-1-3 3 0,-2 2-5 15,-5-1 0-15,-4 3-4 0,-1-1 4 0,-4-2-2 16,-3 4-1-16,-4-2 2 0,-1 2 10 0,-3 0-12 16,-4 1-1-16,-5 0 0 0,1 5 2 0,-2 0 0 0,-3 1 0 15,-2 2 1-15,-2 3-3 0,-1 2 3 0,-1 2 0 16,-3 2 0-16,0 3 0 0,0 0 2 0,2 4 0 15,4-3-3-15,4 0-2 0,-1 3 5 0,7-4-3 16,1 2 1-16,2 0 1 0,3-3 2 0,4 1 0 16,3-2-1-16,0 2 3 0,6-2 10 0,0 2-10 15,6-3 9-15,3 2-9 0,2-3 9 0,4 3-16 16,3-3 16-16,6 0-15 0,2-2 14 0,1 0-10 16,3 0 8-16,2-2-13 0,1-1 1 0,4-4 1 15,0 1 0-15,1-2 2 0,5-1 0 0,2-4 1 16,-1 1-2-16,2-1 0 0,-2-1 1 0,-2-4 1 15,0 1-1-15,-3-2 7 0,-4 2-6 0,-7-1 2 16,-2 0 0-16,-3 1-1 0,-6-1 0 0,-1-2-1 16,-2 2-3-16,-4-2 2 0,-3 2-2 0,-3-1-3 15,-4 3 0-15,-4-4 0 0,-3 4 1 0,-1 0 3 16,-6-1-4-16,-4 3-5 0,-1 1 8 0,-3 0 1 16,-6 4 0-16,0 0-1 0,-3 4-1 0,-3 0 2 15,1 4-3-15,-2 0 0 0,1-1 3 0,3 3-2 0,1 1 0 16,3-2 3-16,2 3-2 0,3-3-1 0,6 0 1 15,-1 3-7-15,4-1 9 0,3-4 3 16,2 3 1-16,3-3 1 0,5-5-1 0,0 10-2 16,0-10 1-16,13 7 2 0,-13-7-2 0,24 4-1 0,-7-4 2 15,0-2-1-15,6-2-3 0,3-1 3 0,0-1-1 16,4-3 1-16,1-2 1 0,1-2-2 0,4 0 3 16,-3-6 0-16,-1 1-1 0,-1-2 6 0,-3-1 4 15,1-2 10-15,-2-3-7 0,-4 0 3 0,-3-4-5 16,-3 2-3-16,-2-3 0 0,-7 2-4 0,0 0-2 15,-7 2 5-15,-2-3-7 0,-3 0 7 0,-7 1-14 16,0 1 12-16,-6 0-10 0,-6 1 5 0,-1 3-7 16,-4 4 8-16,-1 1-10 0,-4 2 9 0,0 7-11 15,-4-1 10-15,6 3-8 0,-1 5 12 0,-3 3-13 16,6 0 11-16,-2 1-14 0,-1 5 11 0,3 2-9 16,3 1 6-16,0-1-5 0,6 6-2 0,-1-1 2 15,4 0 1-15,6-1 3 0,0 1-1 0,5 1 8 16,3-2-5-16,1 1-2 0,7 0 2 0,-1 1 0 0,3-4 1 15,5 2 1-15,2-2 7 0,3-2-7 16,1-2 3-16,2 0 1 0,3-4 4 0,-1 0-1 16,3-4 1-16,0-2 8 0,4-1-9 0,-3-5 0 15,2 0 1-15,2-7 0 0,-2 2-2 0,1-5 0 0,-6 2-2 16,-1-4 6-16,-4-1-9 0,-1-1 8 0,-5 0-11 16,-1-1-1-16,-4-4 1 0,-2 1-2 15,-1-3-1-15,-5-1 1 0,-2-1 0 0,-5-6 0 0,-2 3 0 16,-6-1-1-16,2 2 1 0,-8-2-1 0,-1 2-2 15,0 6 2-15,-2 2 1 0,-2 3-2 0,-3 6 1 16,2 0 0-16,-5 3-1 0,5 4 1 0,-1 3 1 16,2 1-1-16,1 4 0 0,3-1 2 0,4 4-2 15,-2 0 2-15,7 0-4 0,-2 1 3 0,1 2 0 16,5 2-2-16,1 0 2 0,3 0 2 0,6-5 5 16,-4 14-3-16,9-7-1 0,0-1 2 0,7 3-3 15,5-2 0-15,1 1 2 0,5-2 0 0,-1-1-4 16,8-2 5-16,-1 1-1 0,-2-2 0 0,1-4 0 15,3-2 1-15,0 1-1 0,-1-6 1 0,-1-1-2 16,-4 0 3-16,-3-6-1 0,2-1 1 0,-7-2-3 16,-4-2 1-16,-3-3-2 0,-4 3-2 0,-6-3 3 15,-2-4 0-15,-7 1 0 0,-4-4-1 0,-8-1 8 16,-2 3-17-16,-7-1 3 0,-6 2-19 0,-3 4 2 16,-1 3-17-16,-5 3-6 0,4 5-34 0,-3 3-13 15,-4 4-20-15,2 5-57 0,-3 1 28 0,-2 3-47 16,-4 5 34-16,-2 5-36 0,4 1-24 0,3 3-51 15,3 6-125-15,0-2-293 0,4 1-191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8:27.035"/>
    </inkml:context>
    <inkml:brush xml:id="br0">
      <inkml:brushProperty name="width" value="0.33333" units="cm"/>
      <inkml:brushProperty name="height" value="0.66667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329 19 485 0,'-7'-6'376'16,"7"6"-39"-16,-14-7-69 0,14 7-31 0,-18-6-27 15,18 6-37-15,-25 2-1 0,14 2-54 0,-5-1 33 16,3 4-53-16,-2 0 34 0,0 3-51 0,0 0 33 16,2-1-56-16,-1 4 36 0,2 0-50 0,3-2 34 15,0 3-59-15,1-2 49 0,2 0-46 0,1-1 35 16,1 0-45-16,2 2 43 0,1-3-38 0,1-2 51 16,3 2-32-16,1 1 49 0,3-2-38 0,0-3 47 15,4 1-51-15,1-2 36 0,2-1-57 0,1-1 46 0,1-1-51 16,0-4 43-16,2 1-50 0,0-2 42 0,3-3-54 15,-2 0 54-15,-2-2-53 0,0 0 54 0,-2-3-53 16,0 2 51-16,-4-4-57 0,-2-1 51 16,-1 0-61-16,-3 3 52 0,-1-5-53 0,-4 3 48 0,-2-2-53 15,-1-1 48-15,-3 5-51 0,-5-3 54 0,0 1-57 16,-5 3 51-16,2 2-47 0,-3 2 44 0,-4-1-50 16,-1 5 52-16,2 2-50 0,-4 0 49 0,1 2-49 15,-3 4 51-15,3-1-49 0,1 1 45 0,-2-1-48 16,6 4 56-16,0-2-55 0,3-1 54 0,3 0-56 15,0 2 56-15,2-1-52 0,6-2 52 0,0 2-52 16,4-7 57-16,2 10-54 0,-2-10 53 0,16 8-54 16,-4-5 51-16,2-3-49 0,2 0 54 0,3 0-56 15,1-3 51-15,0 0-50 0,1-2 53 0,0 1-52 16,-2 0 51-16,-2-1-50 0,0-3 50 0,0 3-53 16,-4-1 42-16,-2-3-85 0,1 4-1 0,-2-1-85 15,-1-3-36-15,-2 3-80 0,-5 0-64 0,-2 6-44 16,3-14-544-16,-3 14-492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9:03.35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664399-C8B8-4782-AEED-DAEF215A183A}" emma:medium="tactile" emma:mode="ink">
          <msink:context xmlns:msink="http://schemas.microsoft.com/ink/2010/main" type="writingRegion" rotatedBoundingBox="19567,886 31724,1033 31713,2012 19555,1865"/>
        </emma:interpretation>
      </emma:emma>
    </inkml:annotationXML>
    <inkml:traceGroup>
      <inkml:annotationXML>
        <emma:emma xmlns:emma="http://www.w3.org/2003/04/emma" version="1.0">
          <emma:interpretation id="{4C70495A-1997-4FD2-8A2C-F7A3306BE733}" emma:medium="tactile" emma:mode="ink">
            <msink:context xmlns:msink="http://schemas.microsoft.com/ink/2010/main" type="paragraph" rotatedBoundingBox="19567,886 31724,1033 31713,2012 19555,1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2E785B-A165-4063-BB5C-062C3AF011F9}" emma:medium="tactile" emma:mode="ink">
              <msink:context xmlns:msink="http://schemas.microsoft.com/ink/2010/main" type="line" rotatedBoundingBox="19567,886 31724,1033 31713,2012 19555,1865"/>
            </emma:interpretation>
          </emma:emma>
        </inkml:annotationXML>
        <inkml:traceGroup>
          <inkml:annotationXML>
            <emma:emma xmlns:emma="http://www.w3.org/2003/04/emma" version="1.0">
              <emma:interpretation id="{D121C058-00F8-4D7B-B5E6-1615EC01B235}" emma:medium="tactile" emma:mode="ink">
                <msink:context xmlns:msink="http://schemas.microsoft.com/ink/2010/main" type="inkWord" rotatedBoundingBox="19565,1029 20459,1040 20449,1876 19555,1865"/>
              </emma:interpretation>
              <emma:one-of disjunction-type="recognition" id="oneOf0">
                <emma:interpretation id="interp0" emma:lang="en-US" emma:confidence="0.5">
                  <emma:literal>RE</emma:literal>
                </emma:interpretation>
                <emma:interpretation id="interp1" emma:lang="en-US" emma:confidence="0">
                  <emma:literal>RF</emma:literal>
                </emma:interpretation>
                <emma:interpretation id="interp2" emma:lang="en-US" emma:confidence="0">
                  <emma:literal>Re</emma:literal>
                </emma:interpretation>
                <emma:interpretation id="interp3" emma:lang="en-US" emma:confidence="0">
                  <emma:literal>RI</emma:literal>
                </emma:interpretation>
                <emma:interpretation id="interp4" emma:lang="en-US" emma:confidence="0">
                  <emma:literal>RIE</emma:literal>
                </emma:interpretation>
              </emma:one-of>
            </emma:emma>
          </inkml:annotationXML>
          <inkml:trace contextRef="#ctx0" brushRef="#br0">-2692 189 539 0,'-8'-8'533'16,"8"8"-91"-16,-3-7-95 0,3 7-72 0,-10-4-62 16,10 4-53-16,0 0-18 0,-5-6-15 0,5 6-15 15,0 0-18-15,0 0 0 0,0 0 45 0,-5 7 31 16,5-7-14-16,-2 14-64 0,-1-2 38 0,2 2-59 16,1 3 34-16,0-2-54 0,0 6 22 0,-2 0 6 15,1 2 0-15,1 2-7 0,-3 1-8 0,2 2-13 16,-3 2-9-16,2 1-5 0,0 0-3 0,-1 0 47 15,-3-2-71-15,4 0 58 0,-1-1-66 0,-3 1 55 16,2-2-66-16,1 0 57 0,-1-3-64 0,-1-4 36 16,4 1-85-16,-4-1 6 0,3-4-66 0,1-3 31 15,-3 0-49-15,4-2 42 0,-1 0-38 0,1-11-15 16,0 12-50-16,0-12 4 0,0 0 23 0,0 0 11 16,0 0 6-16,8-12 37 0,-4 0-7 0,-3-2 44 15,-1-2-1-15,4-6 28 0,-4-2 18 0,0-3 9 16,0-5 7-16,-3-1 8 0,2-1-2 0,1-3 39 15,0 1 0-15,0-5 30 0,-3-1 9 0,5 7 6 16,-1-1 33-16,-1 2 12 0,4 1 2 16,1 1-11-16,-1 3-11 0,4-1-4 0,-1 0-7 0,5 5 22 15,0 0-6-15,3 0 1 0,-1 4-11 0,6 0 6 16,-1 4-12-16,2 0-13 0,0 3-9 0,1 3-12 16,2 3-4-16,-2 2-1 0,2 4-9 0,-8 2 0 15,8 0-2-15,-4 2-5 0,0 4-1 0,-3 2 0 16,-1 0-3-16,0 2 3 0,-3 1-4 0,-3 2 1 15,-3 1 10-15,-2-1-46 0,-3 1 61 0,-2 3-52 16,-1-1 57-16,-4 1-54 0,-1 1 52 0,-5 0-57 16,0 1 58-16,-6 2-61 0,0-3 6 0,-1-1 3 15,-2 1 2-15,0-2 5 0,-4 1-4 0,1-2 2 16,1-3 2-16,1 2 4 0,-1-5-2 0,2-1 1 16,2 0 3-16,1 0 1 0,0-5 2 0,3 2 6 15,-1-2 2-15,2 0 2 0,13-3 0 0,-19 1-2 16,19-1-8-16,-17 1-2 0,17-1-2 0,0 0-6 15,-17 2-2-15,17-2-5 0,0 0 4 0,0 0-4 16,0 0 0-16,0 0 1 0,0 0 0 0,8 4-1 16,-8-4 2-16,18 7 2 0,-6-4-1 0,2 3 0 0,-1 0 2 15,3 1 2-15,0 2 1 0,-1 1-2 0,3 0 0 16,-1 1 0-16,-1 0 2 0,1 0 0 16,1 1 0-16,-2 0-1 0,-1 1-3 0,0 0 4 15,-2 0-1-15,1-2-3 0,-1 0-18 0,-2 0-23 16,1 0-45-16,-2-3-38 0,-2 1-45 0,1 0-49 15,2-1-23-15,-5-2 6 0,2 1 2 0,1-2-20 16,0-2-80-16,-9-3-114 0,17 2-282 0,-17-2-233 16</inkml:trace>
          <inkml:trace contextRef="#ctx0" brushRef="#br0" timeOffset="307.7618">-2093 529 411 0,'-15'10'478'0,"2"-3"-110"0,1-1-95 0,2-1-52 15,0 1-30-15,3-1-24 0,7-5-1 0,-12 6-15 16,12-6-14-16,0 0-27 0,0 0-22 0,7 6-15 16,-7-6-11-16,22-1-14 0,-5-2-9 15,2-1-29-15,4 2-41 0,9-7-43 0,-3 4-64 16,1-1-74-16,0 0-180 0,1-3-286 0,-4 1-189 0</inkml:trace>
          <inkml:trace contextRef="#ctx0" brushRef="#br0" timeOffset="161.4462">-2073 456 536 0,'-3'-5'521'0,"3"5"-135"0,-8-12-83 15,8 12-48-15,-6-9-42 0,6 9-6 0,-5-9 3 0,5 9-16 16,-3-7-27-16,3 7-35 0,0 0-25 0,0-10 20 16,0 10-70-16,8-7 29 0,-8 7-55 0,17-8 32 15,-6 5-49-15,5 0 29 0,-3 0-73 0,2-1 3 16,0 3-108-16,2-5-2 0,-1 5-28 16,1 1-43-16,-1-4-23 0,-16 4-52 0,26 0-28 0,-26 0-361 15,16 4-180-15</inkml:trace>
        </inkml:traceGroup>
        <inkml:traceGroup>
          <inkml:annotationXML>
            <emma:emma xmlns:emma="http://www.w3.org/2003/04/emma" version="1.0">
              <emma:interpretation id="{A7EC13C0-99A8-4A46-AB7A-206D81D6541F}" emma:medium="tactile" emma:mode="ink">
                <msink:context xmlns:msink="http://schemas.microsoft.com/ink/2010/main" type="inkWord" rotatedBoundingBox="20929,1003 22762,1025 22754,1737 20920,1715"/>
              </emma:interpretation>
              <emma:one-of disjunction-type="recognition" id="oneOf1">
                <emma:interpretation id="interp5" emma:lang="en-US" emma:confidence="0.5">
                  <emma:literal>20%</emma:literal>
                </emma:interpretation>
                <emma:interpretation id="interp6" emma:lang="en-US" emma:confidence="0">
                  <emma:literal>20%.</emma:literal>
                </emma:interpretation>
                <emma:interpretation id="interp7" emma:lang="en-US" emma:confidence="0">
                  <emma:literal>201.</emma:literal>
                </emma:interpretation>
                <emma:interpretation id="interp8" emma:lang="en-US" emma:confidence="0">
                  <emma:literal>20%,</emma:literal>
                </emma:interpretation>
                <emma:interpretation id="interp9" emma:lang="en-US" emma:confidence="0">
                  <emma:literal>207.</emma:literal>
                </emma:interpretation>
              </emma:one-of>
            </emma:emma>
          </inkml:annotationXML>
          <inkml:trace contextRef="#ctx0" brushRef="#br0" timeOffset="-6678.9151">-1165 206 282 0,'3'-10'442'0,"-3"10"-56"16,0 0-51-16,0-11-26 0,0 11-80 0,0 0 28 16,-3-13-73-16,3 13 50 0,0-10-48 0,0 10 40 15,-1-10-62-15,1 10 31 0,0-11-81 0,0 11 23 16,1-15-71-16,-1 15 33 0,6-14-65 0,-1 5 47 16,0 1-11-16,3 0-9 0,1-2-11 0,-1 3-49 15,7-3 46-15,-2 1-6 0,4 2-2 0,0-1-11 16,-1 0-4-16,4 4-4 0,-3-1-3 0,3-1-7 15,-3 3 2-15,-1 3-4 0,0 0-3 0,1 0 4 16,0 0-2-16,-1 3 18 0,-3 3-22 0,2 1 12 16,-2-2 6-16,-1 5-48 0,-1 0 70 0,0 0-59 15,-5 3 60-15,-1-2-46 0,-3 2 77 0,-1 1-45 16,-2 0 70-16,-2 1-65 0,-5 2 61 0,2 0-80 16,-6-2 64-16,0 1-76 0,-4 1 4 0,-2-1 6 15,-1 2-2-15,-3-3-2 0,-1 0 6 0,1-1-5 16,-4 1-3-16,0-2 2 0,1-1-1 0,-3-1 1 15,0 0-4-15,1 0-6 0,1-6 7 0,-1 3 13 16,-2-3-14-16,6 1-4 0,0-5 4 0,3 3 3 16,0-2-5-16,3 0 7 0,-1-4-7 0,1 0 1 15,3-2 0-15,0 1-1 0,2-2 0 0,0-1-2 16,1-1 0-16,5-1-3 0,0-1-1 0,1-1 67 16,5 2-80-16,-2-4 72 0,4 2-84 0,0-3 68 15,1 4-68-15,3-3 66 0,0 2-76 0,3 1 73 0,-2 1-74 16,2 0 68-16,1 2-69 0,0-1 83 15,1 4-82-15,1 1 62 0,-12 2-65 0,22 0 67 16,-9 2-63-16,-1 1 68 0,3 2-69 0,-2 3 68 16,0 0-62-16,3 0 0 0,-5 1 8 0,5 3 5 0,-5 0 4 15,1 0 2-15,1 0-1 0,-1 0-22 0,-1 2-23 16,0-2-19-16,2 0-24 0,-3 1-27 0,0-2-14 16,2 2-22-16,-1-2-36 0,-1 2-20 0,4-2 28 15,-1-2 25-15,5 2-5 0,-1-3-11 0,1-3-5 16,2 1-22-16,0-1-23 0,2-4-33 0,1-1-56 15,0-1-311-15,1-3-145 0</inkml:trace>
          <inkml:trace contextRef="#ctx0" brushRef="#br0" timeOffset="-6286.2029">-509 261 383 0,'5'-12'392'0,"-1"-1"-83"16,-1 3-18-16,-3 1-8 0,0-2-45 0,0 3 22 15,0 8-30-15,-2-13-41 0,2 13-20 0,-6-13-21 16,6 13-23-16,-7-8-15 0,7 8-15 0,-11-5 8 15,11 5 3-15,-14 2 3 0,14-2 9 0,-15 7-41 16,6 0 37-16,2 0-57 0,0 1 53 0,-2 1-45 16,3 4 50-16,-1-4-71 0,2 2 46 0,-1 1-71 15,2 0 5-15,1 0-8 0,0 0 0 0,3-2 1 16,0 1 0-16,0 2 2 0,6-2 7 0,-2 0 2 16,3-2-4-16,0 1 3 0,3-2 3 0,2 1 3 15,3-2-3-15,-2-1 0 0,5 0 4 0,0-3-6 16,2 1-4-16,-2-4-2 0,0 0-2 0,0 0-3 15,-1-2 3-15,5-3 3 0,-4 1-6 0,0-2 0 16,-1 0 3-16,-3-2 0 0,-1-3-1 0,-3 3 68 0,-2-3-87 16,-1-1 65-16,-6 0-78 0,-1-2 66 15,-1 0-77-15,-5-1 65 0,-3 1-70 0,-2-3 82 16,-6 3-90-16,-4-1 70 0,2 1-66 0,-3 3 62 16,-1 1-73-16,-2 0 73 0,3 4-75 0,0 1 59 0,0 0-97 15,5 2 13-15,3 0-99 0,-1 3 15 0,15 0-32 16,-28 1-49-16,28-1-38 0,-14 6-1 0,14-6 8 15,-4 8-5-15,4-8 5 0,9 7-7 0,3-4-15 16,2 1-48-16,3-4-287 0,6 3-137 0</inkml:trace>
          <inkml:trace contextRef="#ctx0" brushRef="#br0" timeOffset="-6012.8841">204 75 90 0,'27'-8'536'0,"-3"-2"-99"0,0 1-41 0,-6-2-14 16,-1 4-1-16,-3 3-14 0,-3-3-19 0,1 0-34 15,-3 3-47-15,0 1-50 0,-9 3-52 0,13-6-33 16,-13 6-21-16,0 0 28 0,9 6-55 0,-9-6 82 16,-8 16-62-16,2-4 57 0,-1 5-68 0,-3 0 74 15,-2 4-84-15,-2 1 60 0,-3 7-80 0,1-1 6 16,-2 1-7-16,-3 4-34 0,4-2 22 0,-4-1-33 16,5 0 28-16,-5 1-35 0,4-1 23 0,-2 0 1 15,2-2-11-15,0 2-2 0,0-1-2 0,0-2-2 16,6-3-3-16,-2-3-2 0,1 2-34 0,3-5-28 15,1 0-36-15,-1-3-31 0,3-4-39 0,1 2-37 16,2-3-24-16,-1 1-19 0,2-4-28 0,2-7-57 16,-4 11-8-16,4-11-33 0,0 0-86 0,0 0-493 15,10-6-516-15</inkml:trace>
          <inkml:trace contextRef="#ctx0" brushRef="#br0" timeOffset="-5839.1892">-80 149 412 0,'-10'-13'426'16,"0"0"-99"-16,2 5-74 0,-2-1-56 0,3 1-38 0,-2 1-22 16,5 1-39-16,-4 2-22 0,8 4-16 0,-7-9-11 15,7 9-6-15,0 0-18 0,-11-2-3 0,11 2-18 16,0 0-17-16,0 0-23 0,0 0-23 16,6 9-39-16,-6-9-66 0,11 8-79 0,-11-8-281 0,18 8-26 15</inkml:trace>
          <inkml:trace contextRef="#ctx0" brushRef="#br0" timeOffset="-5674.3447">342 425 175 0,'6'7'593'0,"0"0"-165"0,-6-7-102 0,6 10-68 16,-6-10-51-16,5 7-30 0,-5-7-26 0,5 7-27 15,-5-7-25-15,0 0-20 0,7 7-25 0,-7-7-24 16,0 0-29-16,9 9-37 0,-9-9-24 0,8 6-75 15,-8-6-105-15,13 4-468 0,-13-4-214 0</inkml:trace>
        </inkml:traceGroup>
        <inkml:traceGroup>
          <inkml:annotationXML>
            <emma:emma xmlns:emma="http://www.w3.org/2003/04/emma" version="1.0">
              <emma:interpretation id="{B462E1E2-4BAD-416F-86E9-1B0C74EDFB78}" emma:medium="tactile" emma:mode="ink">
                <msink:context xmlns:msink="http://schemas.microsoft.com/ink/2010/main" type="inkWord" rotatedBoundingBox="23254,1305 24977,1325 24973,1693 23249,1672"/>
              </emma:interpretation>
              <emma:one-of disjunction-type="recognition" id="oneOf2">
                <emma:interpretation id="interp10" emma:lang="en-US" emma:confidence="0.5">
                  <emma:literal>or</emma:literal>
                </emma:interpretation>
                <emma:interpretation id="interp11" emma:lang="en-US" emma:confidence="0">
                  <emma:literal>on</emma:literal>
                </emma:interpretation>
                <emma:interpretation id="interp12" emma:lang="en-US" emma:confidence="0">
                  <emma:literal>To</emma:literal>
                </emma:interpretation>
                <emma:interpretation id="interp13" emma:lang="en-US" emma:confidence="0">
                  <emma:literal>For</emma:literal>
                </emma:interpretation>
                <emma:interpretation id="interp14" emma:lang="en-US" emma:confidence="0">
                  <emma:literal>for</emma:literal>
                </emma:interpretation>
              </emma:one-of>
            </emma:emma>
          </inkml:annotationXML>
          <inkml:trace contextRef="#ctx0" brushRef="#br0" timeOffset="-1154.2045">1535 492 452 0,'-11'-11'446'15,"-1"3"-93"-15,-1-3-84 0,-2 0-58 16,-2 2-26-16,-7-2-3 0,-1 1-26 0,-3 0-1 16,-1-1 24-16,-4 2-44 0,-2 1 35 0,-1-1-56 0,4 1 25 15,1 2-60-15,1 0 26 0,1 1-55 0,6 0 28 16,1 1-54-16,7 0 33 0,-2 4-52 15,3-5 34-15,14 5-44 0,-22-2 38 0,22 2-47 0,0 0 61 16,-11 7-39-16,11-7 40 0,17 6-46 0,1-1 7 16,11 1 4-16,12 0 1 0,16 1-1 0,4 0 11 15,5-2 3-15,4 1-3 0,3 0 1 0,5-1 0 16,0-2-4-16,2 1-5 0,-1 0 3 0,-1-3 3 16,-1 2 44-16,-3-3-49 0,-4 0 49 0,-5 0-43 15,-12-2 72-15,-7 2-25 0,-7-1 87 0,-4 0-40 16,-7-1 78-16,-4-2-79 0,-4 1-22 0,-5 1 44 15,-6-3-90-15,-9 5 56 0,0-12-91 0,-14 7 63 16,-10-4-78-16,-16 0 58 0,-16 3-74 0,-10 0 72 16,-9-1-73-16,-19 2 70 0,-7 3-71 0,-3 2 67 15,-2 2-73-15,-2 3 67 0,3-1-71 0,3 5 9 16,6-3 8-16,9 5 3 0,18-2 0 0,9 0 0 16,5 2 5-16,14-4-6 0,11 1 10 0,6 2-1 15,7-1 5-15,8 0 6 0,3 1 3 0,12 2 2 16,9-3 8-16,16 7-6 0,20-1 2 0,8 0-2 15,21 3-1-15,10-5 0 0,4 0 1 0,5-4 8 16,4-2-2-16,1-2 11 0,2-2-4 0,-3-2 12 16,-2-1 13-16,-4-2 5 0,-1-3 13 0,-20 1 7 15,-4-3 23-15,-4 0-1 0,-7-4 29 0,-7 0-12 16,-11 2-11-16,-5-3-19 0,-10 2-18 0,-6-4-14 16,-6 3-16-16,-7-2-12 0,-7-1-7 0,-7-2-1 15,-10 2 21-15,-14-4-48 0,-11-1 21 0,-13 1-70 16,-7 2 5-16,-6 1-108 0,-14 1-5 0,-5 2-58 15,1 2-8-15,9 3-116 0,0 4 0 0,-1 2-65 16,3 2-55-16,0 4-89 0,3 0-98 0,4 3-358 16,0 0-616-16</inkml:trace>
          <inkml:trace contextRef="#ctx0" brushRef="#br0" timeOffset="-5033.0706">1303 422 535 0,'-22'-4'436'0,"1"0"-94"0,0-1-84 16,2 3-56-16,-2 0-33 0,5-2-12 0,-1 2-8 15,3 1-15-15,-2 1-19 0,4 0-25 16,12 0-3-16,-23-2-34 0,23 2-4 0,-17 0-11 15,17 0-2-15,-11 2 11 0,11-2 12 0,0 0 6 0,0 0 1 16,0 0 5-16,11 10-10 0,4-7 5 0,5 0-6 16,9 2-11-16,8-2-9 0,6 4-5 0,15-2-3 15,0 0 2-15,6 2 4 0,2-1-16 16,2 0 7-16,1-1 0 0,0 1-3 0,1 3-4 0,-1-4-2 16,-3 1 2-16,0-2-2 0,-7 1-4 0,2 2 3 15,-12-5 0-15,-4 4 5 0,-1-5 1 0,-9 2 3 16,-1-1 2-16,-7 1 3 0,-1-2 2 0,-1 1 3 15,-9-2-4-15,2 2-2 0,-1 0-3 0,-1-2-4 16,-16 0 4-16,24 2-18 0,-24-2-9 0,18 0-18 16,-18 0-32-16,17 0-38 0,-17 0-40 0,0 0-47 15,16 0-20-15,-16 0-5 0,0 0-4 16,0 0-33-16,0 0-18 0,0 0-41 0,1-9 28 0,-1 9-30 16,-6-8 22-16,6 8-208 0,-8-11 33 0</inkml:trace>
          <inkml:trace contextRef="#ctx0" brushRef="#br0" timeOffset="-5002.6717">2445 447 585 0,'-5'-8'183'0,"-1"1"24"0,0-3-11 15,1 2 1-15,-2 1-20 0,0-2 9 0,3 2 5 16,-4-1 9-16,4 0-34 0,-1 1 25 0,5 7-37 16,-9-8 18-16,9 8-57 0,-7-10 21 0,7 10-57 15,-5-9 16-15,5 9-54 0,0 0 28 0,-5-5-46 16,5 5 45-16,0 0-21 0,0 0 57 0,10 3-38 16,-10-3 36-16,18 11-48 0,-8-6 48 0,1 3-64 15,1 3 10-15,1-2-25 0,-2 4-3 0,1-2-2 16,0 1-2-16,-3 1-2 0,-3 2-2 0,1-1 3 15,-4 0-6-15,-3 2 46 0,0-2-58 0,-5 0 55 16,-1 3-65-16,-7-3 18 0,0 1-81 0,-4 3-8 16,-1-5-99-16,-4 2-25 0,-1-2-13 0,0-2-53 15,-2-1-37-15,-2-2-114 0,4-1-347 0,-2-4-288 16</inkml:trace>
        </inkml:traceGroup>
        <inkml:traceGroup>
          <inkml:annotationXML>
            <emma:emma xmlns:emma="http://www.w3.org/2003/04/emma" version="1.0">
              <emma:interpretation id="{105BFD3D-3F6D-4C68-A5FE-372DB261F888}" emma:medium="tactile" emma:mode="ink">
                <msink:context xmlns:msink="http://schemas.microsoft.com/ink/2010/main" type="inkWord" rotatedBoundingBox="27027,976 29205,1003 29196,1810 27017,1783"/>
              </emma:interpretation>
              <emma:one-of disjunction-type="recognition" id="oneOf3">
                <emma:interpretation id="interp15" emma:lang="en-US" emma:confidence="0.5">
                  <emma:literal>semi</emma:literal>
                </emma:interpretation>
                <emma:interpretation id="interp16" emma:lang="en-US" emma:confidence="0">
                  <emma:literal>Semi</emma:literal>
                </emma:interpretation>
                <emma:interpretation id="interp17" emma:lang="en-US" emma:confidence="0">
                  <emma:literal>senior</emma:literal>
                </emma:interpretation>
                <emma:interpretation id="interp18" emma:lang="en-US" emma:confidence="0">
                  <emma:literal>Senior</emma:literal>
                </emma:interpretation>
                <emma:interpretation id="interp19" emma:lang="en-US" emma:confidence="0">
                  <emma:literal>semis</emma:literal>
                </emma:interpretation>
              </emma:one-of>
            </emma:emma>
          </inkml:annotationXML>
          <inkml:trace contextRef="#ctx0" brushRef="#br0" timeOffset="1475.742">5045 243 115 0,'0'0'556'16,"0"0"-136"-16,0 0-57 0,0 0-59 0,0 0 44 15,6-6-39-15,-6 6 43 0,0 0-52 0,0 0 53 16,0 0-89-16,0 0 35 0,0 0-96 0,0 0 46 16,0 0-94-16,0 0 71 0,6-5-94 0,-6 5 55 15,0 0-78-15,0 0 40 0,0 0-78 0,0 0-4 16,2-8 3-16,-2 8-1 0,0 0 2 0,0 0 42 16,0 0-60-16,0 0 38 0,0-8-62 0,0 8 43 15,0 0-58-15,0 0 47 0,0 0-57 0,0 0 51 16,0 0-52-16,0 0 49 0,0 0-52 0,0 0 44 15,0 0-46-15,0 0 47 0,0 0-52 0,4-7 46 16,-4 7-45-16,0 0 47 0,0 0-38 0,0 0 48 16,0 0-36-16,0 0 38 0,0 0-42 0,0 0 35 15,0 0-44-15,0 0 35 0,3-10-41 0,-3 10 38 16,0 0-39-16,0 0 33 0,0 0-34 0,0-10 28 16,0 10-35-16,0 0 38 0,0-8-43 0,0 8 39 15,-7-10-44-15,7 10 34 0,-5-8-37 0,5 8 34 16,-12-11-39-16,12 11 37 0,-14-5-39 0,2 2 34 15,-2 0-38-15,-3 3 40 0,2 2-40 0,-2 1 40 16,-4 0-43-16,-1 2 40 0,2 4-51 0,-4 1 44 16,-2 0-53-16,3 4 39 0,1 0-52 0,1 1 6 15,1-1 1-15,3-1-2 0,0 4 5 0,5-3 2 16,1-2-11-16,2 0 6 0,1 0 11 0,3-1 7 16,3-2 5-16,2-9 11 0,0 18 0 0,4-12 14 15,4 3-1-15,2-2 1 0,3-1 6 0,4 0 7 16,1 1-4-16,3-2-1 0,-2 1 3 0,3 0-1 15,2-1 2-15,-1-2-2 0,-1 4 8 0,0 0-10 16,1-2 11-16,2 4-5 0,-2 1-2 0,-5-2-2 16,3 0 6-16,-4 2-3 0,0 1-1 0,-3-2 0 15,-2 4 3-15,-1-2 3 0,-3 4-3 0,0-1 0 16,-4-1 0-16,-2 1 5 0,-2 2 0 0,-1-2-2 16,-3 1 4-16,-2 0-1 0,0 1 2 0,-3-1-2 15,-1-1 58-15,-2-1-71 0,-2 1 56 0,1-4-106 16,-2 1 30-16,2-4-112 0,-4 1 8 0,0-6-74 15,-1 1 12-15,4-3-69 0,-3-3 15 0,-4-2-79 16,4-3-18-16,3 0 2 0,-1-2-75 0,-1-4-93 16,7 0-238-16,-1-3-260 0</inkml:trace>
          <inkml:trace contextRef="#ctx0" brushRef="#br0" timeOffset="2667.4209">5270 428 443 0,'0'0'459'16,"8"8"-106"-16,-8-8-88 0,10 7-54 0,-10-7-48 15,8 8-29-15,-8-8-33 0,8 5-10 0,-8-5-16 16,7 7-17-16,-7-7-10 0,12 2-4 0,-12-2-9 16,18 2-7-16,-18-2-2 0,24-2-5 0,-10 1-3 15,0-1 0-15,2-2-7 0,0 1 5 0,1-1-7 16,1-2 3-16,-1 0-3 0,0-1 4 0,-3-1-8 15,0 1 18-15,-1 0-15 0,-2 1 14 0,-2-5-10 16,-3 2 33-16,2 1-15 0,-3 0 26 0,-3-1-3 16,-1 2-10-16,-1 7-13 0,-3-16-11 0,-1 11-1 15,4 5-9-15,-11-9 1 0,11 9 0 0,-16-7-10 16,16 7-3-16,-19 0-1 0,19 0-32 0,-24 3 40 16,10 4-31-16,3-3 36 0,-1 3-35 0,0 2 5 15,3 1 9-15,0-2-1 0,1 4 3 0,2-1 3 16,1 2 4-16,1-2 6 0,3 2-7 0,1 0 5 15,2 2-1-15,3-3 5 0,0 1-7 0,7 0 9 16,0 1-1-16,-1 0 32 0,6-4-51 0,0 2-4 16,1-3-11-16,-1 0 24 0,4-3-34 0,-1 1-2 15,1-5-1-15,1 2-8 0,-2-4 7 0,0 0-21 16,1-4 18-16,0 2-8 0,-2-5 17 0,-2 1 11 16,1-1 5-16,-1-4 7 0,-2 1 1 0,-2-4-17 15,-1 1 27-15,0-2-21 0,-2 0 13 0,-4-1 26 16,4 1 33-16,-5 4 37 0,-1-2-17 15,1 3 29-15,-1 0-7 0,-2 2-21 0,3 1-16 0,-2 1-12 16,-3 6-22-16,3-13-5 0,-3 13-1 0,0 0-9 16,0 0-31-16,0 0 44 0,0 0-37 0,0 0 44 15,3 13-42-15,-5-6 4 0,1 2-1 0,1-1 18 16,-2 2 16-16,1 1-3 0,-2 2 1 0,1 0-7 16,-1 0 1-16,2-1 42 0,0 2-47 0,-1-1 36 15,2-1-45-15,-2 0 45 0,2-3-54 0,-2 1 55 16,1 0-53-16,1-10 41 0,0 14-40 0,0-14 48 15,-2 13-5-15,2-13 68 0,0 9-41 0,0-9 26 16,0 0-56-16,0 0 34 0,0 0-51 0,0 0 37 16,10-9-54-16,-5 1-4 0,0 0 10 0,0-7-4 15,1 4 38-15,0-5-49 0,2 0 28 0,-2-1-29 16,2 1 35-16,-1 0-4 0,-1 1-4 0,-1 4-4 16,2-2-3-16,-2 3-8 0,-3 2-4 0,4-2-3 15,0 4 1-15,-1 2-3 0,-5 4 7 0,9-6 4 16,-9 6-9-16,0 0-34 0,15 3 44 0,-15-3-42 15,9 10 51-15,-7-3-41 0,3 0 5 0,2 4 13 16,-3 1 1-16,1-3 1 0,0 4 7 0,0-2 4 16,-1 2 34-16,4-2-49 0,-4 2 52 0,1-1-51 15,1-2 39-15,2 1-42 0,-1 0 43 0,-1-2-43 16,1-2 48-16,2-1-47 0,0-1 45 16,0 2-47-16,2-4 45 0,-11-3-51 0,22 0 45 0,-7-2-48 15,-2 0-1-15,1-4 4 0,-1 1-2 0,5-2-3 16,-4-4 8-16,0 1 4 0,2-3 35 0,-3 0-47 15,-1-1 45-15,-2 1-6 0,0-2-2 0,-2 3-2 16,2-1 1-16,-3-1 1 0,-1 4 1 0,1 0 3 16,-2-1 16-16,-1 2-18 0,-2 1-3 0,-2 8-2 15,8-12-14-15,-8 12-2 0,4-8 0 0,-4 8 1 16,0 0 0-16,0 0 8 0,0 0-42 0,0 0 49 16,0 0 0-16,-1 8-42 0,1-8 46 0,-2 16-41 15,2-16 8-15,-1 15 2 0,1-4 11 0,1-1 4 16,1 2-1-16,-1 0 42 0,4 0-45 15,0 0 43-15,1 0-45 0,0-1 42 0,1 1-43 0,3 0 42 16,-1-2-48-16,0-2 43 0,3 0-38 0,3-4 37 16,-2 2-46-16,1-5 41 0,1 1-42 0,0 0 37 15,-1-4-47-15,3-1 41 0,0-3-43 0,4 0 24 16,-4-3 10-16,1 0-42 0,-4-1 48 0,3-3-129 16,-3-2 72-16,0 1 18 0,-2 0-3 0,0-3 13 15,-1 2 20-15,-2 2 17 0,-1-1 16 0,-2 4 3 16,2 1-3-16,-4-2-6 0,1 5-6 0,0-1-16 15,-5 7-1-15,7-10-6 0,-7 10 7 0,0 0-1 16,0 0 2-16,0 0 16 0,0 16-21 16,-1-8-39-16,-1 2 49 0,0 1-44 0,2 4 18 15,-2-3 46-15,4 4-31 0,0-2 28 0,1 3-45 16,0 0 48-16,-1-3-12 0,2 4-18 0,2-2-24 0,0-2-12 16,0-3-69-16,1 2-9 0,-1-3-42 0,3-1-57 15,-1-2-106-15,2-2-449 0,-10-5-288 0</inkml:trace>
          <inkml:trace contextRef="#ctx0" brushRef="#br0" timeOffset="2820.8159">6855 48 575 0,'-12'-16'476'0,"-1"5"-119"0,-2 2-86 0,6 0-68 0,-1 2-50 15,1-1-37-15,1 3-43 0,8 5 1 16,-13-7-59-16,13 7-13 0,0 0-66 0,0 0-53 0,-11 7-100 15,11-7-384-15,6 7-114 0</inkml:trace>
        </inkml:traceGroup>
        <inkml:traceGroup>
          <inkml:annotationXML>
            <emma:emma xmlns:emma="http://www.w3.org/2003/04/emma" version="1.0">
              <emma:interpretation id="{B342C6E8-5A7D-474A-84A6-4EFC0450CBBA}" emma:medium="tactile" emma:mode="ink">
                <msink:context xmlns:msink="http://schemas.microsoft.com/ink/2010/main" type="inkWord" rotatedBoundingBox="29610,1305 31721,1330 31717,1656 29606,1631"/>
              </emma:interpretation>
              <emma:one-of disjunction-type="recognition" id="oneOf4">
                <emma:interpretation id="interp20" emma:lang="en-US" emma:confidence="0.5">
                  <emma:literal>an</emma:literal>
                </emma:interpretation>
                <emma:interpretation id="interp21" emma:lang="en-US" emma:confidence="0">
                  <emma:literal>an.</emma:literal>
                </emma:interpretation>
                <emma:interpretation id="interp22" emma:lang="en-US" emma:confidence="0">
                  <emma:literal>ann.</emma:literal>
                </emma:interpretation>
                <emma:interpretation id="interp23" emma:lang="en-US" emma:confidence="0">
                  <emma:literal>any</emma:literal>
                </emma:interpretation>
                <emma:interpretation id="interp24" emma:lang="en-US" emma:confidence="0">
                  <emma:literal>aunt</emma:literal>
                </emma:interpretation>
              </emma:one-of>
            </emma:emma>
          </inkml:annotationXML>
          <inkml:trace contextRef="#ctx0" brushRef="#br0" timeOffset="3441.9983">7443 472 279 0,'0'0'245'15,"0"0"-80"-15,5-9 2 0,-5 9 4 0,9-5-2 16,-9 5-25-16,8-6-16 0,-8 6 2 0,12-7-16 15,-12 7-14-15,11-11-7 0,-2 4 1 0,-2-1 16 16,-1 0 13-16,1 1-10 0,-2-4-3 0,0 2 16 16,-4 1-12-16,5-4-25 0,-5 6 15 15,2-3 2-15,-3-1-17 0,-3 2-10 0,0-1-18 16,-1-1 11-16,2 4-40 0,-3-1-10 0,-2 0 1 16,-1 3-7-16,-3 0-3 0,-1 2-1 0,12 2-3 0,-28 0 1 15,10 5 11-15,1 0-6 0,-3 4 0 0,2-2 0 16,-3 3-4-16,7 1-38 0,-5 4 48 0,1 0-38 15,5 1 9-15,1 1 4 0,2-2 40 0,2 2-39 16,3 2 55-16,1-2-59 0,4-1 47 16,0 1-43-16,4-2 46 0,2 1-8 0,2 1-9 0,1-3 0 15,1-1-4-15,5-2-1 0,-4-2 6 0,6-1-5 16,0 0-3-16,0-7-4 0,0 1-3 0,0-2 2 16,2-2-6-16,-1-3 3 0,1-1 0 15,0-1-5-15,0-3-42 0,-2-3 51 0,-2 2-43 16,0-3 45-16,1-2-2 0,-4 0-6 0,0-2 1 15,-2 5 5-15,-2-3-13 0,1 3 1 0,-4 0 7 16,2 3-6-16,-2 0-5 0,-3 2-2 0,3-1-12 16,-5 9 2-16,6-11 0 0,-6 11 2 0,0 0 5 0,0 0 0 15,0 0 3-15,-12 6 14 0,12-6-13 16,-6 12-41-16,2-2 46 0,0 0-44 0,1 0 47 16,-2 3-51-16,5-2 6 0,0 3-13 0,0-2-27 0,3 3-26 15,2-3-42-15,-1 0-15 0,3 2-17 0,2-3-9 16,3 0-22-16,0 0-33 0,-1-5-76 0,6-1-323 15,-3-1-153-15</inkml:trace>
          <inkml:trace contextRef="#ctx0" brushRef="#br0" timeOffset="4076.7237">7978 447 130 0,'6'-15'608'16,"-1"4"-85"-16,-1 4-66 0,-1-1-27 0,2-1-54 16,-3 1-45-16,-2 8-47 0,4-13-52 15,-4 13-51-15,5-8-39 0,-5 8-40 0,3-8-23 0,-3 8-13 16,0 0-15-16,0 0-6 0,0 0 47 15,0 0-7-15,0 13-64 0,0-13 60 0,-3 14-64 16,3-14 52-16,-1 19-60 0,0-9 51 0,1 1-60 0,0 1 54 16,0 0-61-16,0 0 54 0,0 1-59 0,1-1 57 15,0 0-61-15,2-1 61 0,-2 1-61 16,1-3 62-16,2-2-66 0,-2 1 61 0,-2-8-61 16,5 14 61-16,-5-14-59 0,5 11 60 0,-5-11-56 15,13 4 52-15,-13-4-64 0,17-2 58 0,-6-2-61 16,-1-3 55-16,2 0-59 0,1-2 49 0,-1-5-49 15,3 2 59-15,-1-6-58 0,3 1 57 0,-6 1-63 0,4 1 65 16,-4 1-6-16,-2 3-2 0,2-2-9 16,-5 4-6-16,3 1-4 0,-1 0-7 0,-4 2-8 15,-4 6 2-15,9-10 5 0,-9 10 1 0,0 0 4 16,0 0-37-16,14 7 52 0,-14-7-59 0,5 14 61 0,-2-5-51 16,-3 2 62-16,3 2-57 0,-2 0 60 0,-1 0-53 15,1 3 56-15,0-1-62 0,3 0 43 0,-2 0-80 16,1 0 16-16,0 0-9 0,2-3-33 15,0 1-27-15,2-2-34 0,1 0-22 0,1-4-57 16,0-1-5-16,2-2-10 0,-11-4-5 0,25 1-1 16,-9-4-30-16,-2-2-38 0,3-4-324 0,1-1-157 15</inkml:trace>
          <inkml:trace contextRef="#ctx0" brushRef="#br0" timeOffset="4210.9101">8582 439 455 0,'12'-18'380'16,"-3"3"-29"-16,0 1-60 0,-4 2-64 0,1 0 10 15,2 2-53-15,-4 1-30 0,1 0-35 0,-5 9-25 16,9-9 27-16,-9 9-2 0,0 0-4 0,0 0 26 15,0 0 19-15,5 9-22 0,-5-9-18 0,-2 19-10 16,2-9 7-16,-1 3-15 0,-1 0-12 0,2-1-9 16,0 4-17-16,0-1-1 0,0-1-9 0,0-1-6 15,0 1-12-15,0-2-7 0,0 0-2 0,0 0-3 16,2-4-3-16,-1 2 2 0,-1-10 2 0,2 14-4 16,-2-14 1-16,7 12-1 0,-7-12 4 0,8 4-12 0,-8-4 0 15,14 0-6-15,-14 0 4 0,15-8-3 0,-4 0-52 16,-1 0 59-16,2-2-53 0,-1-4 55 15,0 1-5-15,2-2 0 0,-3-2-6 0,2 2-7 16,-2-1 1-16,-1 1-2 0,1 1 1 0,0 4-3 16,-4-1-2-16,0 4-8 0,0-2-7 0,-6 9 5 15,7-10 1-15,-7 10 6 0,0 0-4 0,0 0 6 16,9 5 2-16,-9-5 0 0,2 14 4 0,-2-14-11 16,-2 17 18-16,2-9-49 0,0 2 61 0,0 1-6 15,0 0 3-15,0 1-8 0,0 0-16 0,0 0-31 16,3-3-43-16,-3 3-23 0,1-1-27 0,5-1-20 15,-3 0-58-15,3-2-46 0,-1 1-16 0,3-3-60 16,1-1-153-16,-9-5-225 0,18 4-217 0</inkml:trace>
          <inkml:trace contextRef="#ctx0" brushRef="#br0" timeOffset="4392.9806">9273 439 128 0,'0'0'808'0,"12"-7"-220"0,-12 7-126 0,6-2-84 15,-6 2-80-15,10-6-45 0,-10 6-37 0,0 0-38 16,12-5-32-16,-12 5-35 0,0 0-23 0,12-3-21 16,-12 3-12-16,0 0-24 0,14-2-35 0,-14 2-53 0,0 0-74 15,0 0-48-15,16-3-46 0,-16 3-8 0,0 0-18 16,0 0-44-16,0 0-104 0,15 0-242 16,-15 0-150-16</inkml:trace>
        </inkml:traceGroup>
      </inkml:traceGroup>
    </inkml:traceGroup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9:11.99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691074-7323-4F7F-8B88-C7ACD37F6FD2}" emma:medium="tactile" emma:mode="ink">
          <msink:context xmlns:msink="http://schemas.microsoft.com/ink/2010/main" type="writingRegion" rotatedBoundingBox="28056,96 30814,404 30748,995 27990,686"/>
        </emma:interpretation>
      </emma:emma>
    </inkml:annotationXML>
    <inkml:traceGroup>
      <inkml:annotationXML>
        <emma:emma xmlns:emma="http://www.w3.org/2003/04/emma" version="1.0">
          <emma:interpretation id="{CA1B45CA-BD0A-4509-914A-2EBD903496D0}" emma:medium="tactile" emma:mode="ink">
            <msink:context xmlns:msink="http://schemas.microsoft.com/ink/2010/main" type="paragraph" rotatedBoundingBox="28056,96 30814,404 30748,995 27990,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138905-7F78-4B4B-9753-70DAF7BF610F}" emma:medium="tactile" emma:mode="ink">
              <msink:context xmlns:msink="http://schemas.microsoft.com/ink/2010/main" type="line" rotatedBoundingBox="28056,96 30814,404 30748,995 27990,686"/>
            </emma:interpretation>
          </emma:emma>
        </inkml:annotationXML>
        <inkml:traceGroup>
          <inkml:annotationXML>
            <emma:emma xmlns:emma="http://www.w3.org/2003/04/emma" version="1.0">
              <emma:interpretation id="{7448EE5D-36CA-4E68-B874-C01487121A78}" emma:medium="tactile" emma:mode="ink">
                <msink:context xmlns:msink="http://schemas.microsoft.com/ink/2010/main" type="inkWord" rotatedBoundingBox="28043,213 28197,230 28157,586 28003,569"/>
              </emma:interpretation>
              <emma:one-of disjunction-type="recognition" id="oneOf0">
                <emma:interpretation id="interp0" emma:lang="en-US" emma:confidence="0.5">
                  <emma:literal>*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8</emma:literal>
                </emma:interpretation>
                <emma:interpretation id="interp4" emma:lang="en-US" emma:confidence="0">
                  <emma:literal>M</emma:literal>
                </emma:interpretation>
              </emma:one-of>
            </emma:emma>
          </inkml:annotationXML>
          <inkml:trace contextRef="#ctx0" brushRef="#br0">63 4 61 0,'0'0'82'0,"0"0"16"0,0 0-10 15,0 0 3-15,0 0-11 0,0 0 8 0,0 0-16 0,0 0 3 16,0 0 2-16,0 0 5 0,0 0-4 16,0 0 14-16,0 0-1 0,0 0 2 0,0-8 7 15,0 8-7-15,0 0 8 0,0 0-9 0,0 0 14 16,0 0-15-16,0 0 19 0,0 0-17 0,0 0 26 16,0 0-14-16,0 0 18 0,0 0-10 0,0 0-5 15,0 0 32-15,0 0-24 0,0 0 21 0,0 0-27 16,0 0 20-16,0 0-21 0,0 0 19 0,0 0-30 15,0 0 25-15,0 0-32 0,0 0 23 0,0 0-36 16,0 0 21-16,0 0-39 0,0 0 19 0,0 0-34 16,0 0 9-16,0 0-32 0,0 0 15 0,0 0-31 15,0 0 18-15,0 0-27 0,0 0 16 0,-6 5-30 16,6-5 22-16,0 0-28 0,0 0 26 0,0 0-24 16,-2 9 28-16,2-9-20 0,2 12 8 0,-2-3 4 15,1 1 6-15,2-1-2 0,-1 3 4 0,1 0 1 16,-1 3 2-16,0-2 5 0,2-1 2 0,-1 3 2 15,0-2 0-15,-2 0 4 0,5 3-54 0,-4-3 64 0,1 1-53 16,-2-2 54-16,3 3-54 0,-3-4 54 16,2 2-54-16,-1-2 54 0,1-1-53 0,-2-2 52 15,-1-8-57-15,3 17 60 0,-3-17-56 0,2 14 59 16,-2-14-54-16,2 10 57 0,-2-10-38 0,1 11 68 16,-1-11-50-16,0 9 73 0,0-9-61 0,0 0 89 15,3 9-69-15,-3-9 79 0,0 0-61 0,0 0 65 0,2 8-51 16,-2-8 12-16,0 0 53 0,0 0-52 15,0 0 47-15,1 7-56 0,-1-7 23 0,0 0-57 16,0 0 29-16,-1-11-65 0,1 11 41 0,-1-12-55 16,0 4 36-16,-2-2-45 0,2-1 37 0,-3-2-43 0,1 1 44 15,2-3-47-15,-2 0 37 0,-2 0-42 16,3-3 39-16,-2 2-31 0,2 1 28 0,-1-3-37 0,0 2 39 16,-1 2 0-16,3 0-9 0,-3 2-4 0,4 0 1 15,-3 0-4-15,-1 3 1 0,4-1-1 0,-1 2-7 16,1 8 0-16,-1-13-3 0,1 13-2 0,-3-13 6 15,3 13-11-15,-2-10 0 0,2 10-6 0,0 0-1 16,-4-9 5-16,4 9 2 0,0 0-4 0,-5 8-27 16,5-8 45-16,-6 13-40 0,4-5 49 0,-2 3-42 15,3 1 48-15,-3 0-50 0,1 2 48 0,-1-1-45 16,2 1 49-16,-1-1-50 0,1 1 51 0,-2 0-51 0,4 0 55 16,-2 1-50-16,1-4 52 0,-2 3-50 15,3-3 50-15,-1 1-51 0,0-2 52 0,1-2-50 16,-3 0 50-16,3-8-51 0,-1 16 54 0,1-16-48 15,0 11 48-15,0-11-45 0,-1 11 47 0,1-11-44 0,0 9 46 16,0-9-39-16,0 0 40 0,-2 8-44 16,2-8 43-16,0 0-35 0,0 0 31 0,0 0-46 15,0 0 43-15,0 0-46 0,0 0 45 0,0 0-44 16,0-11 41-16,0 2-43 0,0 0 43 0,0-1-44 0,0-4 40 16,0-2-38-16,0 0 34 0,-2 0-34 0,2-1 11 15,0 1-6-15,0-1 36 0,0 0-1 0,0 4-6 16,0-2-4-16,0 3-8 0,0 1 3 0,0 1-2 15,0 2-4-15,0 8 0 0,0-16-7 0,0 16-8 16,0-14-10-16,0 14-7 0,0-10-11 0,0 10 6 16,0 0 7-16,0 0 3 0,0 0 10 0,0 0 4 15,0 0-48-15,2 13 63 0,-2-13-47 0,0 19 55 0,2-11-55 16,-2 1 62-16,1 2-53 0,3 1 54 0,-4 1-55 16,1 0 58-16,0-2-52 0,-1 4 53 0,3-4-52 15,-3 0 56-15,1-1-58 0,1 0 6 0,-2 1 8 16,0-1-9-16,1 0-10 0,2-1-2 0,-3-9 13 15,1 16 0-15,-1-16 4 0,1 16 13 0,-1-16-87 16,0 13 60-16,0-13-90 0,3 11 52 0,-3-11-85 16,1 10 40-16,-1-10-75 0,1 7 30 15,-1-7-28-15,0 0-33 0,0 11-36 0,0-11-37 0,0 0-11 16,0 0-36-16,0 0-57 0,0 0-486 0,0 0-449 16</inkml:trace>
        </inkml:traceGroup>
        <inkml:traceGroup>
          <inkml:annotationXML>
            <emma:emma xmlns:emma="http://www.w3.org/2003/04/emma" version="1.0">
              <emma:interpretation id="{991982BA-EEC3-4FC3-9E59-18EE44DA462F}" emma:medium="tactile" emma:mode="ink">
                <msink:context xmlns:msink="http://schemas.microsoft.com/ink/2010/main" type="inkWord" rotatedBoundingBox="28509,326 29045,386 29026,556 28490,496"/>
              </emma:interpretation>
              <emma:one-of disjunction-type="recognition" id="oneOf1">
                <emma:interpretation id="interp5" emma:lang="en-US" emma:confidence="0.5">
                  <emma:literal>-7</emma:literal>
                </emma:interpretation>
                <emma:interpretation id="interp6" emma:lang="en-US" emma:confidence="0">
                  <emma:literal>-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-r</emma:literal>
                </emma:interpretation>
                <emma:interpretation id="interp9" emma:lang="en-US" emma:confidence="0">
                  <emma:literal>-s</emma:literal>
                </emma:interpretation>
              </emma:one-of>
            </emma:emma>
          </inkml:annotationXML>
          <inkml:trace contextRef="#ctx0" brushRef="#br0" timeOffset="363.3153">510 241 296 0,'0'0'440'16,"-12"-2"-107"-16,12 2-77 0,-12-3-58 0,12 3-30 15,0 0-12-15,-14-2-22 0,14 2-18 0,0 0-26 16,0 0-20-16,0 0-20 0,0 0-12 0,-14 0-5 16,14 0-1-16,0 0 3 0,0 0 21 15,6 11 9-15,-6-11-2 0,11 4-25 0,-11-4 38 0,14 6 13 16,0-5 7-16,0 3 5 0,3-4 6 0,1 3-16 16,3-1-9-16,2-2-12 0,-1 4-11 0,2-4-14 15,-1 1-7-15,-2 0-7 0,3-1-4 0,-8 2-5 16,3-2-4-16,-2 1 12 0,-3-1-22 0,3 0 4 15,-17 0-6-15,25 2 1 0,-25-2-5 0,20 0-5 16,-20 0-24-16,17 0-35 0,-17 0-40 0,15 1-26 16,-15-1-22-16,0 0-20 0,16 0-9 0,-16 0-28 15,0 0-30-15,12-3-59 0,-12 3-59 0,5-5-197 16,-5 5-63-16</inkml:trace>
          <inkml:trace contextRef="#ctx0" brushRef="#br0" timeOffset="610.1324">867 190 35 0,'0'0'441'0,"-9"-8"-95"15,9 8-25-15,-7-5-60 0,7 5-7 0,-5-4-56 16,5 4-16-16,0 0-26 0,-6-7-16 0,6 7-29 16,0 0-22-16,0 0-17 0,4-9-13 0,-4 9 3 15,7-3-3-15,-7 3 8 0,13-3-1 16,-13 3 12-16,17-1-39 0,-17 1-1 0,21 1-5 0,-21-1-7 16,19 2-6-16,-19-2-3 0,17 4-3 0,-17-4 2 15,17 7 2-15,-8-2-3 0,-1 0 6 0,-2-1-7 16,1 2 2-16,-2 0-3 0,0 1-1 0,-1-2-1 15,-4-5 4-15,3 15 0 0,-5-6-7 0,-2-2 9 16,3 3-5-16,-4-1-33 0,-2 2-31 0,1-4-36 16,-4 1-30-16,3 1-36 0,-3 1-36 0,2-3-35 15,-1 3-46-15,0-5-78 0,0 0-253 0,9-5-114 16</inkml:trace>
        </inkml:traceGroup>
        <inkml:traceGroup>
          <inkml:annotationXML>
            <emma:emma xmlns:emma="http://www.w3.org/2003/04/emma" version="1.0">
              <emma:interpretation id="{4D2FBE9B-C61C-43EE-9F1A-16E120B429A4}" emma:medium="tactile" emma:mode="ink">
                <msink:context xmlns:msink="http://schemas.microsoft.com/ink/2010/main" type="inkWord" rotatedBoundingBox="29312,236 30814,404 30748,995 29246,827"/>
              </emma:interpretation>
              <emma:one-of disjunction-type="recognition" id="oneOf2">
                <emma:interpretation id="interp10" emma:lang="en-US" emma:confidence="0.5">
                  <emma:literal>zer</emma:literal>
                </emma:interpretation>
                <emma:interpretation id="interp11" emma:lang="en-US" emma:confidence="0">
                  <emma:literal>z</emma:literal>
                </emma:interpretation>
                <emma:interpretation id="interp12" emma:lang="en-US" emma:confidence="0">
                  <emma:literal>r</emma:literal>
                </emma:interpretation>
                <emma:interpretation id="interp13" emma:lang="en-US" emma:confidence="0">
                  <emma:literal>Z.</emma:literal>
                </emma:interpretation>
                <emma:interpretation id="interp14" emma:lang="en-US" emma:confidence="0">
                  <emma:literal>F.</emma:literal>
                </emma:interpretation>
              </emma:one-of>
            </emma:emma>
          </inkml:annotationXML>
          <inkml:trace contextRef="#ctx0" brushRef="#br0" timeOffset="1161.9883">1399 175 16 0,'5'-4'556'0,"-5"4"-183"0,12-10-61 16,-12 10-92-16,6-6 4 0,-6 6 7 0,8-7 27 16,-8 7-8-16,0 0 11 0,6-10-60 0,-6 10-11 0,0 0-54 15,7-7 2-15,-7 7-48 0,0 0 19 0,5-4-37 16,-5 4 9-16,0 0-38 0,6-9 12 0,-6 9-35 15,8-8 16-15,-8 8-33 0,11-7 24 0,-5 1-33 16,3-1 25-16,-1 2-27 0,4 1 22 16,-1-2-26-16,5 1 25 0,-2 0-26 0,0 2 24 0,3-1-10 15,-3 3 5-15,2-2-26 0,-2 3 25 0,3 0-21 16,-3 1 26-16,0 2-28 0,-2 0 28 0,0 1-27 16,-1 1 23-16,0 3-20 0,-2-3 26 15,-2 2-25-15,-1 3 24 0,-4-1-27 0,2 0 9 16,-4 0 4-16,-1 1-9 0,-3 0 19 0,1 1-4 15,-2 0 6-15,-1 1-1 0,-3-1 1 0,3-1 1 0,-1-2-3 16,0 3 0-16,-1-4-2 0,5-2-1 0,-3 3 3 16,6-8 10-16,-6 11 0 0,6-11-4 0,-5 8 6 15,5-8 9-15,-5 9 3 0,5-9 1 16,0 0 10-16,5 8 3 0,-5-8-2 0,17 3 2 16,-17-3-2-16,25 2 1 0,-4 0-9 0,2-2-5 15,2-2-8-15,4 2 4 0,-1 0-10 0,0-2-7 0,1 2 2 16,-1 0-3-16,-3-2-2 0,0 2-3 0,-1 0-18 15,-6 0-31-15,-1-1-40 0,0 1-58 16,-17 0-45-16,21 0-44 0,-21 0-28 0,0 0-43 16,15 1-71-16,-15-1-97 0,-11 4-284 0,-5-4-268 15</inkml:trace>
          <inkml:trace contextRef="#ctx0" brushRef="#br0" timeOffset="1666.4791">1284 461 545 0,'-15'4'511'0,"5"-1"-114"0,10-3-91 0,-17 6-72 0,17-6-37 16,-11 3-20-16,11-3-12 0,-8 4 0 0,8-4 12 15,0 0-15-15,0 0-6 0,14 1-23 0,-14-1-18 16,30 0-9-16,-8 0-16 0,5-1-16 16,7 1-10-16,3-4-2 0,10 1-3 0,5 1-3 15,2-1-8-15,9 0-6 0,1 1-6 0,0-1-12 16,0-1-1-16,1 2-1 0,-5-3-9 0,-8 2-17 0,-4 0 19 15,-1 1-4-15,-7 1-7 0,-5 0-16 0,-4-2-8 16,-5 0-42-16,-4 3-37 0,-4 0-37 16,-3 0-19-16,-2-1-32 0,-13 1-38 0,0 0-20 15,0 0 0-15,0 0-2 0,0 0-15 0,-13 7 1 16,-7-5 32-16,-5 1 28 0,-9 3 42 0,-4 1 28 16,-4 1 28-16,-4 0 24 0,-8 3 32 0,-1 0 29 0,-2-1 24 15,1 2 29-15,2 0 30 0,-3 0 48 0,4 0 8 16,2 0 28-16,10-3-7 0,1 0 19 15,9-3-14-15,0 1-9 0,6-2 1 0,6-1-4 16,-1-1-12-16,6 2-14 0,1-2-8 0,3 1 8 16,10-4 4-16,0 0 32 0,0 0 12 0,0 0 10 0,17 2 4 15,1-4-37-15,9 2-1 0,9-6-8 16,11 2-5-16,11-1-6 0,5-1-2 0,6 3-3 16,1-3-8-16,4 2 0 0,-1-2-9 0,1 3 2 15,-3-2-9-15,-1 3-9 0,0-1-12 0,-6 0-4 16,-4-1-4-16,-12 3-22 0,-1-1 7 0,-10 1-10 15,-6 1 6-15,-2-3-4 0,-6 3 18 0,-2 0 12 0,-2 0-53 16,-3-2 73-16,1 2-48 0,-17 0 53 16,26-1-54-16,-26 1 63 0,19 0-64 0,-19 0 51 15,18 0-63-15,-18 0 46 0,14-2-60 0,-14 2 47 16,0 0-59-16,20-2 50 0,-20 2-58 0,0 0 48 16,13-1-74-16,-13 1-14 0,0 0-121 0,10-5-54 0,-10 5-92 15,0 0-80-15,0 0-56 0,-3-11-65 16,3 11-113-16,0 0-402 0,-11-3-651 0</inkml:trace>
        </inkml:traceGroup>
      </inkml:traceGroup>
    </inkml:traceGroup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03.169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384665-140B-46FD-9DF2-C7E62EAAB16C}" emma:medium="tactile" emma:mode="ink">
          <msink:context xmlns:msink="http://schemas.microsoft.com/ink/2010/main" type="inkDrawing" rotatedBoundingBox="10827,9827 30144,9607 30173,12143 10856,12363" hotPoints="29062,7352 29739,9528 14390,14302 13713,12127" semanticType="enclosure" shapeName="Rectangle">
            <msink:sourceLink direction="with" ref="{EE1477A5-1AE8-4046-AD06-67B4DB3F938A}"/>
            <msink:sourceLink direction="with" ref="{55FCEEBE-62EC-4962-9753-E81660D1557A}"/>
            <msink:sourceLink direction="with" ref="{37723D95-53DF-49CA-B115-DF9DF41D0F8A}"/>
            <msink:destinationLink direction="to" ref="{47413E4F-F9FF-482E-8A2E-0DB93CB58E00}"/>
          </msink:context>
        </emma:interpretation>
      </emma:emma>
    </inkml:annotationXML>
    <inkml:trace contextRef="#ctx0" brushRef="#br0">61 472 132 0,'0'0'256'0,"0"0"-66"16,-16 2-23-16,16-2-31 0,0 0-11 0,-15 2-22 15,15-2 9-15,0 0-20 0,0 0 9 0,-15 1-9 16,15-1 14-16,0 0-15 0,0 0 17 0,0 0-30 15,0 0 19-15,0 0-43 0,-15 0 28 0,15 0-46 16,0 0 24-16,0 0-39 0,0 0 22 0,0 0-35 0,11-7 25 16,-11 7-30-16,0 0 27 0,16-3-30 15,-16 3 25-15,17-4-31 0,-17 4 26 0,19-4-28 16,-7 1 26-16,2 0-25 0,0 2 33 0,2-1-35 16,-2 0 32-16,6 0-29 0,-5 1 35 0,6 1-34 0,-2-3 24 15,3 0-27-15,4 2 30 0,-3 1-32 0,1-1 32 16,2-1-32-16,-3 1 33 0,4-1-41 0,-2 2 39 15,3-3-32-15,-1 3 32 0,0 0-34 16,2 0 34-16,1 0-40 0,-2 0 38 0,3 0-31 0,-2-1 29 16,4 1-33-16,-3 0 34 0,4 0-36 0,-1-2 38 15,1 2-37-15,-2 0 36 0,2 0-34 0,0 0 30 16,-1 0-27-16,-4 0 30 0,2 0-34 0,-3-2 32 16,2 2-33-16,1 0 29 0,-1 0-26 0,0 0 31 15,-1 0-32-15,0 0 29 0,1 0-28 0,1 0 30 16,-1 0-36-16,-1 0 38 0,1-2-34 0,-1 2-1 15,0 0 7-15,5 0 33 0,0-1-37 0,-5 1 37 16,0 0-35-16,-1 0 32 0,5 0-33 0,-5-3 30 16,-1 3-31-16,1 0 32 0,1-1-36 0,0 1 39 15,-2-2-43-15,0 2 40 0,-1-1-30 0,2 1 25 16,0-1-25-16,-2 1 30 0,2-2-35 0,-2 2 36 16,0-1-35-16,1 1 16 0,0 0-15 0,-1-2 37 15,0 2-37-15,0-2 33 0,0 2-32 0,0 0 31 16,-1 0-28-16,0 0 23 0,0-1-25 0,0 1 32 15,0 0-36-15,0 0 35 0,1 0-32 0,-3 0 30 0,1 0-36 16,0 0 39-16,3 0-33 0,-3 0 32 16,1 0-34-16,1 0 34 0,0 0-46 0,1 0 46 15,0 0-33-15,-2 0 38 0,2 0-43 0,-1 0 35 16,2 0-30-16,-2 0 34 0,0 1-36 0,3-1 31 0,-4 0-32 16,1 0 39-16,3 0-39 0,-1 0 36 0,-1 0-33 15,2 0 34-15,-1 0-39 0,2 0 36 16,-1 2-33-16,-1-2 38 0,2 0-41 0,-2 2 37 0,2-2-36 15,0 0 40-15,-2 1-39 0,1 1 36 0,1-2-36 16,-2 1 34-16,1 0-34 0,-1-1 34 0,0 2-33 16,1-2 33-16,-2 1-37 0,2-1 40 0,-4 3-37 15,4-3 36-15,1 0-32 0,-2 0 32 16,1 1-34-16,-2-1 34 0,1 2-39 0,2-2 41 0,2 2-36 16,1 0 37-16,0-1-34 0,0-1 34 0,-2 0-31 15,4 3 56-15,-3-1-31 0,2-1 34 0,-4 1-42 16,3-4 36-16,-2 4-48 0,4-2 40 15,-2 0-43-15,-2 1 36 0,-2-1-40 0,2 1 41 0,-2-1-42 16,1 0 40-16,-2 0-43 0,2 2 39 0,-2-2-42 16,2 0 44-16,-1 0-42 0,0 0 39 0,0 0-41 15,-2 0 43-15,2 0-43 0,0 0 40 0,0 0-37 16,-1 0 36-16,3 0-39 0,-2 0 40 0,4-2-40 16,-3 2 41-16,-1 0-40 0,3 0 41 0,2 0-44 15,-2 0 47-15,-1 0-35 0,-1 0 51 0,4 0-44 16,-5 0 38-16,1 0-41 0,0 0 37 0,-2-1-44 15,1 1 36-15,1-1-37 0,1 1 35 0,-6 0-38 16,5-2 43-16,4-1-46 0,-7 3 42 0,2 0-40 16,-1 0 40-16,0-3-46 0,1 3 48 0,-2 0-45 15,4 0 38-15,-2 0-38 0,2 0 41 0,1 0-43 16,-1-1 46-16,4 1-44 0,-3 0 33 0,-2-2-32 16,4 2 37-16,0 0-39 0,-3-2 42 0,4 2-39 15,-3 0 45-15,0 0-47 0,2 0 42 0,0 0-43 16,-1-2 39-16,-2 2-37 0,3-1 43 0,-6 1-42 15,7 0 40-15,-6 0-43 0,6 0 42 0,-3-4-38 16,-2 4 34-16,1-2-35 0,0 2 42 0,3-1-41 16,-7 1 41-16,1-1-39 0,3 1 39 0,-2-3-46 15,-2 1 44-15,1 2-49 0,1-2 50 0,5 1-40 16,-7 0 38-16,-1-1-45 0,2 0 45 0,1-1-43 16,-1 0 37-16,-2 2-37 0,0-1 38 0,2 0-34 0,-1-2 40 15,2 3-42-15,2-2 40 0,-4 2-42 16,4-1 47-16,0-1-44 0,-2 1 40 0,-3-1-42 15,6 0 44-15,-1 1-44 0,-2-2 37 0,0 1-34 0,-2 2 26 16,3-2-26-16,-3 1 43 0,-1-1-40 0,1 0 39 16,1 0-46-16,-2 1 47 0,2-2-49 15,-2 1 50-15,0-1-43 0,1 4 40 0,1-5-36 16,-3 2 31-16,1 0-36 0,0 1 42 0,0-2-38 0,0 0 39 16,-3 1-44-16,3 3 45 0,0-3-42 0,-3-1 53 15,3 2-20-15,-3-1 25 0,0-1-30 0,2 2 26 16,-2-1-35-16,4 0 27 0,-2 2-26 0,-2-3 16 15,1 1-31-15,2 0 35 0,-2 0-27 0,1 0 22 16,1 0-31-16,-2 1 31 0,-1 0-33 0,5-1 32 16,-4-1-33-16,1 3 31 0,2-5-29 0,-2 3 32 15,2 0-30-15,-3 1 30 0,4 0-34 0,-5-1 29 16,4-1-22-16,-2 3 20 0,-1-4-22 0,2 2 27 16,-1 1-32-16,1 0 25 0,-1-2-19 0,-1 4 20 15,2-3-21-15,-2-1 28 0,1 3-29 0,1-2 26 16,-2 0-25-16,1 0 24 0,-2 2-25 0,3-1 18 15,-3 0-19-15,2 0 21 0,-2 1-21 0,3-1 28 16,-3-2-30-16,2 3 25 0,0-3-21 0,-3 3 21 16,1 0-23-16,3-1 18 0,-3 1-22 0,0-2 25 15,1 3-22-15,-1-2 26 0,-1 1-25 0,1-1 25 16,-2 0-26-16,1 0 1 0,1 1 6 0,-1-1-4 16,0-2 2-16,0 3 5 0,-4 1 1 0,2-1-2 15,3-1 26-15,-1 1-28 0,0-1 1 0,0 2 27 16,-1-1-33-16,1-1 29 0,0 1-32 15,0 1 25-15,1-2-20 0,0 2 26 0,-1-2-30 0,-1 2 29 16,2-3-25-16,-1 3 27 0,0-4-30 0,-2 4 28 16,-1-2-27-16,1 1 17 0,-2 0-16 0,2 1 23 15,-1-2-24-15,-1 1 17 0,0 1-14 0,-1-2 26 16,3 2-31-16,-3-1 30 0,1-1-29 0,0 2 27 16,1-1-30-16,-1-1 29 0,1 0-25 0,-1 2 23 15,2-2-26-15,-4 1 29 0,3-2-24 0,-1 2 18 16,1-1-25-16,0 0 29 0,0 2-30 0,1-3 23 15,0 1-20-15,0 1 24 0,0 0-20 0,2-3 22 16,-1 2-23-16,-1 1 0 0,2-1 3 0,0-1 3 16,0 0-2-16,-1 2 0 0,0 0-1 15,1-1 3-15,-2 1 6 0,2-2 2 0,2 3-6 0,-4-1 3 16,4 1-1-16,-2-2 1 0,1 0 0 0,-2 0-2 16,2 2 26-16,-1-1-32 0,4 1 31 0,-5 0-22 15,2 0-6-15,-1 0 23 0,1-2-24 0,0-1 26 16,-1 3-31-16,0-1 27 0,0-1-25 0,-1 2 21 15,0-1-23-15,-2 1 28 0,2 0-24 0,-2-1 24 16,-2 1-29-16,1-2 30 0,-1 2-27 0,0 0 29 16,-1-1 12-16,-2 1 35 0,-14 0-19 0,23-3-3 15,-23 3-9-15,22 0 6 0,-22 0-23 0,17-1 11 16,-17 1-16-16,18-2 13 0,-18 2-22 0,14-2 20 16,-14 2-22-16,0 0 12 0,18-2-14 0,-18 2 7 15,8-3-69-15,-8 3-44 0,7-7-89 0,-7 7-12 16,3-7-108-16,-3 7-167 0,-5-14-284 0,0 7-281 15</inkml:trace>
    <inkml:trace contextRef="#ctx0" brushRef="#br0" timeOffset="923.1445">-7431-1166 435 0,'0'0'360'16,"-8"-9"-104"-16,8 9-9 0,-7-7-58 0,7 7 22 16,-7-7-39-16,7 7 16 0,0 0-16 0,-8-7-19 15,8 7-11-15,0 0-23 0,-7-4-9 0,7 4-24 16,0 0-11-16,0 0-32 0,0 0 11 0,0 0 62 15,-11 2 14-15,11-2-23 0,-7 16 6 0,2-6-14 16,0 7-3-16,-2 2 12 0,1 5 15 0,-3 4-39 16,1 5-8-16,-1 4-10 0,-3 0-8 0,2 6 9 15,1 5-2-15,-3 1-1 0,1 1-7 0,2 2 11 16,-3-1-27-16,0 0 11 0,5 1-28 0,-3-3 14 16,-1 3-3-16,4-3-25 0,-3 0 17 0,4-6-23 15,-2-3 15-15,1 2-19 0,-2-2 12 0,4-1-15 0,-3-2 17 16,3-6-23-16,0 2 20 0,0-3-18 0,2-2 14 15,-1-4-39-15,4-1-19 0,-1-2-60 0,1-3-40 16,0-1-64-16,1-4-23 0,-1 1 11 0,4-6-38 16,-1-1-41-16,-3-7-91 0,11 7-481 0,-11-7-434 15</inkml:trace>
    <inkml:trace contextRef="#ctx0" brushRef="#br0" timeOffset="-2488.8617">-7386 527 171 0,'-17'-4'285'0,"17"4"-60"16,-13-5-41-16,13 5-2 0,-15-1-23 0,15 1 7 15,-12-4-33-15,12 4 9 0,-12-3-34 0,12 3 17 16,0 0-37-16,-14-3 22 0,14 3-44 0,0 0 36 16,-12-4-53-16,12 4 47 0,0 0-4 0,0 0-7 15,-10-3-11-15,10 3-10 0,0 0-5 0,0 0-7 16,0 0-10-16,-6-6-9 0,6 6-4 0,0 0-9 15,0 0-7-15,3-8 8 0,-3 8-38 0,0 0 39 16,9-7-40-16,-9 7 42 0,7-5-45 0,-7 5 42 16,10-5-40-16,-10 5 44 0,12-2-40 0,-12 2 38 15,13-5-37-15,-13 5 34 0,17-3-32 0,-17 3 32 16,18-6-38-16,-18 6 42 0,21-1 0 0,-21 1-4 16,22-2-9-16,-10 0-2 0,-12 2 5 0,25-2-2 0,-25 2 2 15,26-1-3-15,-12 1-1 0,-14 0-1 16,27-3-7-16,-14 0 4 0,-13 3-2 0,30 0 2 15,-13 0-1-15,-2 0-5 0,0 0 6 0,0 0-32 0,3 0 33 16,-1 0-31-16,0 0 37 0,1 2-31 0,-1-2 34 16,4 1-37-16,2-1 31 0,-4 0-29 0,2 3 36 15,2-3-35-15,-2 0 35 0,4 1-35 16,-2 1 34-16,3 0-33 0,-4 1 36 0,1-3-35 0,4 5 32 16,-2-2-31-16,-2-2 29 0,4 2-28 0,-2-1 27 15,0 0-27-15,2-1 33 0,-4-1-32 0,4 2 31 16,-2 0-31-16,1 0 32 0,-2-1-24 0,1 1 23 15,-2-2-4-15,3 1-6 0,0 1 2 0,-4-1-9 16,5-1 8-16,-2 0-3 0,-2 2-3 0,4-4 1 16,-2 4-1-16,2-2-1 0,-3 1-4 0,4 0 6 15,-2-1-4-15,1 0 3 0,0 2-4 0,-1-2 2 16,2 0-5-16,-2 2-3 0,0-2-18 0,0 1 31 16,0-1-32-16,1 1 37 0,-2-1-33 0,3 1 35 15,-1-1-36-15,-2 0 32 0,3 0-36 0,1 2 47 16,-1 0-35-16,-1-2 32 0,1 0-34 0,3 2 28 15,-3-2-24-15,3 0 30 0,4 1-34 0,-1-1 37 16,-2 2-5-16,0 0 3 0,2-4-14 0,-2 4-2 0,0-1 6 16,1 0 2-16,-6 1-2 0,2-1-3 15,2 0-2-15,-1 1 0 0,-2-2-4 0,1 2 3 16,-1-2 0-16,2 1 1 0,-2 0-3 0,1-1-1 16,-1 0-18-16,2 0 18 0,-1 1 5 0,0-1-34 0,2 0 38 15,0 0-30-15,2-1 35 0,-1 2-32 0,-1-1 26 16,2 0-32-16,0 2 41 0,-2-2-34 0,2 0 33 15,0 0-30-15,1 2 34 0,0-2-9 0,-3 1 4 16,2 1-5-16,1-2-2 0,-3 2 0 0,1 1 2 16,2-2-4-16,-3-1-5 0,1 2 5 0,-2-1-2 15,0 1-1-15,5-1 2 0,-5 1-4 0,3-1 5 16,-4 0-15-16,6-1 13 0,-3 1-3 0,2 1-8 16,-2 0 12-16,2-2-4 0,1 1 3 0,-2-1-2 15,1 2-1-15,1-4-2 0,0 2 2 0,0 0-1 16,0 0-5-16,-2 0 9 0,4 0 1 0,0 0-2 15,-3 0-2-15,1-1 1 0,0 1 2 0,0 0-7 16,-2 0 4-16,0 0 4 0,0 0-3 0,-3 0 1 16,1 0 1-16,-1 0-1 0,-2 0-3 0,1 0 0 15,1 0 6-15,-2 1-5 0,2-1 2 0,-3 2-1 16,1-2 4-16,1 2-11 0,-1-2 4 0,1 0 5 16,1 2-4-16,-4-2 1 0,5 1-2 0,-3-1 2 15,2 0-6-15,0 0 2 0,-1 0 6 0,0 1-1 0,6-1-2 16,-7 0 2-16,1 0 1 0,3 0 3 0,-3 0-9 15,0 0 6-15,0 0 2 0,-1 0-2 16,1 0-1-16,-3 0 1 0,2 0-1 0,1 0-5 0,-2-1 5 16,4-2 0-16,-5 1 0 0,0 2 2 0,2-2-1 15,-1 2 0-15,-1-1-5 0,3 1 5 16,-4-2 0-16,1 0-1 0,2 1 0 0,-4 1-2 16,3 0 0-16,-2-1-8 0,1 0 11 0,0-1-3 0,0 1 0 15,-2 1-1-15,-1-2-3 0,2 1 4 0,1-1 2 16,-3 2-3-16,2-2 2 0,-2 0-1 0,3 0 1 15,-3 2-6-15,1 0-22 0,0-2 33 0,-1 2-32 16,1-1 39-16,2-1-35 0,-3 2 36 0,1 0-35 16,1-2 35-16,-3 2-28 0,1 0 29 0,1-1-32 15,2 1 37-15,-3 0-36 0,0-1 28 0,2 1-24 16,-2 0 28-16,0 0-31 0,1 0 31 0,2-1-29 16,-3 1 28-16,1-2-5 0,1 0-3 0,-3 1 6 15,3 1-3-15,0 0-3 0,0-1 2 0,-2 1-2 16,3 0-6-16,-2-2 0 0,0 2 8 0,1-1-5 0,-2 1-2 15,3-1 0-15,-2-1-1 0,4 0-33 0,-2 1 36 16,-1 1-29-16,1-2 37 0,3 0-30 16,-3 0 34-16,2 1-30 0,-2 0 21 0,2 0-24 0,6-1 30 15,-4-1-31-15,-2 2 31 0,2-1-32 0,-1 1 34 16,-1-1-40-16,1 1 38 0,0-1-23 0,0 2 28 16,-1-1-34-16,2 1 40 0,1-2-35 0,-1 2 31 15,-2-2-30-15,2 2 30 0,0 0-41 0,-2 0 6 16,2-2-74-16,1 2-14 0,-4 0-85 0,2-1-75 15,-1 1-157-15,5-4-238 0,-4 0-167 0</inkml:trace>
    <inkml:trace contextRef="#ctx0" brushRef="#br0" timeOffset="3056.0845">-7246-1415 311 0,'0'0'274'0,"-19"-3"-75"0,19 3-33 0,-16 0-44 15,16 0-18-15,-13 3-23 0,13-3-21 0,-11 4-11 16,11-4-7-16,-9 7-9 0,9-7-8 16,-7 9-4-16,7-9-4 0,-6 8-3 0,6-8-3 0,-1 10 0 15,1-10 7-15,-3 8 2 0,3-8-1 0,-2 9-1 16,2-9-2-16,0 0 3 0,2 12 6 0,-2-12 8 16,3 8 9-16,-3-8 0 0,0 0 3 15,5 8-3-15,-5-8 1 0,9 5-1 0,-9-5-9 0,9 5-2 16,-9-5-4-16,11 3-3 0,-11-3-7 0,15 4 2 15,-15-4-43-15,14 1 46 0,-14-1-42 0,17 2 46 16,-17-2-49-16,17 1 46 0,-17-1-42 0,18 2 46 16,-18-2-38-16,22 0 36 0,-22 0 4 0,22-2-1 15,-22 2 8-15,25-3-4 0,-14 2 3 0,5-2-6 16,1 0 10-16,1-1 0 0,0 0-7 0,4-2-7 16,1 2-5-16,2 0 0 0,2-2-13 0,2 0 4 15,2 1 1-15,-3 1-6 0,6-2 1 0,-1-1-4 16,2 4 5-16,0-3-11 0,7 1 6 0,-2-1 2 15,0-1-4-15,4 3 1 0,-1 0-1 0,-2-2 5 16,3-1-5-16,1 4 1 0,1-4-1 0,-4 3-4 0,4-2 3 16,0-1 0-16,0 3-2 0,0 0 2 15,1-2 2-15,-2 1-4 0,4 0-3 0,-2 2 5 16,-1-1-2-16,2 1 4 0,-2-1-1 0,0 1 3 0,1-2-5 16,-2 1 0-16,0 2 0 0,-2-1 0 0,2 0 3 15,-1-1-3-15,-2 1 3 0,-3 0-2 16,-2-1 0-16,2 2 1 0,0 0-3 0,4-1 5 0,1 0-4 15,-4 0-17-15,1-1 21 0,4 2 0 0,-2-1 0 16,2 1-2-16,-1-1 2 0,2 0-3 0,-4 2-5 16,5-2 7-16,-3 2-2 0,-6-2 2 0,7 0-1 15,0 1 3-15,2 2-4 0,-7-1-6 0,4-1 9 16,2 0 0-16,0 2-2 0,-6-2 2 0,5 1 3 16,2 1-5-16,-3 0-5 0,4 0 8 0,-2-3-3 15,2 3 0-15,1-1-1 0,0 1-2 0,1-2 3 16,-2 2-9-16,2 0 11 0,-1 0 1 0,2 0-5 15,0 0 2-15,0 0 0 0,-1 0-1 0,0 0-5 16,1 2 5-16,-2-1 3 0,-1-1-1 0,-1 3 0 16,2-2 1-16,-2 1-3 0,1 0-6 0,-2 1 9 15,0-1 0-15,0 2 3 0,-1 0-3 0,2 2-4 16,0-3 4-16,-1 1-12 0,2-1 11 0,-1 1-2 16,-1 2 1-16,1-2-2 0,-1 3 2 0,1-2-1 0,0 2 3 15,-2-2-9-15,1 1 10 0,0 2-3 16,-1-1 1-16,-2-1-2 0,2 3 3 0,0-2 2 15,-1-2-29-15,0 1 32 0,2 4-29 0,-1-5 28 16,2 1-23-16,-2-1 26 0,1 3 3 0,1-4-9 0,-2 0-6 16,5 2 7-16,-4 0-1 0,2-1 0 0,-1-1-1 15,2-1 1-15,0 3-3 0,-4-2 1 16,4 0-9-16,-2-1 9 0,0 1 1 0,-1-1-26 16,1 1 30-16,-2 0-25 0,0-1 30 0,1 2-29 0,-2-2 28 15,1-1-25-15,2 0 25 0,-2 3-26 16,1-1 25-16,0-2-24 0,0 1 26 0,0 0-22 0,0-2 24 15,3 2-32-15,-2-2 31 0,1 2-28 16,1 1 30-16,-1 0-27 0,-1-2 20 0,3 1-18 0,-2 0 25 16,-2-2-30-16,5 2 30 0,-4 0-27 0,3-1 25 15,-2 1-24-15,2 1 19 0,1-3-18 0,-2 3 26 16,3-2-31-16,0 0 28 0,8 1-26 0,0-1 25 16,2 1-21-16,-2-2 21 0,2 1-24 0,0 0 24 15,0 1-24-15,1-1 25 0,-2 0-29 0,1 0 31 16,0 0-23-16,-2 1 20 0,1-1-27 0,-2 1 29 15,3-2-27-15,1 3 26 0,-3-1-24 0,3-1 16 16,-1 2-14-16,1-2 22 0,0 1-26 0,1 1 25 16,-1-2-24-16,2 2 25 0,-2-1-21 0,1 3 12 15,-1-4-17-15,-2 3 27 0,3-2-25 0,-5 2 29 16,4-2-31-16,0 3 28 0,0-2-26 0,0-1 26 16,1 1-24-16,1 3 19 0,-2-4-26 0,4 2 27 15,-2-1-24-15,2 0 25 0,-2-1-26 0,2 2 30 16,-1-1-30-16,0-1 4 0,0 1 2 0,0-2 24 15,-1 1-24-15,0 0 25 0,-1-1-29 0,4 1 30 0,-1-1-21 16,-1-1 14-16,3-1 0 0,-2 1 0 16,2 1-4-16,-1-2-4 0,-2-2 1 0,3 2-46 15,-2 0 53-15,-1-1-28 0,0 1 31 0,-3-1-28 16,1-1 18-16,-1-1-16 0,-2 1 24 0,1-2-23 16,2 2 27-16,-1 0-29 0,0-2 25 0,1 1-27 0,-1-1 30 15,2 2-26-15,0-1 22 0,-1-1-24 0,0 1 28 16,1-1-28-16,-3 0 26 0,0 0-26 15,-1 2 33-15,1-3-33 0,0 3 17 0,-3-1-17 16,3 1 23-16,1-1-21 0,-4 2 25 0,5-2-26 16,-1 0 29-16,0 1-26 0,1-1 17 0,-1 0-20 0,3 0 26 15,0 0-27-15,-1 0 29 0,2 0-29 16,1-1 27-16,-4-1-21 0,4 1 20 0,0 0-23 16,-1 0 21-16,5 1-3 0,-2-1-5 0,1-1 3 15,2 2-2-15,-1-2-1 0,1 2 1 0,1 1-2 0,0-2-2 16,0 2-7-16,-2-1 9 0,2-1 1 0,0 3 1 15,-3-2-1-15,4 1-2 0,0-1 0 0,3 1 0 16,-2 0-2-16,0-2-2 0,3 1-2 0,0-1-2 16,-1 1 10-16,14 0 0 0,-15-1-2 15,1 3 1-15,1-4-1 0,-3-1 1 0,3 1-3 0,-1 2 2 16,1-1-2-16,-3-1-37 0,3 0 43 0,-4 2-35 16,0-3 44-16,3 4-42 0,-3-3 55 15,-2 2-45-15,-1-4 47 0,-1 3-46 0,-1 3 49 0,-1-2-6 16,-1 0-17-16,0 2-15 0,-2-2-14 15,2 0 46-15,-4 1-49 0,2 0 48 0,-2 2-45 16,0-2 46-16,-2 1-49 0,-1-2 49 0,-7 2-54 16,-1 1 53-16,0-2-45 0,-1 2 49 0,-2-1-43 0,1 0 47 15,-2 1-47-15,0-2 50 0,-1 2-50 16,1-1 48-16,-2 1-54 0,0 1 49 0,-2-1-50 16,-4 0 35-16,-1-1-32 0,0 1 48 0,1 0-50 15,-4 0 51-15,2 0-47 0,0 0 49 0,-3 0-45 16,-1 0 63-16,-3 0-49 0,-3-2 57 0,-3 2-50 0,1 0 55 15,-5 0-43-15,-3 0 50 0,-2 0-26 0,1 0 42 16,-4 0-20-16,-14 0 12 0,24 0-30 16,-24 0 11-16,19 0-37 0,-19 0 16 0,17 0-29 15,-17 0 19-15,17 0-27 0,-17 0 22 0,0 0-26 16,18 3 26-16,-18-3-24 0,9 4 24 0,-9-4-24 0,6 9 25 16,-3-2-31-16,2 0 29 0,-2 1-20 0,-1 2 27 15,0 0 0-15,2 6 10 0,-3-2-1 16,3 0-5-16,-3 6 0 0,4 1-6 0,-3-1-23 15,1 4 15-15,-1 0-12 0,2 5 15 0,-2 2-9 16,3 0 25-16,-2 1-27 0,0 2 18 0,3 4-7 0,-2 1 12 16,-3 0-11-16,6 1 2 0,-3-1 3 0,-2 2-9 15,3 1 12-15,0-3-18 0,-1 1 8 16,2-1-12-16,-1 2 7 0,-1-4-2 0,-1 1-1 16,1 0 1-16,-1-4-9 0,1-2 0 0,-2 2 2 15,1-3 3-15,0 1-6 0,-3-2-11 0,0-5 11 16,0 1-12-16,-2 0 12 0,1-2-11 0,-2-2 13 0,2 1-12 15,-4-2-1-15,4 0 5 0,-3-1 10 16,-1-2-10-16,2-5 10 0,-1 3-9 0,-1-5 8 16,1 3-8-16,-1-6 11 0,0 3-11 0,1-2 4 15,-3 1-5-15,2-3 10 0,-3 0-11 0,2 0 9 16,-2-1-10-16,-1 1 10 0,0-3-10 0,-3 0 10 0,2 2-11 16,-2-4 8-16,1 1-6 0,-3 1 9 0,-3-3-12 15,0 0 12-15,-1-1-13 0,-3 0 11 16,-2 0-11-16,-3 0 9 0,-3-1 3 0,-3 0-1 15,1-3 5-15,-3 2-16 0,1 0 8 0,-1 1-2 16,-1-3-2-16,4 2-22 0,-1 1-36 0,3 0-48 16,3-1-90-16,0 1-2 0,2 1-69 0,1-3 0 0,2 3-107 15,4-3-538-15,0-2-484 0</inkml:trace>
    <inkml:trace contextRef="#ctx0" brushRef="#br1" timeOffset="-193600.4118">-5850 190 105 0,'0'0'439'0,"-15"-4"-112"0,15 4-7 0,-12-8-37 16,12 8-26-16,-13-6-27 0,13 6-28 0,-10-4-19 16,10 4-20-16,-12-4-9 0,12 4-4 0,0 0-10 0,-12-5-8 15,12 5-8-15,0 0-10 0,-7-3-4 16,7 3-8-16,0 0-5 0,0 0-11 0,0 0-7 16,-10-6-4-16,10 6-11 0,0 0 0 0,0 0-7 15,0 0-4-15,0 0-9 0,0 0-2 0,0 0-4 0,0 0-3 16,0 0 8-16,0 0 4 0,0 0 3 0,0 0 15 15,0 0 3-15,0 0-10 0,0 0 0 16,17 0-3-16,-17 0-8 0,17 2-5 0,-17-2-1 0,18 4-5 16,-18-4-3-16,26 1-2 0,-13 3-8 0,0-4 0 15,4 2-4-15,0-1-2 0,-1 1-2 0,3 1-3 16,1 0-2-16,0-1-2 0,3 3 2 0,0-1-2 16,-1 0-2-16,2 1-2 0,-1-1 0 0,0 2 2 15,0-1-1-15,1 0 0 0,2 0 0 0,-3-1 1 16,0 2-5-16,1 1 4 0,1 1-1 0,-1 0 2 15,0-5 1-15,0 2-1 0,1 2 5 0,1 1-4 16,0-2 8-16,0 0-2 0,-1-2-1 0,-1 4 2 16,2-2 0-16,0 0 1 0,-3-2-8 0,6 4 8 15,-2-2-3-15,0 0-2 0,0-1 1 0,4 3 1 16,-2-2 4-16,1 0-8 0,-1 2 6 0,4-1-3 16,-3-2-3-16,1 2 1 0,1-1-1 0,2 1 0 15,-3 1-3-15,1 0 4 0,0-1 5 0,2 0-11 16,-2 2 6-16,2-1-7 0,-3-3 5 0,4 4-8 0,-3-1 3 15,-1-1 2-15,2 1 10 0,-2-1-9 16,1 0 4-16,-1 3-4 0,2-3 8 0,-2 0-3 16,-2 2 2-16,3-2-7 0,-1-1 5 0,-3 3-4 0,1 0-2 15,0-3 6-15,0 2 0 0,-1 2 8 0,2-2 1 16,-1-1 3-16,-1 0-7 0,-1 1 0 0,-1 0 9 16,1-1 1-16,0 0-1 0,-1 0-2 15,-4-1 0-15,7 2 0 0,-2-3-7 0,-2 0 3 0,2 5 1 16,-4-5-2-16,2 1 2 0,0 3-5 0,-1-4 9 15,-1-1 2-15,0 3-5 0,1 1 1 0,-2-3 1 16,-2-1-3-16,2 1-10 0,-1 3 18 0,-2-3 6 16,3 0 5-16,-2 0 3 0,1 2 1 0,-2-3-1 15,2 1 0-15,-2-2-5 0,2 3-6 0,-2 0-4 16,-2-1 0-16,1-2-3 0,0 1-3 0,2 1 2 16,-3 0 0-16,-3-2-2 0,3 3 11 0,-1-4 1 15,0 1-1-15,-2 3-3 0,3-2 0 0,1-1 28 16,-2 0-39-16,1 1 33 0,-1-3-38 0,4 5 31 0,-5-3-39 15,2 1 31-15,1-1-38 0,-1 0 36 0,0 0-39 16,1-1 35-16,-1 0-34 0,0 0 31 16,-3 1-34-16,3 1 38 0,-2-2-34 0,2 1 30 15,-3-2-30-15,1 2 36 0,-1 0-33 0,0-2 32 0,0 1-31 16,-2 2 32-16,1-3-33 0,0 3 34 0,0-4-33 16,-13 0 34-16,19 5-37 0,-19-5 37 15,21 3-38-15,-21-3 35 0,17 3-35 0,-17-3 32 0,16 2-34 16,-16-2 38-16,15 3-43 0,-15-3 36 0,15 2-37 15,-15-2 38-15,13 6-41 0,-13-6 36 0,12 1-35 16,-12-1 36-16,0 0-38 0,13 2 36 0,-13-2-33 16,0 0 33-16,13 2-40 0,-13-2 37 0,0 0-35 15,0 0 37-15,13 3-37 0,-13-3 37 0,0 0-39 16,0 0 44-16,0 0-43 0,0 0 34 0,13 1-45 16,-13-1 18-16,0 0-60 0,0 0 10 0,0 0-69 15,0 0 4-15,0 0-58 0,0 0-10 0,0 0-21 16,0 0-40-16,0 0-13 0,0 0-19 0,0 0-38 15,0 0-33-15,0 0-10 0,0 0-35 0,0-9-43 16,0 9-66-16,0-12-449 0,0 12-547 0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5:08.02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E1CD7F-C44C-421D-A5F6-56FE7D193AF5}" emma:medium="tactile" emma:mode="ink">
          <msink:context xmlns:msink="http://schemas.microsoft.com/ink/2010/main" type="writingRegion" rotatedBoundingBox="385,7206 18525,7000 18554,9610 414,9815"/>
        </emma:interpretation>
      </emma:emma>
    </inkml:annotationXML>
    <inkml:traceGroup>
      <inkml:annotationXML>
        <emma:emma xmlns:emma="http://www.w3.org/2003/04/emma" version="1.0">
          <emma:interpretation id="{F6A1508B-F707-43AD-B60E-2D8A3A0B15F4}" emma:medium="tactile" emma:mode="ink">
            <msink:context xmlns:msink="http://schemas.microsoft.com/ink/2010/main" type="paragraph" rotatedBoundingBox="768,7202 18525,7000 18540,8379 784,8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0CFC60-6B81-48F0-BD8E-EFF916D4EABA}" emma:medium="tactile" emma:mode="ink">
              <msink:context xmlns:msink="http://schemas.microsoft.com/ink/2010/main" type="line" rotatedBoundingBox="768,7202 18525,7000 18540,8379 784,8580"/>
            </emma:interpretation>
          </emma:emma>
        </inkml:annotationXML>
        <inkml:traceGroup>
          <inkml:annotationXML>
            <emma:emma xmlns:emma="http://www.w3.org/2003/04/emma" version="1.0">
              <emma:interpretation id="{1DEDED86-0490-4CB1-9668-4BBBEBF064F5}" emma:medium="tactile" emma:mode="ink">
                <msink:context xmlns:msink="http://schemas.microsoft.com/ink/2010/main" type="inkWord" rotatedBoundingBox="769,7238 3124,7211 3139,8553 784,8580"/>
              </emma:interpretation>
              <emma:one-of disjunction-type="recognition" id="oneOf0">
                <emma:interpretation id="interp0" emma:lang="en-US" emma:confidence="0.5">
                  <emma:literal>given:</emma:literal>
                </emma:interpretation>
                <emma:interpretation id="interp1" emma:lang="en-US" emma:confidence="0">
                  <emma:literal>givens:</emma:literal>
                </emma:interpretation>
                <emma:interpretation id="interp2" emma:lang="en-US" emma:confidence="0">
                  <emma:literal>giver:</emma:literal>
                </emma:interpretation>
                <emma:interpretation id="interp3" emma:lang="en-US" emma:confidence="0">
                  <emma:literal>gives:</emma:literal>
                </emma:interpretation>
                <emma:interpretation id="interp4" emma:lang="en-US" emma:confidence="0">
                  <emma:literal>govern:</emma:literal>
                </emma:interpretation>
              </emma:one-of>
            </emma:emma>
          </inkml:annotationXML>
          <inkml:trace contextRef="#ctx0" brushRef="#br0">92 12 212 0,'0'0'348'0,"-16"-7"-89"0,16 7-57 0,-13-6-37 15,13 6-19-15,-15 0 8 0,15 0-8 16,-12 4-22-16,12-4-19 0,-12 6-15 0,12-6-13 15,-11 12 3-15,11-12-4 0,-7 12-6 0,3-3-3 16,3-1-4-16,0-1-5 0,1 2-15 0,0 0 13 0,1 0 4 16,0 2-8-16,3-4-12 0,1 1 4 0,-2 1 0 15,5-2-3-15,-4 2-5 0,5-3-5 16,-3-1-3-16,1 1-6 0,2-2 3 0,-9-4-5 0,17 6-1 16,-17-6-4-16,15 0-1 0,-15 0-2 0,20-2-6 15,-13-3 4-15,-7 5 4 0,16-9-10 0,-10 4 9 16,1 2-8-16,-1-7 4 0,-2 3-13 0,-1 0 11 15,1-2-7-15,-3 1 5 0,-1 1-7 0,0-5 4 16,-1 5-5-16,-5-2-6 0,5 0-2 0,-3 3 11 16,-2 1-1-16,1-4 1 0,5 9-3 0,-12-7 3 15,12 7-17-15,-13-3 12 0,13 3 16 0,-16 4-9 16,6 0 2-16,2 3-15 0,1 2-26 0,-2-2-25 16,3 5-25-16,0-3-28 0,1 6-33 0,-2-4-41 15,3 2-50-15,3 1-456 0,1 1-202 0</inkml:trace>
          <inkml:trace contextRef="#ctx0" brushRef="#br0" timeOffset="465.7684">336 388 384 0,'0'0'392'0,"3"-7"-73"16,-3 7-43-16,1-10-37 0,-1 10-26 0,0 0-31 0,0-11-27 16,0 11-24-16,0 0-37 0,1-7-16 0,-1 7-18 15,0 0-11-15,0 0-8 0,0 0 12 0,0 0 7 16,0 0 1-16,0 0-2 0,10 5-13 0,-10-5-8 16,5 12 13-16,-3-5 1 0,2 2 4 0,-3 0-4 15,5 2-5-15,-5 2-6 0,4 0-8 0,-1 0-1 16,-1 1-3-16,0 0-8 0,0 2 0 0,1-3-4 15,0 2-5-15,-2-1-3 0,2 0-1 0,-2 0 2 16,3-1-3-16,-4 0-1 0,4-2 1 0,-3 0-3 16,3-2-1-16,-4-2 4 0,2 1 14 0,-3-8 7 15,5 13 5-15,-5-13-6 0,2 9 0 0,-2-9-9 16,0 0-2-16,0 0 1 0,0 0-4 0,17-2-3 16,-17 2-7-16,7-9 4 0,-7 9-3 0,6-13-2 15,-1 0 1-15,0 3 0 0,-1-4-1 0,-2 2-8 16,3-3 7-16,-3-2 0 0,1 0-2 0,0 0 1 0,2-3-1 15,-4 6 0-15,3 0-4 0,0-1 3 16,-3 3 1-16,3-2-5 0,-3 4 3 0,1 1-9 16,-1 0-28-16,1 0-54 0,-2 9-24 0,2-13 13 0,-2 13-42 15,5-7 10-15,-5 7-31 0,0 0-52 0,3-8-49 16,-3 8-479-16,0 0-258 0</inkml:trace>
          <inkml:trace contextRef="#ctx0" brushRef="#br0" timeOffset="1575.3481">668 462 108 0,'0'0'460'0,"0"0"-109"0,0 0-100 16,2 8-32-16,-2-8-70 0,0 0-2 0,0 0-47 16,4 6 23-16,-4-6-48 0,0 0 17 0,0 0-40 15,7 10 36-15,-7-10-10 0,0 0-9 0,10 4 0 16,-10-4-13-16,0 0-14 0,12 4 3 0,-12-4-6 15,0 0-12-15,13-1-1 0,-13 1-5 0,0 0-3 16,15-4-14-16,-15 4 10 0,12-7-4 0,-12 7-1 16,13-9-3-16,-8 3-2 0,-5 6-3 0,13-11-5 15,-4 4 9-15,-3-1 0 0,1-1-3 0,2 0-2 16,-3 1 2-16,-1-1 0 0,-2 0-7 0,2-1 6 0,-1 0 3 16,-1 4-2-16,-3 6 3 0,0-16-2 15,0 16-2-15,0-13-7 0,0 13 4 0,-5-11 5 16,5 11-1-16,-7-8 1 0,7 8 0 0,-12-4-3 0,12 4 6 15,-13 1 12-15,13-1 0 0,-16 6 1 0,7-3-3 16,1 2 4-16,0 3 0 0,-2 0 0 0,1-1 6 16,1 2-6-16,1 0 6 0,1 2-8 15,1 0 5-15,0 2-4 0,-1-2 0 0,1 2-1 0,4 2-4 16,0-5 0-16,-2 4-9 0,6 0 4 0,-3-1-1 16,1 1-4-16,2-2 2 0,0 0-2 0,4-2 0 15,-2 3-5-15,2-5-4 0,2 3 8 0,-2-4-3 16,4 0 1-16,-1-1-3 0,2-1-5 0,1-3-12 15,-2 0-26-15,-11-2-8 0,27 0-18 0,-12-3-11 16,-1 0-11-16,0-2-32 0,2-3 26 0,-2 1-5 16,1-2 28-16,-2-2-20 0,3 1 58 0,-4-2-14 15,-1-1 31-15,0 2-14 0,-2-2 28 0,0 0-16 16,-3 2 28-16,1 0-8 0,-3 0 42 0,1-1-29 16,-4 1 46-16,3 4 0 0,-2 0 6 0,0-2-11 0,-2 9 5 15,4-13-2-15,-4 13-8 0,5-11-9 16,-5 11-7-16,1-9-4 0,-1 9-7 0,0 0 30 15,4-8 10-15,-4 8 6 0,0 0-8 0,0 0 0 16,0 0-4-16,3 8 6 0,-3-8 15 0,2 9 0 0,-2-9-5 16,1 11-5-16,-1-11 5 0,0 18-4 0,2-10-3 15,-2 2-1-15,0 1-2 0,0 1-6 16,0-3-14-16,0 4-1 0,0 0-5 0,0-2-21 0,1 2 11 16,2-2-3-16,-3 0-3 0,1-2-7 0,-1 2 3 15,4-4-4-15,-3 3 1 0,0-3 1 0,-1-7-4 16,2 15 1-16,-2-15-7 0,4 9 11 0,-4-9-4 15,5 8-2-15,-5-8-2 0,0 0 1 0,11 5-2 16,-11-5-2-16,11-4 1 0,-11 4-5 0,11-6 5 16,-4 2-1-16,-1-4-2 0,3 2-3 0,-2-1 2 15,1-4 1-15,1 0-6 0,-2 1 5 0,0-2 0 16,3 2 0-16,-3-3 0 0,2 2 3 0,-3 1-1 16,1-1-5-16,-1-2 5 0,1 3 1 0,-2-1-1 15,-1 4-4-15,0-3 5 0,0 2 1 0,1 2-5 16,-5 6 2-16,6-11 2 0,-6 11 1 0,7-12-4 15,-7 12 5-15,5-8-3 0,-5 8-6 0,5-9 7 16,-5 9-1-16,5-7 1 0,-5 7-7 0,0 0 5 16,0 0 5-16,7-6-8 0,-7 6 7 0,0 0 0 0,0 0 3 15,0 0-5-15,6 7 9 0,-6-7 2 16,5 7-1-16,-5-7 12 0,4 16-1 0,-4-16 3 16,3 16-6-16,1-7 3 0,-3 2-1 0,0 0-17 0,3 0 15 15,-3 0-1-15,3 0 1 0,-2 1-5 0,3-2 5 16,-1 3 0-16,-2-5 0 0,0 3-3 0,1-2-2 15,3-2 2-15,-4 3-4 0,2-5 1 0,3 1-1 16,-7-6-1-16,9 11-2 0,-9-11-3 0,13 6 1 16,-13-6-2-16,11 1-1 0,-11-1-7 0,18 0 8 15,-18 0-2-15,16-5-1 0,-8 0 0 0,1 0-1 16,-2-2-1-16,2 0-7 0,-1-3 7 0,-3 1 0 16,2-1-2-16,-2 2-3 0,0-2 3 0,-2-1-3 15,1 2-5-15,-4 1 5 0,0 8-3 0,0-17-2 16,-2 10-4-16,2 7-1 0,-3-14-4 0,3 14-18 15,-7-11-11-15,7 11-16 0,-6-11-19 0,6 11-31 16,-9-6-16-16,9 6-19 0,-7-5-9 0,7 5-14 16,0 0-17-16,-12-4-23 0,12 4-40 0,0 0-24 15,0 0-95-15,-11-4-270 0,11 4-154 0</inkml:trace>
          <inkml:trace contextRef="#ctx0" brushRef="#br0" timeOffset="1800.291">1707 213 443 0,'0'0'440'0,"5"-7"-97"0,-5 7-59 0,5-9-37 16,-5 9-48-16,4-8-33 0,-4 8-17 0,0 0-42 16,5-7-17-16,-5 7-27 0,0 0-3 0,5-6-19 15,-5 6 0-15,0 0-17 0,0 0 4 0,0 0-15 16,0 0 7-16,0 0-17 0,10 3 2 0,-10-3 5 15,0 0-3-15,3 10-23 0,-3-10-59 0,-1 10-52 16,1-10-64-16,-4 12-74 0,4-12-401 0,-4 18-176 16</inkml:trace>
          <inkml:trace contextRef="#ctx0" brushRef="#br0" timeOffset="2004.108">1734 631 567 0,'0'0'417'0,"-1"6"-97"0,1-6-38 0,0 0-32 16,-2 10-29-16,2-10-33 0,0 0-39 16,-3 10-33-16,3-10-27 0,0 0-14 0,0 0-17 15,0 0-10-15,-2 7-13 0,2-7-14 0,0 0 6 0,0 0-6 16,0 0-6-16,0 0-3 0,0 0-5 0,0 0-8 16,0 0-24-16,0 0-35 0,0 0-44 0,0 0-67 15,0 0-58-15,2-7-124 0,-2 7-268 16,1-10-132-16</inkml:trace>
          <inkml:trace contextRef="#ctx0" brushRef="#br0" timeOffset="-394.8932">-528 387 245 0,'0'0'386'0,"0"0"-79"15,0 0-84-15,0 0-31 0,0 0-58 0,0 0-3 16,0 0-31-16,-7 5 20 0,7-5-13 0,0 0-14 15,0 0-24-15,0 0-6 0,0 0-14 0,0 0-8 16,0 0-5-16,0 0 1 0,0 0 2 0,0 0-8 16,0 0 6-16,0 0-3 0,0 0 0 0,0 0 2 15,0 0 10-15,0 0-3 0,11 6-11 0,-11-6 3 16,0 0-6-16,19-1-7 0,-19 1-3 0,17-3-1 16,-17 3-5-16,17-6-11 0,-17 6 10 0,19-6-4 15,-7 1 1-15,1 2-6 0,-4-3-2 0,1 1 0 16,2-1-5-16,-2 0 9 0,0 1 3 0,-2-2-4 15,-1-1-2-15,2 0 0 0,-3 1-1 0,-1 0 2 16,-2-1-1-16,2 1 3 0,-1-2-3 0,-4 9-4 16,1-14 3-16,-1 14-4 0,0-15 3 0,-1 6 1 0,-3 1-8 15,3 1 9-15,-3-2-6 0,1 1 6 16,-2-1-1-16,-1 2 1 0,1-3-7 0,-2 5 8 16,-2-3-6-16,3 2 6 0,6 6-11 0,-11-8 10 15,11 8-6-15,-13-8 8 0,13 8-6 0,-15-5 6 0,15 5-8 16,-14 1 9-16,14-1 1 0,-17 6-3 0,6 0-4 15,0 1 6-15,0 0 1 0,0 4-1 16,-1 1-10-16,2 0 12 0,1 6 4 0,-3-4-2 0,2 4 3 16,-1 4 2-16,1 0 4 0,2 0-7 0,-3 4-9 15,4-5 9-15,2 0 0 0,1-1 1 0,1 0-3 16,1 1 5-16,1-4 4 0,1 0-6 0,0-1 10 16,3-1-3-16,-1 1 0 0,3-3-4 0,-1 2-6 15,-2-1 4-15,5-3-5 0,-2 2 1 0,4-3 1 16,-1 0-1-16,-2 0-1 0,5-3-9 0,-4 0 7 15,4 0-17-15,-1-3 19 0,2-1-5 0,-1 0 3 16,-11-3-2-16,22 2-6 0,-9-4 4 0,-1 1 0 16,4-2-1-16,-4-2 0 0,0-1-2 0,1-1 0 15,1 1-6-15,-1-7 7 0,0 3 1 0,1 0-3 16,-2-3 3-16,1 0-3 0,-1 1 0 0,-2-1-6 16,2 0 3-16,-5 0 6 0,4 2 3 0,-3-2-3 15,1 2-1-15,-3 0 0 0,1 0-5 0,-2 0-2 16,1-1 11-16,-1 1-1 0,1-1 1 0,-1 3 0 0,-4-2-4 15,3 2-3-15,-3 1 0 0,3-1 6 16,-4 9 2-16,1-17 1 0,-1 17-4 0,2-13 3 16,-2 13-11-16,0-13 18 0,0 13 6 0,0-8-1 0,0 8 0 15,1-10-1-15,-1 10 0 0,0 0-1 0,3-9-7 16,-3 9 3-16,0 0 8 0,0 0 16 0,0 0 8 16,0 0 0-16,0 0 1 0,0 0-2 15,-6 11 1-15,6-11 2 0,-1 13 7 0,-1-5 7 0,0 3 3 16,2-3 2-16,0 8-5 0,0-2-11 0,2 2 12 15,0 2-8-15,-1 3-10 0,1 1-7 0,-1 0-3 16,3 2-4-16,0 0-12 0,-2 4 4 0,2 1-1 16,-1 1-4-16,2 1 15 0,-1-2-22 0,-3 1 17 15,3 1-26-15,-3 1 24 0,3 0-21 0,-1 2 17 16,-3-3-24-16,1 3 24 0,2-2-24 0,-2-2 19 16,-1 2-21-16,0-1 19 0,0-3-19 0,0-1-1 15,0-2 3-15,0 1 2 0,0-2-2 0,-1-2 2 16,-3-2 0-16,4 1-1 0,-1-4 0 0,-1-1 3 15,-2-3 2-15,3 2-2 0,-3-4 1 0,-1 0-2 16,-1 0 0-16,0-3-3 0,-4-1 3 0,1-2-4 16,-1-1 5-16,-1-2 0 0,11-2 1 0,-23 0-4 15,11-2 2-15,-1 0 0 0,2-5-7 0,-4 0 25 0,3-1-22 16,-1-5 17-16,1 0-17 0,0-1 14 0,1-2-20 16,0 0 18-16,5-3-20 0,-3 2 20 0,2-3-20 15,5 1 15-15,-2 0-19 0,4-2 14 16,0 0-31-16,1-2 13 0,4 3-28 0,-1-2 9 0,3-1-24 15,4-1-2-15,0 0 0 0,2 0-5 0,3 2 0 16,3-6-7-16,1 2 2 0,0 0-2 0,3 2-1 16,0-2 5-16,-1 2-16 0,2 0 18 0,-1 0 5 15,-1 3 12-15,1-2 8 0,-5 4 2 0,3 0 20 16,-2 0 6-16,-2 1 4 0,1 0 2 0,-2 3 3 16,-3 0 0-16,-2 1-6 0,1 0 11 0,-2 0 4 15,-3 4-1-15,-1-3 1 0,3 2 0 0,-3 1 1 16,-3-1-9-16,1 0 13 0,2 2-3 0,-5-1 3 15,3 0-3-15,-3 2 3 0,-1 8-15 0,1-16 13 16,-1 16 3-16,0-12-1 0,0 12-1 0,-2-13-1 16,2 13 1-16,-5-10 0 0,5 10-11 0,-7-8 12 15,7 8-1-15,-10-5 3 0,10 5-5 0,0 0 4 16,-12 0-2-16,12 0-8 0,0 0 10 0,-13 3 1 0,13-3-2 16,-9 11 2-16,6-4-2 0,0 1 3 0,-1 3-6 15,2-2 8-15,0 4 1 0,-1 0 3 16,2 1-6-16,1-1-3 0,0 2 4 0,0 0 0 15,0 0-2-15,0 1 1 0,1-3-1 0,3 2-1 0,-3-3-5 16,3 1 6-16,-2 0-4 0,4-3-1 0,-2 1-1 16,-1-1 0-16,2-2 1 0,4-1-7 0,-3-1 1 15,-6-6-5-15,13 6-39 0,-13-6-36 0,18 2-20 16,-18-2-36-16,17-3-38 0,-17 3-28 0,18-7-52 16,-7 0-364-16,0-2-138 0</inkml:trace>
        </inkml:traceGroup>
        <inkml:traceGroup>
          <inkml:annotationXML>
            <emma:emma xmlns:emma="http://www.w3.org/2003/04/emma" version="1.0">
              <emma:interpretation id="{820F341F-CA22-4526-9E9F-E37A3EC39B55}" emma:medium="tactile" emma:mode="ink">
                <msink:context xmlns:msink="http://schemas.microsoft.com/ink/2010/main" type="inkWord" rotatedBoundingBox="3334,7173 4643,7158 4649,7762 3341,7777"/>
              </emma:interpretation>
              <emma:one-of disjunction-type="recognition" id="oneOf1">
                <emma:interpretation id="interp5" emma:lang="en-US" emma:confidence="0.5">
                  <emma:literal>-P</emma:literal>
                </emma:interpretation>
                <emma:interpretation id="interp6" emma:lang="en-US" emma:confidence="0">
                  <emma:literal>AP</emma:literal>
                </emma:interpretation>
                <emma:interpretation id="interp7" emma:lang="en-US" emma:confidence="0">
                  <emma:literal>UP</emma:literal>
                </emma:interpretation>
                <emma:interpretation id="interp8" emma:lang="en-US" emma:confidence="0">
                  <emma:literal>NP</emma:literal>
                </emma:interpretation>
                <emma:interpretation id="interp9" emma:lang="en-US" emma:confidence="0">
                  <emma:literal>-p</emma:literal>
                </emma:interpretation>
              </emma:one-of>
            </emma:emma>
          </inkml:annotationXML>
          <inkml:trace contextRef="#ctx0" brushRef="#br0" timeOffset="3729.4441">2960 134 281 0,'-6'-6'262'15,"6"6"-40"-15,-6-9-34 0,6 9-17 0,-6-12-25 16,6 12-25-16,-7-10-4 0,2 3-5 0,5 7-9 15,-7-12-1-15,4 7-6 0,3 5-14 0,-7-15 0 16,2 8 8-16,4 1-6 0,-3-1-22 0,4 7 1 16,-3-15 0-16,3 15-4 0,-4-16-10 0,4 16-8 15,0-11-11-15,0 11-5 0,2-13 4 0,-2 13-10 16,5-11 0-16,-5 11-2 0,9-11-2 0,-9 11-4 0,14-10-7 16,-14 10 4-16,17-8 1 0,-6 5-4 15,1 0-3-15,4-1 6 0,-3 2-7 0,2 2-6 16,-2-2 10-16,4 2-1 0,-2 2-4 0,0-2 4 15,-2 3-3-15,2 0 1 0,1 0-7 0,-3 1 3 0,-2 2 7 16,1-2-2-16,0 1 10 0,-1 1 0 0,1 3 1 16,-2-2 3-16,1 0 4 0,-4 2 0 0,2-1-1 15,-1 1 15-15,-1 0-3 0,-2-2 2 0,1 5 17 16,-1-4 12-16,-1 2-6 0,-1 1 5 0,-3-4-12 16,2 5 5-16,-4-4-4 0,2 1-4 0,-1-1-2 15,-3-1-4-15,1 5-3 0,-1-5-11 0,-2 2 2 16,-1 1-6-16,-2-3-10 0,1 2 3 0,-2-1-2 15,0-3-4-15,1 0-5 0,-3 3 2 0,0-1 0 16,1-5-3-16,-3 5 1 0,1-4-4 0,1 0 2 16,0 2-7-16,2-2 3 0,10-3 2 0,-18 5-5 15,18-5-13-15,-16 3-44 0,16-3-57 0,-11 3-38 16,11-3-27-16,0 0-34 0,-13 7-37 0,13-7-52 16,0 0-466-16,0 0-289 0</inkml:trace>
          <inkml:trace contextRef="#ctx0" brushRef="#br0" timeOffset="3239.1201">2932 26 175 0,'0'0'499'0,"0"0"-105"0,4-8-58 0,-4 8-57 16,0 0-17-16,0 0-17 0,0 0-8 0,0-9-10 15,0 9-21-15,0 0-14 0,0 0-37 0,0 0-10 16,0 0-32-16,0 0-4 0,0 0-26 0,0 0 3 16,0 0-22-16,0 0 31 0,0 0 26 0,0 0 37 15,0 0-26-15,7 9 12 0,-7-9-30 0,5 13 4 16,-5-2-30-16,4-2 6 0,-3 6-12 0,0-4 5 16,3 3-10-16,-2 3 0 0,-2 0-23 0,4 3-2 15,-2 0-19-15,-2 1 5 0,4 2-15 0,-3 0 2 16,-1-1-11-16,2 1 7 0,0-1-14 0,-1 1 4 0,-1-2-4 15,2 0 8-15,-2-3-15 0,0-1 12 0,0-1-13 16,0-1 8-16,0 1-11 0,0-3 5 16,0-2-6-16,0 1 5 0,0-3-16 0,1-2 4 15,-1-7-24-15,3 16-11 0,-3-16-36 0,0 12-51 0,0-12-66 16,0 0-59-16,1 8-56 0,-1-8-20 0,0 0-42 16,0 0-54-16,0-10-99 0,0 10-330 0,0-11-408 15</inkml:trace>
          <inkml:trace contextRef="#ctx0" brushRef="#br0" timeOffset="2405.3441">1957 417 279 0,'0'0'324'0,"0"0"-68"0,0 0-61 16,0 0-26-16,2-9-43 0,-2 9 5 0,0 0-25 16,0 0 11-16,0 0-29 0,0 0 24 0,0 0-42 15,0 0 35-15,0 0 2 0,0 0-2 0,0 0 1 16,0 0 6-16,0 0 0 0,0 0 5 0,0 0-4 16,0 0 8-16,0 0-13 0,0 0-3 0,0 0-13 0,0 0-15 15,0 0-12-15,0 0-12 0,0 0 3 16,9-5-5-16,-9 5-17 0,0 0-2 0,0 0-8 15,17-4-6-15,-17 4-7 0,17-1 1 0,-17 1-1 0,23-3-3 16,-10 2-1-16,0-1-3 0,3 0 0 0,0 0-4 16,-3 1 3-16,4 0 2 0,0-3-16 0,-4 3 15 15,4-1 2-15,-6 0-5 0,-11 2-4 16,24-2 7-16,-24 2 2 0,17-2-2 0,-17 2 2 0,15-2 9 16,-15 2-12-16,13-3-4 0,-13 3 6 0,0 0 0 15,17-1-4-15,-17 1-1 0,0 0-9 0,13-1-17 16,-13 1-53-16,0 0-37 0,0 0-43 0,0 0-107 15,0 0-169-15,0 0-418 0,0 0-399 0</inkml:trace>
        </inkml:traceGroup>
        <inkml:traceGroup>
          <inkml:annotationXML>
            <emma:emma xmlns:emma="http://www.w3.org/2003/04/emma" version="1.0">
              <emma:interpretation id="{0FD41002-5096-45B4-9807-7283574F1619}" emma:medium="tactile" emma:mode="ink">
                <msink:context xmlns:msink="http://schemas.microsoft.com/ink/2010/main" type="inkWord" rotatedBoundingBox="5001,7408 5337,7404 5340,7607 5004,7611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4120.9477">3691 202 132 0,'0'0'382'0,"0"0"-91"16,0 0-10-16,-17 0-30 0,17 0-27 0,0 0-21 16,0 0-39-16,-18 0-7 0,18 0-43 0,0 0-4 15,0 0-42-15,-16 1 7 0,16-1-11 0,0 0 7 16,0 0 5-16,0 0-4 0,0 0 7 0,-14-1-8 16,14 1-2-16,0 0-17 0,0 0 5 0,0 0-10 15,0 0 0-15,0 0-15 0,0 0 5 0,0 0-15 16,0 0 9-16,0 0-24 0,17-2 13 0,-17 2-9 15,19-1 4-15,-7-1-12 0,-12 2 6 0,30-3-8 16,-13 3 4-16,-1-1-2 0,3-1 3 0,0 0-7 16,-1 0 5-16,0 1-11 0,-1 0 13 0,0 0-18 0,-3-1 18 15,2 0-11-15,-5 0 6 0,-11 2-11 16,22-2 6-16,-22 2-36 0,17-2-26 0,-17 2-23 16,13-1-54-16,-13 1 10 0,0 0-38 0,17 0-57 15,-17 0-94-15,0 0-356 0,0 0-188 0</inkml:trace>
          <inkml:trace contextRef="#ctx0" brushRef="#br0" timeOffset="4453.4711">3691 340 56 0,'0'0'364'0,"-17"6"-111"0,17-6-53 0,-13 5-42 16,13-5-4-16,-12 6-30 0,12-6 8 0,-11 3-15 15,11-3-24-15,-11 4-16 0,11-4 0 0,0 0 6 16,-6 6-3-16,6-6 6 0,0 0-2 0,0 0-6 16,0 0-4-16,0 0-8 0,1 7-5 0,-1-7-19 15,0 0 1-15,17 2-7 0,-17-2-10 0,21-2-3 16,-21 2-3-16,23-2-9 0,-9 1-6 0,1 0 5 16,-1-1-1-16,3 1-1 0,-2-1-7 0,2 0-4 15,-3 0 8-15,2 1-7 0,-3-2 6 0,2 3 0 16,-2-2 0-16,-1 2-1 0,-12 0-3 0,21-1 6 0,-21 1-12 15,18-2 7-15,-18 2 2 0,13-2-3 0,-13 2 0 16,0 0 1-16,18-2 0 0,-18 2-10 16,0 0 9-16,14-1-24 0,-14 1-36 0,0 0-48 15,0 0-66-15,13 0-99 0,-13 0-364 0,0 0-149 0</inkml:trace>
        </inkml:traceGroup>
        <inkml:traceGroup>
          <inkml:annotationXML>
            <emma:emma xmlns:emma="http://www.w3.org/2003/04/emma" version="1.0">
              <emma:interpretation id="{68725138-B8BE-48C8-9053-0193AC1379A6}" emma:medium="tactile" emma:mode="ink">
                <msink:context xmlns:msink="http://schemas.microsoft.com/ink/2010/main" type="inkWord" rotatedBoundingBox="5682,7208 7200,7191 7211,8210 5694,8228"/>
              </emma:interpretation>
              <emma:one-of disjunction-type="recognition" id="oneOf3">
                <emma:interpretation id="interp15" emma:lang="en-US" emma:confidence="0.5">
                  <emma:literal>800</emma:literal>
                </emma:interpretation>
                <emma:interpretation id="interp16" emma:lang="en-US" emma:confidence="0">
                  <emma:literal>8000</emma:literal>
                </emma:interpretation>
                <emma:interpretation id="interp17" emma:lang="en-US" emma:confidence="0">
                  <emma:literal>80000</emma:literal>
                </emma:interpretation>
                <emma:interpretation id="interp18" emma:lang="en-US" emma:confidence="0">
                  <emma:literal>80.00</emma:literal>
                </emma:interpretation>
                <emma:interpretation id="interp19" emma:lang="en-US" emma:confidence="0">
                  <emma:literal>80600</emma:literal>
                </emma:interpretation>
              </emma:one-of>
            </emma:emma>
          </inkml:annotationXML>
          <inkml:trace contextRef="#ctx0" brushRef="#br1" timeOffset="-5.17451E10">5227 970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  <inkml:trace contextRef="#ctx0" brushRef="#br0" timeOffset="5337.33">4527 182 337 0,'0'0'245'0,"8"-8"-58"16,-8 8-39-16,2-9-26 0,-2 9-20 0,9-9-13 15,-9 9-18-15,4-10-2 0,-4 10 1 0,8-11 2 16,-8 11 8-16,3-13 9 0,-3 13-41 0,3-12 42 16,-1 4-37-16,-2 8 41 0,0-12-55 0,0 12 36 15,0-17-35-15,0 17 33 0,-5-16-12 0,5 16 19 16,-6-13-36-16,4 5 11 0,-2 0-29 0,-1 3 23 0,-2 0-15 16,2-4 11-16,-1 3-22 0,0 2 8 0,-1-1-19 15,0 1 13-15,7 4-12 0,-15-8-3 16,15 8-9-16,-17-4 14 0,17 4-12 0,-17-3 12 15,17 3-12-15,-14 3 9 0,14-3-5 0,-17 3 12 0,17-3-4 16,-17 5 8-16,7 0 3 0,2 3-5 0,-2-4 0 16,1 3-2-16,2 1-3 0,-3 0-2 0,2 0-3 15,3 3-4-15,-3-2 2 0,3 3-2 0,0-3 0 16,0 2-2-16,-1 0 0 0,4-1 3 0,-2 2-8 16,3-1 5-16,-3 0-1 0,4-2 2 0,0 3 1 15,0-12 0-15,0 14 2 0,0-5-4 0,0-9 0 16,4 12 8-16,-4-12 2 0,5 11-3 0,-5-11-3 15,6 7-1-15,-6-7-6 0,11 3-2 0,-11-3 10 16,0 0-5-16,14 3 1 0,-14-3 0 0,13-3-3 16,-13 3-3-16,14-5-3 0,-14 5 15 0,13-4-10 15,-13 4 6-15,15-4-10 0,-15 4 9 0,13-8-26 16,-13 8 28-16,17-6-12 0,-17 6 12 0,17-5-6 16,-17 5 6-16,17-2-10 0,-17 2 9 0,19-4-16 15,-19 4 15-15,17 0-7 0,-17 0 5 0,21 2-6 0,-21-2 10 16,17 4-13-16,-10-1 3 0,4 2 12 15,-3 1 11-15,2 2-9 0,-4-1 8 0,5 1-19 16,-3 2 0-16,1-1 9 0,-2 2-5 0,2-1 6 0,-2 2 1 16,1 0 2-16,-3 2-3 0,1-5 8 15,-2 7-3-15,1-3 6 0,-3-1 3 0,2 3 6 16,-2-2 5-16,-2 0-5 0,0 1-1 0,0-1-2 0,-1-2-4 16,0 2-1-16,-3-2-3 0,-2 1 6 0,1-2-8 15,-1 1 0-15,1-1 0 0,-2-1-5 0,-1-1-2 16,-2-1-1-16,0 0-3 0,-1-1-6 0,2-2 2 15,-1-1 2-15,0 1 0 0,10-4 1 0,-22 3-4 16,22-3-1-16,-20-3-14 0,10 0 17 0,-2 0-4 16,1-1 5-16,3-3-2 0,-1 0-1 0,-2-1 0 15,4-3-1-15,1 2-1 0,0-2-1 0,1-2 1 16,2 0 0-16,-1 0 2 0,4 0-3 0,0-2 1 16,0-1 1-16,4-1-5 0,-3 3 14 0,5-3-12 15,-1-1 13-15,-3 1-20 0,5 0 16 0,-1 1-12 16,2-3 12-16,-1 3-16 0,0 0 11 0,-1-1-12 15,3 2 7-15,-3 1-12 0,2 1 4 0,1 2-19 16,-3-2-7-16,2 2-26 0,-3 3-8 0,0-1-33 16,2 2-7-16,-2-2-13 0,-5 9-32 0,8-10 14 0,-8 10-62 15,10-8 12-15,-10 8-49 0,5-6-122 16,-5 6-256-16,0 0-131 0</inkml:trace>
          <inkml:trace contextRef="#ctx0" brushRef="#br0" timeOffset="5857.3088">4784 73 318 0,'0'0'357'0,"0"-7"-91"0,0 7 13 16,0 0-81-16,0 0-10 0,0 0-72 0,0 0 19 15,2-11-64-15,-2 11 35 0,0 0-19 0,0 0 37 16,0 0-28-16,0 0 1 0,-2 11-11 0,2-11 5 15,-1 8-1-15,1-8 3 0,-4 10 7 0,4-1-12 16,0-9 0-16,0 17-13 0,-1-8 3 0,1 2-4 16,0 0 2-16,-1 2-18 0,2 0-5 0,-1 0-13 15,1 1-10-15,-1 1 1 0,0-1-1 0,0 0-4 16,4 2 1-16,-3-1-2 0,1 0-3 0,2 0-7 16,-3-3 1-16,3 4-2 0,-3-3-6 0,4-1 4 15,-2 1 0-15,1-2 3 0,2 1-4 0,-1-2 5 16,1-1-4-16,-1 0-5 0,-5-9 4 0,11 10 0 0,-4-3-2 15,-7-7-5-15,15 7 5 0,-15-7-4 0,15 2-7 16,-15-2 6-16,16-2-2 0,-4-2 0 0,-12 4-5 16,17-7 6-16,-8 2 1 0,-1 0-5 0,2-2 2 15,-2-3 0-15,-2 3-1 0,2-5-4 0,-1 1 6 16,-5-2-1-16,3 1-1 0,-3-3 14 0,2 0-15 16,-4 0 10-16,0-1-17 0,0-3 16 0,-2 1-13 15,-2-1 16-15,3 0-15 0,-4 0 12 0,0-2-18 16,-2 6 16-16,1-2-14 0,-1 1 15 0,-2 2-19 15,1 1 14-15,-2 1-12 0,4 3 10 0,-5 1-12 16,4-1 9-16,-3 3-14 0,-1 2 13 0,0 1-14 16,11 3 5-16,-18-5-36 0,18 5-15 0,-18 0-24 15,18 0-21-15,-18 3-15 0,18-3-30 0,-15 7 12 16,15-7-47-16,-13 6 23 0,13-6-73 0,-11 11 5 16,11-11-98-16,-2 7-286 0,2-7-129 0</inkml:trace>
          <inkml:trace contextRef="#ctx0" brushRef="#br0" timeOffset="6359.4235">5111 74 259 0,'14'-5'410'0,"-14"5"-83"16,9-3-80-16,-9 3-13 0,8-6-60 15,-8 6 3-15,0 0-57 0,11-5 14 0,-11 5-47 16,0 0 15-16,0 0-18 0,0 0 11 0,0 0 11 0,12 2 0 15,-12-2 1-15,4 9-15 0,-4-9 10 0,2 9-3 16,-2-9 5-16,3 16-9 0,-3-8 7 0,1 3-3 16,-1 0 10-16,2 3-23 0,-2 0-16 0,0 0-13 15,0 1-7-15,0 1-9 0,0 0-7 0,1 1-4 16,1-1 8-16,0 2-4 0,-2-1 3 0,4 0-6 16,-2-2-2-16,0 2-5 0,1-1-2 0,1-2-6 15,1 0-5-15,-2 1 7 0,2-4-1 0,0 2 1 16,1-2-4-16,0-2 0 0,1 2-1 0,-1-3-9 15,0-1 5-15,4 0-2 0,-4-1 4 0,4-2-9 16,-10-4 4-16,17 7-2 0,-17-7-6 0,17 3 6 16,-17-3-2-16,18 0 2 0,-18 0-2 0,17-5-2 15,-17 5 4-15,14-8-9 0,-14 8 8 0,14-11 0 16,-7 4 0-16,-1-2-3 0,0 1 0 0,-1-4 3 0,-3 1-9 16,3-2 9-16,-1 0-3 0,-2-2 16 0,-1-1-20 15,-1 0 16-15,0 0-17 0,-3-2 15 16,-1-2-17-16,3 3 15 0,-4-3-15 0,0 4 12 15,0-3-10-15,-2 3 11 0,2 1-16 0,-3 0 16 0,3 2-18 16,-1 2 15-16,-2 0-22 0,1 1 16 0,1 2-21 16,-1 1 9-16,1 1-33 0,-1 2-7 0,7 4-27 15,-15-7-17-15,15 7-33 0,-13-3-17 0,13 3-21 16,0 0-32-16,-18 3 16 0,18-3-28 0,-10 3-45 16,10-3-53-16,-10 6-445 0,10-6-268 0</inkml:trace>
          <inkml:trace contextRef="#ctx0" brushRef="#br0" timeOffset="6829.3397">5609 86 31 0,'0'0'388'0,"9"-9"-27"0,-9 9-85 0,6-8 8 15,-6 8-78-15,3-6-4 0,-3 6-51 0,0 0 2 16,4-9-44-16,-4 9 5 0,0 0-11 15,0 0-13-15,0 0 7 0,0 0 0 0,0 0 10 16,0 0-6-16,-8 6 19 0,8-6-9 0,-5 9 7 0,5-9-11 16,-7 12 9-16,4-3-22 0,-1-2 17 0,1 3-18 15,-1 0 16-15,3 3-27 0,-3-2 18 16,3 3-30-16,-1-2 9 0,1 3-31 0,-1-3-4 0,2 4-4 16,0-2 2-16,0 1-6 0,0 0-4 0,2-3-4 15,-2 3-7-15,3-2-3 0,-3 0-2 0,4-1 3 16,-2-2-1-16,2 3 4 0,-1-4-3 0,1 0-3 15,2 2-2-15,-2-3 2 0,1 0 1 0,-2-3-2 16,3 1-3-16,2-1-1 0,-8-5 16 0,13 7-24 16,-13-7-1-16,14 2 20 0,-14-2-23 0,20-1 19 15,-20 1-21-15,19-7 18 0,-9 2-19 0,1 1-5 16,0-3 25-16,-2 0-24 0,2-1 23 0,-1-2-22 16,0-2 19-16,-2 1-26 0,0-3 23 0,1-3-13 15,-4 2 19-15,0-2-21 0,-2-1 20 0,1-2-20 16,-4 4 18-16,0-1-7 0,-1-3-15 0,-3 1 25 15,-2 1-27-15,1 1-11 0,-2 0 16 0,-3 3 23 16,4 0-29-16,-6 1 26 0,1 2-29 0,-1-1 8 16,0 5-44-16,1 1-42 0,-2-1-76 0,-3 3-72 0,1 0-66 15,2 4-147-15,-1-3-620 0,-2 4-690 16</inkml:trace>
        </inkml:traceGroup>
        <inkml:traceGroup>
          <inkml:annotationXML>
            <emma:emma xmlns:emma="http://www.w3.org/2003/04/emma" version="1.0">
              <emma:interpretation id="{3699FFEB-2F4A-4ACF-A7A5-ECD9F63DC91C}" emma:medium="tactile" emma:mode="ink">
                <msink:context xmlns:msink="http://schemas.microsoft.com/ink/2010/main" type="inkWord" rotatedBoundingBox="8816,7208 10798,7185 10804,7765 8823,7787"/>
              </emma:interpretation>
              <emma:one-of disjunction-type="recognition" id="oneOf4">
                <emma:interpretation id="interp20" emma:lang="en-US" emma:confidence="0.5">
                  <emma:literal>R5%</emma:literal>
                </emma:interpretation>
                <emma:interpretation id="interp21" emma:lang="en-US" emma:confidence="0.5">
                  <emma:literal>R = 5%</emma:literal>
                </emma:interpretation>
                <emma:interpretation id="interp22" emma:lang="en-US" emma:confidence="0">
                  <emma:literal>R = 511.</emma:literal>
                </emma:interpretation>
                <emma:interpretation id="interp23" emma:lang="en-US" emma:confidence="0">
                  <emma:literal>R = 5%.</emma:literal>
                </emma:interpretation>
                <emma:interpretation id="interp24" emma:lang="en-US" emma:confidence="0.5">
                  <emma:literal>R=5 %</emma:literal>
                </emma:interpretation>
              </emma:one-of>
            </emma:emma>
          </inkml:annotationXML>
          <inkml:trace contextRef="#ctx0" brushRef="#br0" timeOffset="9144.056">8711 14 260 0,'0'0'437'0,"-6"-7"-111"16,6 7-48-16,0 0-42 0,-8-8-31 15,8 8-26-15,0 0-21 0,-9-5-23 0,9 5-22 16,0 0-26-16,0 0-19 0,0 0 1 0,0 0-21 15,4-8 4-15,-4 8-15 0,0 0-2 0,13-3-8 0,-13 3 1 16,15-1-12-16,-15 1 1 0,17-3-4 0,-17 3 4 16,19-1-7-16,-2 1-4 0,-17 0-1 0,27-3 5 15,-12 2-4-15,-4-1-1 0,5 0-3 0,-3 0 1 16,-2 1-3-16,-11 1 4 0,24-3-3 0,-24 3-1 16,20 0-3-16,-20 0 2 0,17-2-3 0,-17 2-11 15,13-3-42-15,-13 3-16 0,0 0-35 0,13 0-54 16,-13 0-76-16,0 0-141 0,0 0-200 0,0 0-94 15</inkml:trace>
          <inkml:trace contextRef="#ctx0" brushRef="#br0" timeOffset="9733.3792">8728 6 80 0,'-8'4'309'16,"8"-4"-80"-16,-9 5-24 0,9-5-15 0,-6 6-16 15,6-6-27-15,-6 7-11 0,6-7-5 0,-6 10-9 16,6-10-14-16,-5 12-17 0,5-12-10 0,-5 13 2 0,3-5-2 16,2-8-15-16,-5 16 3 0,4-8-11 0,0-1 0 15,-2 5-11-15,3-5-5 0,-1 2-8 16,-1-1-20-16,0 0 13 0,0 1-2 0,2-9-7 16,0 15 1-16,0-15-26 0,-1 14 30 0,1-14-9 0,-4 10 5 15,4-10-1-15,0 12-2 0,0-12 7 0,0 10 5 16,0-10 7-16,0 0 11 0,0 10 7 0,0-10 10 15,0 0-2-15,0 0-15 0,0 0-4 0,0 0-16 16,0 0 1-16,0 0-4 0,0 0-4 0,16-5-3 16,-16 5-10-16,8-8 7 0,-8 8-2 0,10-7 6 15,-4 0-11-15,0 2 7 0,0 0-13 0,1 0 15 16,0-1-14-16,1-2 9 0,-1 5-7 0,-7 3 6 16,15-9-6-16,-7 3 8 0,-8 6-14 0,15-7 12 15,-15 7-2-15,15-7 11 0,-15 7-16 0,15-7 8 16,-15 7-7-16,18-1 8 0,-18 1-11 0,14-2 22 15,-14 2-1-15,15 3 10 0,-15-3-5 0,17 7 7 16,-17-7-23-16,15 8 20 0,-8-4 5 0,0 6 11 16,0-5-11-16,1 4-3 0,-2 2 1 0,2-2 1 0,-3 2 0 15,1-3-7-15,-2 3 5 0,1 2 0 16,-2-3 1-16,1 2-2 0,-3-3-3 0,1 1 2 16,0 0-7-16,-2 0 7 0,-2-1-4 0,0 0-3 15,1 1-6-15,-3-2 0 0,-2 1-2 0,3-1-7 0,-6-1 2 16,4 1-4-16,-6-1 3 0,4-1-6 0,-4-3 2 15,0 3-2-15,-1-2-5 0,-1-1 3 0,0 0 1 16,-1-2-2-16,1 1-3 0,13-2 4 0,-29 2-3 16,29-2-9-16,-23 0 1 0,23 0-10 0,-22-2-27 15,22 2-43-15,-17-2-34 0,17 2-32 0,-14-2-27 16,14 2-25-16,-10-5-28 0,10 5-43 0,-5-5-50 16,5 5-129-16,0-10-201 0,0 10-167 0</inkml:trace>
          <inkml:trace contextRef="#ctx0" brushRef="#br0" timeOffset="10112.0382">9388 42 455 0,'0'0'365'0,"8"-8"-63"0,-8 8-68 0,0 0-19 16,9-4-21-16,-9 4-21 0,0 0-38 0,0 0 12 0,0 0-21 15,0 0-25-15,0 0 27 0,0 0 5 16,-5 8 9-16,5-8-12 0,-6 7 6 0,6-7-3 16,-9 10 7-16,4-3-13 0,1 0 10 0,-3 1-26 15,0 2 2-15,1 0-24 0,-2 0-6 0,-1 2-8 0,-3 3-4 16,0-3-7-16,1 5-2 0,-2 2-10 0,0-1-8 16,-3 0-10-16,0 3 0 0,-1-1-6 0,0 0-1 15,3 0-10-15,-3-1-1 0,0-1-5 0,1 4-6 16,2-3 6-16,-1-1-4 0,-1 1 1 0,5-5-1 15,1 1-3-15,-1 0-2 0,0-3-4 0,5-2 6 16,-3 0-1-16,2-2 2 0,2 1-4 0,-1-2-2 16,1-3-5-16,5-4-4 0,-6 11 2 0,6-11-3 15,-6 9-10-15,6-9-25 0,0 0-42 0,0 0-46 16,0 0-51-16,0 0-36 0,0 0-18 0,0 0-36 16,6-7-60-16,-6 7-76 0,10-10-425 0,-8 4-375 15</inkml:trace>
          <inkml:trace contextRef="#ctx0" brushRef="#br0" timeOffset="10406.8967">9123 193 290 0,'0'0'359'0,"0"0"-64"0,-6-9-25 16,6 9-43-16,0 0-26 0,-3-8-20 0,3 8-12 15,0 0-28-15,-6-6 1 0,6 6-3 0,0 0-3 0,0 0 11 16,-2-8-11-16,2 8 4 0,0 0-16 0,0 0-3 16,0 0-21-16,-5-6-3 0,5 6-22 0,0 0-2 15,0 0-29-15,0 0 4 0,0 0-14 0,0 0 5 16,0 0-20-16,0 0 4 0,0 0-28 0,0 0 23 16,0 0-13-16,0 0 8 0,0 0-12 0,0 0 6 15,0 0-15-15,0 0-5 0,0 0-55 0,0 0-44 16,0 0-43-16,13 4-69 0,-13-4-7 0,6 5-73 15,-6-5-95-15,9 5-331 0,-9-5-234 0</inkml:trace>
          <inkml:trace contextRef="#ctx0" brushRef="#br0" timeOffset="10601.3838">9361 353 403 0,'0'0'416'0,"8"4"-118"0,-8-4-33 16,0 0-47-16,10 6-30 0,-10-6-25 0,0 0-31 0,10 4-26 16,-10-4-20-16,0 0-21 0,11 4-15 0,-11-4-9 15,0 0-9-15,11 4-8 0,-11-4-3 16,0 0-8-16,0 0-12 0,9 4-83 0,-9-4-144 0,0 0-476 16,0 0-209-16</inkml:trace>
          <inkml:trace contextRef="#ctx0" brushRef="#br0" timeOffset="7593.7369">7436 28 323 0,'0'0'338'0,"2"-8"-54"0,-2 8-27 15,-2-11-48-15,2 11-6 0,0-7-23 0,0 7-7 16,0 0-12-16,0-14-9 0,0 14-21 0,0 0-15 16,-2-9-38-16,2 9 26 0,0 0-24 0,0 0 2 15,0 0 32-15,0 0 3 0,0 0 22 0,0 0 1 0,0 0 9 16,2 11-15-16,-2-2 9 0,0 1-31 0,2 1 5 16,-2 2-21-16,1 3 13 0,-1-2-27 0,0 3 12 15,0 0-35-15,4 3 13 0,-3 1-33 16,0-1-6-16,2 0-8 0,0 1-4 0,-1-2-4 0,1 2-2 15,-3 1-3-15,4-2-2 0,-3 0-4 0,0-3 2 16,-1-1-4-16,0 0-4 0,0-2-3 0,3 1-14 16,-3-2-31-16,1-2-42 0,-1 0-45 0,0-3-46 15,0 2-44-15,1-3-22 0,-1-7-42 0,2 10-77 16,-2-10-109-16,0 0-365 0,4 9-381 0</inkml:trace>
          <inkml:trace contextRef="#ctx0" brushRef="#br0" timeOffset="8197.175">7453 194 131 0,'-2'-14'455'0,"-1"3"-126"16,3 2-67-16,-3-2-53 0,2 1-34 0,2 1-25 16,-1 0-25-16,4 2-29 0,-2-5-16 0,1 5-17 0,3-4-13 15,0 2-8-15,1 2-11 0,-1-3-1 16,6 5-9-16,-3-1-5 0,2 1-3 0,-2-4 1 15,6 3 12-15,-2 2 9 0,-2-1 1 0,5 1-8 0,-2-3 7 16,2 5-23-16,-1 0 25 0,-2 1-23 0,-13 1 21 16,28 1-3-16,-15 1 3 0,-1 0-8 0,1 1 15 15,-3 5 1-15,2-3 2 0,0 0-6 16,-3 5-8-16,-3-1 18 0,1-1-4 0,-1 5 9 0,-1-3-6 16,-3 2 11-16,1-1-8 0,-3 2-2 0,-1-2-16 15,-1 2 0-15,-1-2-7 0,-2 2-5 0,-2-2-13 16,-2 0 7-16,0-1-7 0,-1 4 1 0,-2-6 1 15,-3 2 1-15,3 1-6 0,-1-6-6 0,-1 3 6 16,1-2-4-16,-1-1 3 0,-1-3-3 0,-1 1 4 16,3-1-2-16,0 1-7 0,-3-3 4 0,16 0 4 15,-22 0-3-15,22 0 1 0,-19-1 1 0,19 1-1 16,-16-2-4-16,16 2 0 0,-17-4 5 0,17 4-5 16,-11-1 4-16,11 1-3 0,0 0 2 0,-14-2-10 15,14 2 2-15,0 0 8 0,-11-4-2 0,11 4 2 16,0 0-2-16,0 0-2 0,0 0-2 0,0 0 0 15,0 0 7-15,0 0 1 0,0 0-1 0,5 6 0 16,-5-6-1-16,11 8-16 0,-11-8 15 0,11 10 7 0,-3-4-3 16,0 1 0-16,2 1 4 0,1-1-6 0,-5 2 3 15,10 0-5-15,-3 0 8 0,2 2-3 16,-1-1 4-16,3 0-4 0,-1 0-1 0,1 1 2 0,-5-1-5 16,7 0-1-16,-8-1 4 0,5-1 0 0,-3 2-1 15,-2-2-7-15,1-2 6 0,-3 3-7 0,-1-1 7 16,2-1 4-16,-3 0-7 0,-1-1 1 0,-6-6-7 15,12 8 10-15,-12-8-13 0,9 10 5 0,-9-10 1 16,8 7-14-16,-8-7-34 0,6 6-27 0,-6-6-27 16,0 0-44-16,9 4-60 0,-9-4-68 0,0 0-113 15,0 0-287-15,0 0-184 0</inkml:trace>
          <inkml:trace contextRef="#ctx0" brushRef="#br0" timeOffset="8536.9018">8037 263 45 0,'0'0'413'0,"0"0"-98"0,-2-7-41 0,2 7-33 15,0 0-36-15,0 0-23 0,-3-8-19 0,3 8-38 0,0 0-13 16,0 0-18-16,0 0-13 0,0 0-1 0,0 0-8 15,0 0-8-15,1-9-12 0,-1 9 5 0,0 0-7 16,10-2-5-16,-10 2-8 0,0 0-4 16,17-2-8-16,-17 2-9 0,18-5 6 0,-4 4-4 0,-2-2 1 15,2 1-6-15,2-1-3 0,-2 0-6 0,3 1 3 16,0-1 3-16,0 1 1 0,-2 2-3 0,-2-1-4 16,3 1-2-16,-4-1-7 0,-12 1-1 0,24 1 8 15,-24-1 1-15,18-1-2 0,-18 1-6 0,15-1 3 16,-15 1-3-16,0 0-21 0,19 0-28 0,-19 0-31 15,0 0-58-15,0 0-75 0,0 0-119 0,10 2-303 16,-10-2-148-16</inkml:trace>
          <inkml:trace contextRef="#ctx0" brushRef="#br0" timeOffset="8815.6627">8105 322 349 0,'-11'4'391'15,"11"-4"-91"-15,0 0-47 0,-12 3-34 16,12-3-24-16,0 0-23 0,0 0-22 0,-10 4-21 16,10-4-32-16,0 0-15 0,0 0-15 0,0 0-12 15,0 0-11-15,0 0-12 0,17 0-3 0,-17 0-9 0,15-2 2 16,-15 2 1-16,18-2-8 0,-5-1 0 0,-13 3 1 16,27-3-5-16,-14 2-5 0,4-2 3 0,-1 0 1 15,-2 1-2-15,0 0-1 0,0-1-3 16,-2 3 1-16,3-2-11 0,-15 2 12 0,20-4-2 0,-20 4-1 15,17-2 0-15,-17 2-4 0,17-2-1 0,-17 2-6 16,11-3 8-16,-11 3-20 0,0 0-44 0,17-2-50 16,-17 2-85-16,0 0-121 0,12-6-315 0,-12 6-146 15</inkml:trace>
        </inkml:traceGroup>
        <inkml:traceGroup>
          <inkml:annotationXML>
            <emma:emma xmlns:emma="http://www.w3.org/2003/04/emma" version="1.0">
              <emma:interpretation id="{19D4CFFF-5617-4DD1-AD5E-A6761E01DF14}" emma:medium="tactile" emma:mode="ink">
                <msink:context xmlns:msink="http://schemas.microsoft.com/ink/2010/main" type="inkWord" rotatedBoundingBox="11860,7205 13489,7186 13494,7675 11865,7693"/>
              </emma:interpretation>
              <emma:one-of disjunction-type="recognition" id="oneOf5">
                <emma:interpretation id="interp25" emma:lang="en-US" emma:confidence="0.5">
                  <emma:literal>7=3</emma:literal>
                </emma:interpretation>
                <emma:interpretation id="interp26" emma:lang="en-US" emma:confidence="0.5">
                  <emma:literal>T = 3</emma:literal>
                </emma:interpretation>
                <emma:interpretation id="interp27" emma:lang="en-US" emma:confidence="0">
                  <emma:literal>7-3</emma:literal>
                </emma:interpretation>
                <emma:interpretation id="interp28" emma:lang="en-US" emma:confidence="0">
                  <emma:literal>72=3</emma:literal>
                </emma:interpretation>
                <emma:interpretation id="interp29" emma:lang="en-US" emma:confidence="0">
                  <emma:literal>1=3</emma:literal>
                </emma:interpretation>
              </emma:one-of>
            </emma:emma>
          </inkml:annotationXML>
          <inkml:trace contextRef="#ctx0" brushRef="#br0" timeOffset="11875.0397">10482 45 111 0,'0'0'452'0,"0"0"-107"0,0 0-59 0,0 0-34 16,-4-7-23-16,4 7-42 0,0 0-1 0,0 0-28 15,0 0-19-15,0 0-31 0,1-8-15 0,-1 8-21 16,0 0-12-16,9-4-7 0,-9 4-20 0,0 0-1 16,17-5-5-16,-17 5-6 0,18-3-3 0,-5 3-6 15,1-4-1-15,0 2-2 0,7 0-4 0,0-1 2 16,2 2-1-16,3 0-2 0,-1-2 2 0,2 3-2 15,-1-3-10-15,1 1 13 0,0-1-10 0,-2 0 6 16,-1 0 1-16,2 1 0 0,-4-1 1 0,1 2-1 0,-7 0-4 16,1-2 0-16,-2 3-2 0,-2-3 4 0,1 3-3 15,-14 0 1-15,20-3-21 0,-20 3 24 16,17-2 2-16,-17 2-3 0,13-2-6 0,-13 2-6 16,0 0-23-16,14-1-44 0,-14 1-8 0,0 0-37 0,0 0-62 15,0 0-80-15,0 0-417 0,0 0-190 0</inkml:trace>
          <inkml:trace contextRef="#ctx0" brushRef="#br0" timeOffset="12219.1289">10824 28 377 0,'0'0'384'0,"0"0"-79"0,0 0-42 0,0 0-37 16,0 0-29-16,0 0-39 0,0 0 10 0,-12-2-38 15,12 2-18-15,0 0-26 0,0 0-5 0,0 0 14 16,0 0-7-16,0 0 13 0,-2 7-8 0,2-7 4 16,2 11-17-16,-2-11 10 0,3 10-9 0,-3-10-5 0,3 17-9 15,-3-10 1-15,3 5-11 0,-2 0-5 16,0 1-1-16,3 0-2 0,-1 0-7 0,-3 2-2 16,4-1-4-16,-3 2-3 0,0 0-5 0,3-2-3 15,-3 2-1-15,2-1-5 0,-2-1-3 0,0 2-4 0,-1-3 1 16,2 0-2-16,0 2 1 0,-2-4-4 0,2 2 0 15,-2-4-2-15,0 0-6 0,0 1 6 16,0-10-1-16,1 16-1 0,-1-16-6 0,3 12 4 0,-3-12-1 16,0 10-8-16,0-10 2 0,1 10-10 0,-1-10-40 15,0 0-68-15,1 9-44 0,-1-9-69 0,0 0-59 16,0 0-95-16,0 0-458 0,0 0-391 0</inkml:trace>
          <inkml:trace contextRef="#ctx0" brushRef="#br0" timeOffset="12835.2129">11221 253 104 0,'-13'6'344'0,"13"-6"-82"0,-16 4-44 15,16-4-13-15,-12 5-34 0,12-5-26 0,-7 4-28 16,7-4-12-16,-9 5-17 0,9-5-3 0,0 0-8 16,-8 6-5-16,8-6 4 0,0 0 0 0,0 0-7 15,-4 5-8-15,4-5-10 0,0 0-9 0,0 0-8 16,15 2-6-16,-15-2-3 0,15-2-6 0,-15 2-5 16,22-1-2-16,-7-1-2 0,-2 2-8 0,3-2 5 0,1 0 1 15,-1-1-4-15,2 0-1 0,-1 0-1 0,1 2 3 16,-1-2-10-16,0-1 7 0,0 3-1 15,-3-1 1-15,2 2-3 0,-3-4 2 0,-2 3-2 0,-11 1-3 16,24-3 6-16,-24 3-2 0,16-3 0 0,-16 3-3 16,16-3-1-16,-16 3-11 0,12-1-36 0,-12 1-32 15,0 0-62-15,12-4-71 0,-12 4-119 16,0 0-192-16,11-5-31 0</inkml:trace>
          <inkml:trace contextRef="#ctx0" brushRef="#br0" timeOffset="12540.5085">11196 211 429 0,'-4'-6'330'0,"4"6"-75"16,0 0-45-16,0 0-41 0,0 0-20 0,0-11-12 0,0 11-9 15,0 0-27-15,0 0-8 0,0 0-16 0,0 0-10 16,0 0-2-16,7-7-1 0,-7 7-1 16,0 0-16-16,16-3 4 0,-16 3-4 0,17-4-6 15,-17 4-8-15,23-6 0 0,-11 2-19 0,2 3 1 0,1-3-9 16,1 4 14-16,0-3-30 0,-2 1 31 0,3-2-23 16,-3 3 18-16,0-2-13 0,-14 3-10 15,24-2 16-15,-24 2-4 0,20-4-1 0,-20 4-5 0,17 0-50 16,-17 0 18-16,0 0-31 0,18 0-30 0,-18 0-35 15,0 0-62-15,0 0-37 0,12 4-94 0,-12-4-171 16,0 0 17-16</inkml:trace>
          <inkml:trace contextRef="#ctx0" brushRef="#br0" timeOffset="13582.2746">11811 36 226 0,'0'0'400'0,"-3"-10"-108"0,3 10-59 15,0 0-49-15,0 0-39 0,0-8-23 0,0 8-17 16,0 0-23-16,0 0-15 0,0 0-17 0,-1-9-9 15,1 9-6-15,0 0 2 0,0 0 1 0,0 0-2 16,0 0 0-16,0 0 5 0,0 0 2 0,0 0-10 16,0 0-1-16,13 0 5 0,-13 0-12 0,0 0-26 0,17 1 25 15,-17-1-7-15,15 0-1 0,-15 0-3 16,18 2-1-16,-18-2 1 0,22 0-33 0,-22 0 33 16,25 2-34-16,-25-2 36 0,30 0-32 0,-30 0 32 0,28 0-22 15,-28 0 16-15,28-2-28 0,-28 2 35 0,24 0-34 16,-24 0 35-16,20-3-30 0,-20 3 33 0,20-2-16 15,-20 2 35-15,13-1-16 0,-13 1 24 16,14-1-16-16,-14 1 15 0,0 0 1 0,13-2-20 0,-13 2-8 16,0 0 8-16,0 0-15 0,0 0 4 0,0 0-10 15,0 0 5-15,0 0-8 0,0 0 7 0,-5 11-11 16,5-11 12-16,-9 9-11 0,1-5 10 0,2 3-6 16,-2 1 2-16,-3 0-5 0,4 0 5 0,-4 2-10 15,0 0 8-15,-1 2-8 0,0-3 11 0,1 6-2 16,-5-7-4-16,5 5 1 0,-2-2 2 0,-3 3-1 15,4-4-2-15,1 4 0 0,-2-5-2 0,2 0 3 16,1-1-1-16,2 0-5 0,-1 0 5 0,3-1 0 16,-1-3 3-16,7-4-1 0,-11 10 8 0,11-10 3 15,-7 9 5-15,7-9-3 0,-6 5-2 0,6-5-6 16,0 0-7-16,0 0 10 0,0 0-4 0,0 0 0 16,0 0-2-16,19 0-2 0,-19 0-16 0,12-4 12 15,-12 4 6-15,18-4 1 0,-8 1-1 0,-10 3 2 16,24-4-4-16,-24 4-2 0,23-4-6 0,-23 4 8 0,22 1 0 15,-22-1-5-15,23 3 2 0,-10-1 4 0,-1 1 0 16,-1 0-9-16,0 2 10 0,0-1 6 16,-2 1-5-16,-1 2 3 0,1-1-1 0,-2 0 6 0,-2 1-8 15,-2 1 12-15,-3-8 2 0,5 14 0 0,-1-7-1 16,-4-7-7-16,0 16 8 0,0-16-1 0,-4 14-2 16,4-14-5-16,-5 15 0 0,2-9-1 0,-2 2-10 15,-2-2 5-15,0 1-3 0,3-3-3 0,-7 3 6 16,1-1-3-16,-2 0 0 0,1-2-7 0,-1 1 8 15,-4-4-6-15,4 3 2 0,-4-1 1 0,2 1-4 16,-2-2 4-16,2 0-10 0,-2 0-2 0,4-1-3 16,-4-1-30-16,16 0-26 0,-23 0-40 0,23 0-67 15,-20-3-98-15,20 3-152 0,-15-8-239 0,15 8-175 16</inkml:trace>
        </inkml:traceGroup>
        <inkml:traceGroup>
          <inkml:annotationXML>
            <emma:emma xmlns:emma="http://www.w3.org/2003/04/emma" version="1.0">
              <emma:interpretation id="{86CD70E2-E9E7-4E91-9835-0DE30ADEC0F3}" emma:medium="tactile" emma:mode="ink">
                <msink:context xmlns:msink="http://schemas.microsoft.com/ink/2010/main" type="inkWord" rotatedBoundingBox="13709,7357 14860,7344 14869,8171 13718,8184"/>
              </emma:interpretation>
              <emma:one-of disjunction-type="recognition" id="oneOf6">
                <emma:interpretation id="interp30" emma:lang="en-US" emma:confidence="0.5">
                  <emma:literal>you</emma:literal>
                </emma:interpretation>
                <emma:interpretation id="interp31" emma:lang="en-US" emma:confidence="0">
                  <emma:literal>yr</emma:literal>
                </emma:interpretation>
                <emma:interpretation id="interp32" emma:lang="en-US" emma:confidence="0">
                  <emma:literal>yr.</emma:literal>
                </emma:interpretation>
                <emma:interpretation id="interp33" emma:lang="en-US" emma:confidence="0">
                  <emma:literal>yo.</emma:literal>
                </emma:interpretation>
                <emma:interpretation id="interp34" emma:lang="en-US" emma:confidence="0">
                  <emma:literal>Yo.</emma:literal>
                </emma:interpretation>
              </emma:one-of>
            </emma:emma>
          </inkml:annotationXML>
          <inkml:trace contextRef="#ctx0" brushRef="#br0" timeOffset="14293.156">12327 169 354 0,'0'0'411'0,"10"-4"-74"0,-10 4-61 16,0 0-39-16,9-5-24 0,-9 5-40 0,0 0-6 15,8-6-33-15,-8 6-23 0,0 0-31 16,0 0 2-16,0 0 13 0,0 0-3 0,0 0-8 0,12 4 23 15,-12-4-9-15,0 0 2 0,5 9-11 0,-5-9-2 16,1 9-7-16,-1-9 1 0,4 13-1 0,-4-13 3 16,2 16-1-16,-1-10-5 0,1 4-8 0,0 1-13 15,-1-3-3-15,-1 3-11 0,4-1-20 0,-3 1 10 16,-1 2-6-16,1-3-4 0,2 2-6 0,-2-1-1 16,-1-2-3-16,4 0-2 0,-2 2-3 0,-1-1 1 15,0-1-1-15,2-1-1 0,-1-1 0 0,2 0-2 16,-4-7 3-16,7 11-3 0,-7-11-1 0,10 11 1 15,-10-11-4-15,13 4 3 0,-13-4-7 0,15 0 4 16,-15 0 2-16,20-3-3 0,-8 0 1 0,-2-2-4 16,0 0 3-16,2-2 0 0,0-2-2 0,0 1 1 15,0-3 1-15,0-1 1 0,-1 1-5 0,1-2 5 16,-3-2 0-16,0 1-1 0,2-1 16 0,-2-2-18 16,-3 2 14-16,2 1-19 0,-2-5 19 0,2 9-15 15,-5-4 15-15,3 5-17 0,-1-2 20 0,-1 2-18 0,-1 4 12 16,2-5-13-16,-5 10 15 0,4-11-18 15,-4 11 16-15,5-11-17 0,-5 11 17 0,0 0-16 0,3-7 16 16,-3 7-14-16,0 0 17 0,0 0-15 0,0 0 16 16,-2 14-5-16,2-14 7 0,-1 15 10 0,1-3 1 15,0-4 16-15,-3 8 7 0,3 0 1 16,-1 0-3-16,1 3-4 0,0 3-9 0,1 0-3 0,2 2-1 16,-3 0-1-16,0 0-4 0,1 4-1 0,1 1-5 15,-2 2-5-15,0-2-1 0,0-1 0 0,0 3 19 16,0 1-28-16,0-4 21 0,-2 3-22 0,1-5 20 15,-2-1-25-15,2 6 23 0,-3-7-27 0,3 0 25 16,-2-2-22-16,-1 0 21 0,-1-3-5 0,3 2-13 16,-1-5 13-16,-2 0-4 0,4-4 0 0,-1 0-4 15,-2 0 2-15,3-3-1 0,0 0 2 0,-3-1 2 16,3-1-5-16,1-7 0 0,-7 8-2 0,7-8-3 16,-10 6-9-16,10-6 7 0,0 0-23 0,-23-2 21 15,23 2-39-15,-21-9-2 0,12 6-41 0,-3-4-8 16,1 1-33-16,-1-2-14 0,2 0-34 0,-1-2-14 15,1 3-30-15,3-4-38 0,0 2-15 0,1-5-58 16,3 4-103-16,-3-4-369 0,5 2-330 0</inkml:trace>
          <inkml:trace contextRef="#ctx0" brushRef="#br0" timeOffset="14848.9745">12918 261 191 0,'0'0'440'0,"7"-11"-100"0,-7 11-47 0,4-10-45 16,-4 10-30-16,5-7-24 0,-5 7-22 0,5-9-29 16,-5 9-14-16,3-6-17 0,-3 6-14 0,6-7-16 15,-6 7-6-15,7-5-10 0,-7 5 14 0,10-4-8 16,-10 4 7-16,10-5-14 0,-10 5 6 0,13-3-18 15,-13 3-5-15,0 0-8 0,17-1 8 0,-17 1 2 16,12 1 12-16,-12-1-5 0,15 8-2 0,-8-4 0 16,-1 1-1-16,1 2 4 0,-2 1-5 0,0 1-8 15,2-1-5-15,-2 3-12 0,1-1 4 0,-2 3-3 16,-3-3-4-16,5 4 0 0,-5-3-6 0,3 3-1 16,-3-4-5-16,-1 4 2 0,0-6-1 0,1 4-15 15,-2-1 12-15,1-2 3 0,0-1-2 0,-1 0-4 0,0 1 1 16,-2-2 2-16,3-7-10 0,-5 13 8 0,5-13-1 15,-4 10 1-15,4-10-7 0,-9 6 6 0,9-6-5 16,-8 5-4-16,8-5 4 0,0 0 0 16,-14-4 2-16,14 4-6 0,-8-6 2 0,8 6-1 0,-10-11-4 15,10 11 7-15,-6-16-3 0,4 8 1 0,-1-4-5 16,2 3 5-16,1-2-1 0,1-2-5 0,2 0 5 16,-1 0 0-16,2 0 13 0,2 0-18 0,0 1 16 15,2-2-15-15,-2 3 14 0,5-3-15 0,-2 2 17 16,0 0-19-16,1 2 16 0,2-1-16 0,-3 2 15 15,2-1-28-15,-3 2 32 0,4 1-20 0,-2-1 18 16,1 2-21-16,-4-1 14 0,4 4-18 0,-4-2 8 16,-7 5-23-16,15-9-15 0,-15 9-41 0,14-5-17 15,-14 5-31-15,10-3-25 0,-10 3-14 0,0 0-59 16,12-3 1-16,-12 3-45 0,0 0-86 0,0 0-393 16,0 0-268-16</inkml:trace>
          <inkml:trace contextRef="#ctx0" brushRef="#br0" timeOffset="15020.3252">13423 155 486 0,'0'0'399'16,"0"0"-78"-16,14-3-66 0,-14 3-48 0,0 0-35 0,11-2-32 16,-11 2-28-16,0 0-23 0,0 0-15 0,17-4-14 15,-17 4-16-15,0 0-34 0,0 0 15 0,0 0-47 16,13 4-99-16,-13-4-170 0,0 0-325 0,0 0-127 15</inkml:trace>
        </inkml:traceGroup>
        <inkml:traceGroup>
          <inkml:annotationXML>
            <emma:emma xmlns:emma="http://www.w3.org/2003/04/emma" version="1.0">
              <emma:interpretation id="{53DC3E02-BBE3-49B1-836F-D87C808A2150}" emma:medium="tactile" emma:mode="ink">
                <msink:context xmlns:msink="http://schemas.microsoft.com/ink/2010/main" type="inkWord" rotatedBoundingBox="16328,7143 18526,7118 18535,7935 16337,7960"/>
              </emma:interpretation>
              <emma:one-of disjunction-type="recognition" id="oneOf7">
                <emma:interpretation id="interp35" emma:lang="en-US" emma:confidence="0.5">
                  <emma:literal>CE?</emma:literal>
                </emma:interpretation>
                <emma:interpretation id="interp36" emma:lang="en-US" emma:confidence="0.5">
                  <emma:literal>CE ?</emma:literal>
                </emma:interpretation>
                <emma:interpretation id="interp37" emma:lang="en-US" emma:confidence="0">
                  <emma:literal>(E?</emma:literal>
                </emma:interpretation>
                <emma:interpretation id="interp38" emma:lang="en-US" emma:confidence="0">
                  <emma:literal>[E?</emma:literal>
                </emma:interpretation>
                <emma:interpretation id="interp39" emma:lang="en-US" emma:confidence="0">
                  <emma:literal>EE ?</emma:literal>
                </emma:interpretation>
              </emma:one-of>
            </emma:emma>
          </inkml:annotationXML>
          <inkml:trace contextRef="#ctx0" brushRef="#br0" timeOffset="16073.1712">15095 73 56 0,'0'0'266'0,"0"0"-58"0,0 0-29 0,0 0-12 0,0 0-1 16,0 0-4-16,0 0-17 0,0 0-13 0,15 1-11 15,-15-1-16-15,0 0-14 0,0 0-5 0,0 0-10 16,11-1-12-16,-11 1-36 0,0 0 34 0,12-5-42 16,-12 5 38-16,8-5-36 0,-8 5 42 0,6-5-30 15,-6 5 18-15,7-5-26 0,-7 5 21 0,7-4-29 16,-7 4 20-16,3-7-19 0,-3 7 22 0,5-9-8 15,-5 9 10-15,4-7-13 0,-4 7 13 0,0 0-5 16,0-8 2-16,0 8-1 0,-4-9-7 0,4 9-3 16,0 0-5-16,-8-7-4 0,8 7-6 0,-11-3 2 15,11 3-5-15,0 0-1 0,-24 3-4 0,24-3 4 16,-20 3-2-16,9-1 14 0,2 3-7 0,-2 1 14 16,0-1-12-16,0 3 16 0,-1 3-7 0,0-2 12 15,3 0-8-15,-2 4-1 0,-1 0-4 0,4 0 8 16,-1 2-2-16,1-1 0 0,2 1 4 0,1 2-1 15,1-4-2-15,-1 1-3 0,3 1 0 0,1-1-2 16,1 2-2-16,1-1 2 0,-1-1-1 0,6 0-3 16,-3-2 0-16,4 2-15 0,-1-5 11 0,2 7 0 15,-1-8-17-15,3 1 17 0,2-1-4 0,-1-1-3 16,1 2-6-16,0-3 3 0,-2-2-1 0,2 1-4 0,-1-1 3 16,1-2-3-16,-12-2 3 0,21 4-3 0,-21-4-8 15,19 0 8-15,-19 0 0 0,18 0-2 16,-18 0 0-16,17-1-2 0,-17 1 1 0,0 0-3 0,21-1-8 15,-21 1 9-15,0 0-7 0,14-3-3 0,-14 3-12 16,0 0-27-16,12-1-39 0,-12 1-25 0,0 0-27 16,0 0-30-16,0 0-46 0,15-4-61 0,-15 4-79 15,0 0-390-15,0 0-253 0</inkml:trace>
          <inkml:trace contextRef="#ctx0" brushRef="#br0" timeOffset="16429.4591">15486 66 353 0,'0'0'289'0,"-1"-8"-53"0,1 8-19 15,0 0-28-15,-4-8-35 0,4 8-31 0,0 0-25 16,0 0-16-16,3-11-16 0,-3 11-13 0,3-6-9 16,-3 6-9-16,11-5-1 0,-11 5-5 0,11-5-1 0,-11 5 4 15,17-3-5-15,-5 1-2 0,0-2-2 16,3 0 4-16,2 1 3 0,0 1-2 0,2 0-4 16,2-2-1-16,0 4-7 0,1-3-4 0,0 1-7 15,-3-2 3-15,0 2-1 0,0 0-1 0,-5 1 3 0,3-1-11 16,-2 1 6-16,-2 0-1 0,-13 1-2 0,21-2 2 15,-21 2-5-15,17-1-1 0,-17 1-9 16,14-3-37-16,-14 3-46 0,0 0-54 0,0 0-74 16,0 0-341-16,0 0-79 0</inkml:trace>
          <inkml:trace contextRef="#ctx0" brushRef="#br0" timeOffset="17441.3672">15104 594 154 0,'0'0'275'0,"-15"4"-68"0,15-4-35 16,-10 2-2-16,10-2-15 0,0 0 4 15,-12 6-26-15,12-6 8 0,0 0-44 0,0 0 22 0,0 0-42 16,0 0 13-16,5 5-37 0,-5-5 28 0,0 0-14 15,22 0-14-15,-22 0-1 0,22 0-11 0,-8-1-3 16,6 1-12-16,-2-1-3 0,5-1-2 0,2 1 0 16,2-2 1-16,7 0 9 0,-3 1-1 0,6-4-5 15,1 3 2-15,6 0 1 0,1-1-6 0,-2-1 4 16,3 2-7-16,0-2-6 0,-2 1 4 0,-2 1-9 16,-3 2 3-16,-3-2-3 0,-2 0-2 0,-3 1 1 15,-4 1-3-15,0-3 2 0,-3 4-6 0,-2-3 2 16,-5 3-10-16,-2 0 10 0,2-3 2 0,-17 3-6 15,23-1-6-15,-23 1 10 0,22-2-2 0,-22 2 0 16,17 0-21-16,-17 0-31 0,13-1-34 0,-13 1-54 16,0 0-47-16,0 0-80 0,0 0-354 0,0 0-131 15</inkml:trace>
          <inkml:trace contextRef="#ctx0" brushRef="#br0" timeOffset="17797.2798">15251 702 205 0,'-17'3'312'0,"4"-2"-77"0,1 3-59 0,12-4-29 16,-17 4-54-16,17-4 9 0,-14 3-16 0,14-3 11 16,-9 5-26-16,9-5 8 0,0 0-23 0,0 0 15 15,0 0-19-15,12 4 13 0,-12-4-8 0,18 0-7 0,-18 0-3 16,28-1-5-16,-12 1-2 0,6-3-3 0,1 0-4 15,3 1-6-15,1-1 1 0,7 0 13 16,1 0 0-16,1 0-8 0,5-1 0 0,5-2 5 16,-2 1 3-16,1 0-2 0,-1 2-2 0,1-1-5 0,1 1 0 15,-2-2-14-15,-2 1 5 0,-4 1-6 0,-3 0 1 16,-1 1-7-16,-3-1-2 0,-7 1-1 0,-1 0-3 16,-1-2 7-16,-5 4-1 0,1-1 9 0,-3-1 0 15,-15 2-6-15,23-4 1 0,-23 4-5 0,14-3-5 16,-14 3-2-16,9-4 0 0,-9 4-11 0,0 0-5 15,5-6-35-15,-5 6-37 0,0 0-65 0,3-9-68 16,-3 9-129-16,0 0-258 0,0-13-117 0</inkml:trace>
          <inkml:trace contextRef="#ctx0" brushRef="#br0" timeOffset="17029.0782">15639 350 389 0,'-17'0'306'0,"17"0"-58"0,0 0-39 0,-12 3 0 0,12-3-40 15,0 0-28-15,0 0-21 0,-14 2-20 0,14-2-13 16,0 0-10-16,0 0-10 0,0 0-3 15,-6 3-4-15,6-3-9 0,0 0-8 0,0 0-8 0,15 5-7 16,-15-5-3-16,17 0-6 0,-17 0-2 0,19 0-2 16,-19 0-11-16,29-5 7 0,-14 5-1 0,0-1-1 15,2-3 0-15,3 1 0 0,0 0 9 0,2-1-2 16,-3 1-2-16,3-1 1 0,-5 1-3 0,1-1-5 16,-1 2 1-16,0 1-6 0,-4-3 4 0,2 0-9 15,-3 2 5-15,-12 2 0 0,21-4-2 0,-21 4-2 16,15-3-7-16,-15 3-23 0,0 0-29 0,19 0-71 15,-19 0-92-15,0 0-463 0,0 0-195 0</inkml:trace>
          <inkml:trace contextRef="#ctx0" brushRef="#br0" timeOffset="16735.3468">15704-1 471 0,'0'0'362'0,"0"0"-80"0,0 0-57 0,0 0-40 0,0 0-19 16,-12 0-16-16,12 0-24 0,0 0-30 0,0 0-2 15,0 0 10-15,0 0-13 0,-7 8 10 0,7-8-10 16,0 11-6-16,0-11-2 0,0 10-8 0,0-10 6 16,0 16-18-16,0-16 2 0,0 16-9 0,2-5 9 15,-1-4-11-15,-1 5-7 0,3-1-6 0,-2 2-3 16,0-2 0-16,1 2 5 0,1-1 0 0,-1 1-11 15,0 2-8-15,1-4 6 0,-2 5-10 0,2-5-1 16,-2 3-3-16,3-1-4 0,-4 1-6 0,3-3-12 16,-3 2 15-16,0-2 0 0,1 0-8 0,1-2 2 15,-2 2-4-15,2-3-6 0,-2-8-13 0,0 16-48 16,0-16-22-16,0 11-27 0,0-11-18 0,0 12-46 16,0-12-73-16,0 0-75 0,-2 9-431 0,2-9-273 15</inkml:trace>
          <inkml:trace contextRef="#ctx0" brushRef="#br0" timeOffset="18142.3114">16373 213 430 0,'0'0'374'0,"0"0"-84"16,0 0-59-16,0 0-36 0,-5-5-20 0,5 5-14 0,0 0-18 15,0 0-26-15,0 0-17 0,0 0-15 16,0 0-13-16,9-5-7 0,-9 5-7 0,0 0-19 15,19 0 10-15,-19 0-8 0,16 0-19 0,-16 0 10 16,18 0 6-16,-18 0-5 0,23-1-8 0,-23 1-11 0,23 0 3 16,-23 0-2-16,26 0-6 0,-13-2 0 0,-13 2 0 15,25-1-7-15,-25 1 5 0,20-2-1 16,-20 2-5-16,20-3 4 0,-20 3-5 0,17-1-3 0,-17 1 0 16,13-2 6-16,-13 2-14 0,0 0-2 0,19-2-39 15,-19 2-33-15,0 0-51 0,0 0-42 0,13-2-39 16,-13 2-35-16,0 0-351 0,0 0-115 0</inkml:trace>
          <inkml:trace contextRef="#ctx0" brushRef="#br0" timeOffset="18405.0836">16413 283 172 0,'0'0'335'0,"-12"5"-88"0,12-5-20 0,-6 6-26 15,6-6 5-15,-8 5-19 0,8-5-19 0,0 0-2 16,-5 8-6-16,5-8-15 0,0 0-10 0,0 0-20 15,11 3-15-15,-11-3-20 0,13 2-3 0,-13-2-13 16,18-2-9-16,-18 2-9 0,19-1-8 0,-19 1-9 16,25 0-9-16,-12 0 6 0,-13 0-8 0,25-2-3 15,-25 2-3-15,27-2 1 0,-27 2-2 0,22-2-10 16,-22 2 5-16,20 0 0 0,-20 0-1 0,15-1-5 16,-15 1 3-16,13 0-2 0,-13 0 2 0,0 0-3 15,17-1-1-15,-17 1-7 0,0 0-3 0,15-2-30 16,-15 2-40-16,0 0-46 0,0 0-65 0,9-4-66 15,-9 4-151-15,0 0-208 0,8-10-130 0</inkml:trace>
          <inkml:trace contextRef="#ctx0" brushRef="#br0" timeOffset="18905.1249">16994 111 357 0,'0'0'420'0,"0"0"-88"0,9-6-60 0,-9 6-29 16,0 0-29-16,0 0-38 0,0 0-4 0,6-6-33 0,-6 6-18 16,0 0-11-16,0 0-3 0,0 0 12 0,0 0-8 15,2-8 1-15,-2 8-10 0,0 0-5 16,0 0-22-16,-7-5 4 0,7 5-1 0,0 0-17 16,-11-8-12-16,11 8 12 0,-11-5-12 0,11 5 4 15,-10-5-11-15,10 5 5 0,-12-10-10 0,12 10 11 0,-9-7-20 16,9 7 11-16,-9-9-14 0,9 9 9 0,-5-14-19 15,5 14 2-15,-3-13-4 0,3 13-7 0,3-16 0 16,0 9-1-16,-1-2-2 0,2 1 2 16,3-2-8-16,-1 3 5 0,0 0 0 0,4-3-2 0,-3 3 0 15,1 0-2-15,2 0 3 0,1 0-2 0,-1 3 2 16,-2-2-7-16,4 3 9 0,-2-2-8 0,-10 5 1 16,18-5 5-16,-18 5-2 0,18-3 2 0,-18 3-1 15,14 2-6-15,-14-2 8 0,17 4 0 0,-17-4-6 16,13 10 7-16,-8-6 0 0,-5-4 0 0,7 15 13 15,-6-6-13-15,-1 0 19 0,0 5-9 0,-3-1 12 16,0 2-10-16,-3 2 24 0,1 2-15 0,-3-1 8 16,-1 1-4-16,3 1-1 0,-4 0-2 0,3-1-4 15,-2 1-2-15,0-2-6 0,4 0 7 0,-3-1-6 16,2 2-1-16,0-4 0 0,1 1-4 0,0 0-3 16,0-5 1-16,4 3-1 0,-3-2-1 0,1 1-4 15,1-2-10-15,0 1-14 0,1-4-48 0,1 1-55 16,0-1-79-16,-1-1-48 0,1-7-57 0,1 16-87 15,-1-16-158-15,1 13-248 0,-1-13-331 0</inkml:trace>
          <inkml:trace contextRef="#ctx0" brushRef="#br0" timeOffset="19088.755">16982 558 265 0,'0'0'496'0,"0"0"-120"0,-10 5-62 0,10-5-36 15,0 0-28-15,-7 6-30 0,7-6-25 0,0 0-37 16,0 0-33-16,0 0-26 0,0 0-20 0,0 0-15 0,0 0-12 16,0 0-14-16,0 0-16 0,0 0-4 0,0 0-13 15,0 0-67-15,0 0-76 0,0 0-191 16,0 0-471-16,0 0-324 0</inkml:trace>
        </inkml:traceGroup>
      </inkml:traceGroup>
    </inkml:traceGroup>
    <inkml:traceGroup>
      <inkml:annotationXML>
        <emma:emma xmlns:emma="http://www.w3.org/2003/04/emma" version="1.0">
          <emma:interpretation id="{48D5338D-FAF3-42B1-83AB-807F5129D03C}" emma:medium="tactile" emma:mode="ink">
            <msink:context xmlns:msink="http://schemas.microsoft.com/ink/2010/main" type="paragraph" rotatedBoundingBox="387,8925 16469,8243 16514,9303 432,99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F213E7-86BF-428E-85CE-551A8A802539}" emma:medium="tactile" emma:mode="ink">
              <msink:context xmlns:msink="http://schemas.microsoft.com/ink/2010/main" type="line" rotatedBoundingBox="387,8925 16469,8243 16514,9303 432,9985"/>
            </emma:interpretation>
          </emma:emma>
        </inkml:annotationXML>
        <inkml:traceGroup>
          <inkml:annotationXML>
            <emma:emma xmlns:emma="http://www.w3.org/2003/04/emma" version="1.0">
              <emma:interpretation id="{A8019EDA-6C64-4FED-BF8A-6B4BDB54E625}" emma:medium="tactile" emma:mode="ink">
                <msink:context xmlns:msink="http://schemas.microsoft.com/ink/2010/main" type="inkWord" rotatedBoundingBox="389,8978 2084,8907 2121,9794 427,9866"/>
              </emma:interpretation>
              <emma:one-of disjunction-type="recognition" id="oneOf8">
                <emma:interpretation id="interp40" emma:lang="en-US" emma:confidence="0.5">
                  <emma:literal>sol":</emma:literal>
                </emma:interpretation>
                <emma:interpretation id="interp41" emma:lang="en-US" emma:confidence="0">
                  <emma:literal>50 l:</emma:literal>
                </emma:interpretation>
                <emma:interpretation id="interp42" emma:lang="en-US" emma:confidence="0">
                  <emma:literal>solar:</emma:literal>
                </emma:interpretation>
                <emma:interpretation id="interp43" emma:lang="en-US" emma:confidence="0">
                  <emma:literal>sola:</emma:literal>
                </emma:interpretation>
                <emma:interpretation id="interp44" emma:lang="en-US" emma:confidence="0">
                  <emma:literal>solus:</emma:literal>
                </emma:interpretation>
              </emma:one-of>
            </emma:emma>
          </inkml:annotationXML>
          <inkml:trace contextRef="#ctx0" brushRef="#br0" timeOffset="23145.4582">-707 2086 209 0,'0'0'401'0,"0"0"-68"16,0 0-61-16,0 0-44 0,0 0-76 0,0 0 27 0,5-9-48 16,-5 9 1-16,0 0-47 0,0-9 23 0,0 9-27 15,0 0 11-15,0-10-31 0,0 10 4 0,2-11-5 16,-2 11 21-16,-2-9 0 0,2 9-7 0,0-12 10 16,0 12-9-16,-5-10 10 0,5 10-3 0,-5-13-1 15,5 13-12-15,-6-8-5 0,6 8-22 0,-13-7 4 16,13 7-15-16,-16-3 19 0,16 3-7 0,-19 2 10 15,7 1-15-15,0 1 14 0,-2 0-3 0,1 3 12 16,-2 2-34-16,0 0 26 0,0 4-19 0,2-3 10 16,-3 4-25-16,5-3 5 0,-1 4 5 0,2-2-1 15,2 3-6-15,-2-3-3 0,3 0-1 0,2 0-2 16,2-1 3-16,-2 0-1 0,1-1-3 0,3 0 3 16,-3-1-4-16,3-2-1 0,1 3 2 0,0-11 1 15,0 14-7-15,0-14 8 0,0 12-1 0,0-12-4 0,6 10 3 16,-6-10-6-16,9 5 0 0,-9-5-7 0,0 0 2 15,19 0 1-15,-19 0-3 0,16-5 2 16,-16 5 18-16,18-7-22 0,-6 4 14 0,-2 0-14 16,0-2 14-16,1 1-17 0,1 0 13 0,-2 1-17 0,2 2 19 15,-12 1-24-15,22-4 23 0,-22 4-18 0,23 3 18 16,-23-3-20-16,25 2 21 0,-14 3-19 0,4 0 15 16,-4 1-16-16,-2 0 18 0,4 1-18 0,-5 2 0 15,2 0 3-15,-2 2 0 0,1 0-9 0,-2 0 15 16,-2 2-1-16,0 0 3 0,-2-1-3 0,0 2 3 15,-3-4-2-15,0 6 0 0,-3-3 20 0,1-1-19 16,-3 1 19-16,0-2-23 0,-3 1 21 0,-1 2-23 16,-3-3 21-16,1-2-22 0,-2 1 0 0,1-3 4 15,-3 2 0-15,2-5-1 0,0 0-3 0,-1 0 2 16,1-3 4-16,13-1-5 0,-25 0-4 0,11-1-7 16,2-3-14-16,1 0-39 0,3 0-45 0,-3-2-51 15,5 0-37-15,1-2-20 0,0 2-22 0,5 6-29 16,0-17-21-16,3 9-17 0,1-4-103 0,4 1-262 0,1-4-183 15</inkml:trace>
          <inkml:trace contextRef="#ctx0" brushRef="#br0" timeOffset="23539.3785">-461 2151 525 0,'7'-9'382'0,"-7"9"-62"0,0 0-69 0,5-7-41 16,-5 7-28-16,0 0-16 0,0 0-25 0,0 0 5 15,0 0-18-15,0 0 0 0,0 0-6 0,-4 8-20 16,4-8 16-16,-7 13 9 0,6-6-4 0,-3 0-4 16,3 3 1-16,-3 0-14 0,3 2-4 0,-4 0-2 15,3 2-11-15,-2-1-18 0,2 1-7 0,-2 2-13 16,3-1-10-16,-3 0-8 0,4 2-4 0,-3-4-4 16,3 2-10-16,-2 1 2 0,2-3 0 0,2 2-3 15,-1-3-5-15,1 0 2 0,2-1 0 0,-3-1-2 16,3-2-1-16,1-1 2 0,-2 1-4 0,-3-8-3 15,11 7 5-15,-11-7-6 0,16 2 1 0,-16-2 1 16,17-5-4-16,-6-1 2 0,-3-2 0 0,4 1-3 16,-3-3-4-16,0-3 7 0,0-3-4 0,-1 2 2 15,-3-1-2-15,0-4-2 0,0 1 1 0,-4 0 13 16,-2 1-16-16,-3-2 16 0,2 0-22 0,-5 6 11 0,-1-6-14 16,1 5 6-16,-4 2-25 0,5 1 1 0,-5 3-31 15,2 0-13-15,0 0-31 0,-2 4-7 16,11 4-32-16,-17-5-27 0,17 5 5 0,-17 0-26 0,17 0-30 15,-13 5-31-15,13-5-17 0,-10 6-129 0,10-6-214 16,-8 10-129-16</inkml:trace>
          <inkml:trace contextRef="#ctx0" brushRef="#br0" timeOffset="24083.027">-369 2437 309 0,'3'11'486'0,"-3"-11"-110"0,2 10-93 15,-2-10-66-15,3 7 6 0,-3-7-23 0,0 0-28 16,5 4-38-16,-5-4-30 0,0 0-14 0,17 0-17 16,-17 0-12-16,17-7-8 0,-7 1-4 0,2 0 1 15,1-2-5-15,-1 0 4 0,4-5-5 0,-3 2-1 16,5-4-10-16,1-2-1 0,1 3-8 0,-2-4-1 16,-1 1 5-16,0-3-3 0,-1 1-8 0,-3-3 0 15,4 1 5-15,-4-3-12 0,1 1 1 0,-2-1-2 16,-2 2 6-16,-2-2-14 0,-1 4 9 0,-2-2-8 15,-1 2 3-15,-2 1-13 0,-2 3 4 0,0-1 2 16,0-1-1-16,0 2 1 0,-1 4-3 0,0-3 9 0,-3 4-5 16,0-2 7-16,3 5 7 0,-2-2-1 0,-1 3-4 15,0 1-8-15,4 6 6 0,-7-11-2 16,7 11 0-16,-11-6 1 0,11 6-3 0,0 0-1 0,-18 2-2 16,18-2 6-16,-12 6 9 0,6 1-7 0,-1-2 13 15,0 5 0-15,0 0 12 0,1 0-5 0,1 4 17 16,-2 2-2-16,1 0-11 0,0 3 4 0,0 2-1 15,1 0 8-15,0 1-2 0,2 0 1 0,-2 0-3 16,1 2-1-16,1 0-6 0,0 0-3 0,1 0-5 16,0-2-6-16,0 4 1 0,2-6-2 0,4 2-3 15,-2-2 0-15,1-1 0 0,0-1-2 0,2 1-4 16,0-4 5-16,1-3-5 0,0 0 5 0,2-1-3 16,2-3 0-16,-1 1-3 0,3-3-1 0,-3-2 2 15,1-1-6-15,2 1 2 0,-12-4 1 0,22 3-3 16,-22-3 1-16,18-1-3 0,-18 1 1 0,17-4-10 15,-17 4 5-15,15-5-3 0,-15 5-8 0,12-5-21 16,-12 5-20-16,8-8-29 0,-8 8-29 0,5-9-28 16,-5 9-16-16,5-11-17 0,-5 11-22 0,1-11-29 0,-1 11-41 15,0-14-12-15,-1 5-143 0,1 1-190 16,-1-4-125-16</inkml:trace>
          <inkml:trace contextRef="#ctx0" brushRef="#br0" timeOffset="24636.9353">220 1771 218 0,'-1'-11'542'0,"1"2"-145"0,-4 0-93 16,4 2-61-16,0 7-23 0,-3-17-20 0,3 17-25 16,-3-12-40-16,3 12-35 0,-1-10-12 0,1 10-17 15,0 0-13-15,0 0 0 0,0 0 10 0,0 0-3 16,0 0 5-16,0 0 13 0,-5 8-2 0,5-8 4 15,0 14 1-15,-3-7 1 0,1 4-11 0,1-2-4 16,-1 4-6-16,-2-2 8 0,3 3-11 0,0 0 11 16,-3-1-26-16,3-1 0 0,-3 4-8 0,1-2 12 15,-1-1-24-15,3 3 9 0,-3-5-20 0,4 3 9 16,-4-2-19-16,3-3 15 0,1 1-24 0,-1-1 23 16,-1-2-18-16,2-7 20 0,-2 15-18 0,2-15 33 15,-2 10-12-15,2-10 18 0,0 0-23 0,2 9 12 0,-2-9-24 16,0 0 14-16,11-5-30 0,-11 5 29 0,11-7-27 15,-2 3 23-15,-3-4-21 0,2 0 18 0,-2 0-23 16,4-5 20-16,-3 5-22 0,4-5 18 16,-5 2-16-16,3-2 0 0,-1 3 1 0,-2 0 0 0,0 0 4 15,0 2 1-15,-1 0-13 0,0 0 15 0,-5 8-2 16,8-11 1-16,-8 11-7 0,8-10 2 0,-8 10 0 16,6-6 0-16,-6 6 5 0,0 0-4 0,0 0 4 15,0 0-3-15,9 3 21 0,-9-3-20 0,4 10 16 16,-4-10-15-16,4 10 13 0,-4-10-19 0,3 12 19 15,-3-12-17-15,4 13 14 0,-4-13-15 0,2 16 19 16,-2-16-20-16,4 11 20 0,-4-11-20 0,5 16 19 16,-5-16-26-16,7 10 24 0,-7-10-22 0,6 11 15 15,-6-11-20-15,9 9 15 0,-9-9-27 0,12 4 1 16,-12-4-44-16,13 4-17 0,-13-4-33 0,15-3-19 16,-15 3-42-16,15-4-9 0,-6 0 1 0,-1 0-36 15,-2-3 27-15,3-1 6 0,-1 1-7 0,1-2-19 16,-3 0-67-16,1 1-343 0,-1-4-141 0</inkml:trace>
          <inkml:trace contextRef="#ctx0" brushRef="#br0" timeOffset="25153.2167">690 2503 282 0,'0'0'301'0,"0"14"-65"0,0-14-61 0,-4 11-1 15,4-11-36-15,0 9-3 0,0-9-36 16,0 0-5-16,0 10-33 0,0-10 0 0,0 0-23 0,-2 8 7 16,2-8-32-16,0 0 21 0,0 0-25 0,0 0 17 15,0 10-25-15,0-10 17 0,0 0-19 0,0 0 3 16,0 0-50-16,0 0-16 0,0 0-48 0,0 0-135 15,8-6-216-15,-8 6 57 0</inkml:trace>
          <inkml:trace contextRef="#ctx0" brushRef="#br0" timeOffset="24960.0606">703 2146 366 0,'0'0'482'0,"0"0"-105"0,0 0-72 15,0 0-51-15,0 0-39 0,0 0-28 0,0 0-34 16,0 0-33-16,0 0-29 0,0 0-15 0,0 0-18 15,0 0-16-15,0 0-3 0,0 0-12 0,13 2-2 16,-13-2-10-16,0 0-3 0,0 0-11 0,0 0-28 16,5 8-43-16,-5-8-39 0,0 0-29 0,1 7-18 15,-1-7-31-15,-1 9-40 0,1-9-99 0,0 10-178 16,0-10 4-16</inkml:trace>
        </inkml:traceGroup>
        <inkml:traceGroup>
          <inkml:annotationXML>
            <emma:emma xmlns:emma="http://www.w3.org/2003/04/emma" version="1.0">
              <emma:interpretation id="{DA7E13B4-646A-45F9-83F9-81044CE585CC}" emma:medium="tactile" emma:mode="ink">
                <msink:context xmlns:msink="http://schemas.microsoft.com/ink/2010/main" type="inkWord" rotatedBoundingBox="2331,9095 5657,8954 5683,9572 2357,9713"/>
              </emma:interpretation>
              <emma:one-of disjunction-type="recognition" id="oneOf9">
                <emma:interpretation id="interp45" emma:lang="en-US" emma:confidence="0.5">
                  <emma:literal>CFI</emma:literal>
                </emma:interpretation>
                <emma:interpretation id="interp46" emma:lang="en-US" emma:confidence="0">
                  <emma:literal>CFEI</emma:literal>
                </emma:interpretation>
                <emma:interpretation id="interp47" emma:lang="en-US" emma:confidence="0">
                  <emma:literal>•CEFF</emma:literal>
                </emma:interpretation>
                <emma:interpretation id="interp48" emma:lang="en-US" emma:confidence="0">
                  <emma:literal>•CEF</emma:literal>
                </emma:interpretation>
                <emma:interpretation id="interp49" emma:lang="en-US" emma:confidence="0">
                  <emma:literal>CFFEI</emma:literal>
                </emma:interpretation>
              </emma:one-of>
            </emma:emma>
          </inkml:annotationXML>
          <inkml:trace contextRef="#ctx0" brushRef="#br0" timeOffset="27661.0798">2661 1913 75 0,'0'0'427'0,"-12"2"-138"16,12-2-50-16,0 0-38 0,0 0-10 0,-12 3-6 15,12-3-50-15,0 0 18 0,0 0-46 0,0 0 13 0,0 0-29 16,0 0 26-16,0 0-15 0,-13 0 4 0,13 0-7 16,0 0-7-16,0 0 1 0,-6-5-22 15,6 5 18-15,0 0-27 0,-4-8 6 0,4 8-16 16,-1-9 14-16,1 9-9 0,0-11 1 0,0 11-20 0,0-10-1 15,0 10-3-15,2-14-6 0,-2 14 2 0,6-11 1 16,-3 2-5-16,3 3-10 0,-6 6 1 0,9-13-3 16,-3 8-4-16,3-1 0 0,-2 1-1 0,3-1-5 15,-3 3-16-15,3-1 16 0,-10 4-1 0,19-4 2 16,-19 4 0-16,21 0-2 0,-21 0 0 0,19 2-2 16,-7 2 2-16,-2-2-3 0,1 4 3 0,-3-1-2 15,3 1-1-15,-6-1-3 0,2 3 0 0,-2-3-24 16,4 6-15-16,-6-2-61 0,-2-3-43 0,2 3-31 15,-3-9-102-15,-3 15-25 0,3-15-124 0,-3 16-254 16,3-16-191-16</inkml:trace>
          <inkml:trace contextRef="#ctx0" brushRef="#br0" timeOffset="27997.207">2665 1942 57 0,'0'0'420'0,"0"0"-95"0,-9-5-49 0,9 5-35 0,0 0-34 16,0 0-26-16,0 0-55 0,-12-6 7 0,12 6-51 16,0 0 12-16,0 0-47 0,0 0 26 0,0 0-3 15,0 0 27-15,0 0 0 0,-12 6-6 16,12-6-4-16,-1 7-5 0,1-7 8 0,-5 9-16 0,5-9 14 16,-4 15-10-16,3-8 2 0,-1 0-13 0,-2 3-3 15,3 0-11-15,0 4 8 0,-3-3-6 0,3 5 2 16,-1-2-12-16,-2 0 6 0,3 3-13 0,-3-4-11 15,3 4 8-15,-3 0-11 0,4-1-1 0,-2-2-4 16,-2 4-3-16,4-5-2 0,-4 1-4 0,2 0-2 16,2-3-7-16,-2 4 6 0,-1-7-3 0,2 2 0 15,1-10-2-15,0 17-3 0,0-17-3 0,-1 14-4 16,1-14-6-16,-3 13-7 0,3-13-32 0,-1 10-61 16,1-10-44-16,0 0-53 0,0 0-64 0,0 0-69 15,0 0-141-15,0 0-210 0,0 0-202 0</inkml:trace>
          <inkml:trace contextRef="#ctx0" brushRef="#br0" timeOffset="28337.5215">2592 2159 511 0,'0'0'372'0,"0"0"-81"0,0 0-69 0,0 0-39 0,-8-5-14 15,8 5-31-15,0 0-13 0,0 0-18 0,0 0-18 16,0 0-15-16,0 0-17 0,0 0-8 0,0 0-16 16,2-9 0-16,-2 9-3 0,0 0-6 0,15-6-3 15,-15 6-6-15,13-4-3 0,-13 4-8 0,18-3 5 16,-18 3 1-16,21-8-1 0,-9 5-4 0,-1 0 1 16,1 0 1-16,0 1-13 0,-1 0 9 0,-11 2 0 15,22-7 0-15,-22 7-1 0,18-5 0 0,-18 5 0 16,17-4-7-16,-17 4 9 0,13-4 0 0,-13 4 0 15,12-3-3-15,-12 3 2 0,0 0 4 0,15-4-24 16,-15 4 24-16,0 0-30 0,9-4 23 0,-9 4-64 16,0 0-2-16,0 0-47 0,9-5-59 0,-9 5-60 15,0 0-91-15,0 0-187 0,0 0-8 0</inkml:trace>
          <inkml:trace contextRef="#ctx0" brushRef="#br0" timeOffset="28727.255">3119 2084 111 0,'0'0'343'15,"0"0"-79"-15,-12 4-16 0,12-4-14 0,-10 3-16 16,10-3-28-16,0 0-23 0,-12 4-21 0,12-4-27 16,0 0-9-16,-10 4-13 0,10-4 0 0,0 0-8 15,0 0 1-15,-7 5-5 0,7-5-7 0,0 0-6 16,0 0 2-16,0 0-7 0,0 0-5 0,-10 4-7 16,10-4-4-16,0 0-4 0,0 0-11 0,0 0 7 15,0 0-7-15,0 0-8 0,17 2-3 0,-17-2-8 16,0 0 0-16,22-2-7 0,-22 2 8 0,22-4-10 15,-11 1 4-15,4 1-4 0,-4 0 4 0,4 0-12 16,-2 0 5-16,-1 0-4 0,0 0 3 0,0-1-6 16,-12 3 3-16,20-2-12 0,-20 2 10 0,17-6-8 15,-17 6-9-15,13-3-47 0,-13 3-37 0,0 0-22 0,13-1-75 16,-13 1-4-16,0 0-52 0,0 0-81 0,0 0-317 16,0 0-163-16</inkml:trace>
          <inkml:trace contextRef="#ctx0" brushRef="#br0" timeOffset="29089.326">3132 2174 72 0,'0'0'422'0,"0"0"-110"16,-11 2-54-16,11-2-40 0,0 0-37 0,0 0-17 15,-10 6-21-15,10-6-13 0,0 0-12 0,0 0-14 16,-9 4-13-16,9-4-15 0,0 0-5 0,0 0-3 15,-9 4-5-15,9-4-9 0,0 0-5 0,0 0-4 16,0 0-9-16,-10 4 5 0,10-4-5 0,0 0-1 16,0 0-5-16,0 0-1 0,0 0 3 0,-2 10-6 15,2-10-3-15,0 0 0 0,0 0-4 0,16 3-4 16,-16-3 3-16,0 0-4 0,19 0-1 0,-19 0-4 0,17 0 0 16,-17 0-1-16,22-2-8 0,-22 2 0 15,18-3 7-15,-18 3 1 0,23-3 0 0,-8 2 0 16,-15 1 7-16,19-5-11 0,-19 5-3 0,18-2 7 15,-18 2-5-15,16-2 7 0,-16 2 6 0,13-3-1 0,-13 3-6 16,0 0-2-16,15-3 7 0,-15 3-3 0,0 0-3 16,0 0-4-16,13 0-16 0,-13 0-22 0,0 0-29 15,0 0-33-15,0 0-59 0,0 0-92 0,0 0-115 16,0 0-350-16,0 0-217 0</inkml:trace>
          <inkml:trace contextRef="#ctx0" brushRef="#br0" timeOffset="34530.0868">2516 2250 241 0,'0'0'276'16,"0"0"-62"-16,0 0-54 0,0 0-24 0,0 0-37 16,0 0-11-16,0 0-25 0,0 0-9 0,0 0-16 15,0 0-5-15,0 0-9 0,0 0-4 0,0 0-8 16,0 0 0-16,0 0-12 0,0 0-43 0,0 0-32 15,0 0-75-15,0 0-232 0,0 0 163 0</inkml:trace>
          <inkml:trace contextRef="#ctx0" brushRef="#br0" timeOffset="35729.2907">3128 2117 128 0,'0'0'302'0,"0"0"-88"15,0 0-41-15,-13-4-17 0,13 4-8 0,0 0-9 16,0 0-15-16,-17-2-6 0,17 2-9 0,0 0-5 16,-17 2-8-16,17-2-3 0,-14 2-2 0,14-2 2 15,-15 2-7-15,15-2-10 0,-12 1 8 0,12-1-12 16,-13 3-8-16,13-3-3 0,0 0-1 0,-16 3 1 15,16-3-1-15,0 0 1 0,0 0-2 0,-13 1 6 16,13-1-9-16,0 0 7 0,0 0-4 0,0 0-3 16,0 0-7-16,0 0-1 0,0 0-2 0,0 0-9 15,0 0-1-15,13 0-1 0,-13 0-8 0,20-1-3 16,-5-1-6-16,-2 2-2 0,4-1-10 0,1-1 3 16,4 2 6-16,4-1-7 0,-1 1 4 0,2-3-5 0,1 3 0 15,3 0-8-15,10 0 8 0,-5-2-1 16,3 2 3-16,7-2-8 0,-1 2 6 0,1-1-5 15,-1-1 3-15,2 0-6 0,-7 2 8 0,0 0-5 0,0 0 7 16,-2 0-12-16,-1 2 3 0,-1-2 1 0,-1 0-4 16,-6-2 10-16,-1 2-8 0,-1 0 0 0,-2 0 4 15,-3 0 0-15,-4-2 21 0,0 2 15 16,-1 0 13-16,-17 0-5 0,29-1 16 0,-29 1-15 0,23-2 11 16,-23 2-15-16,21 0 12 0,-21 0-28 0,14-2 13 15,-14 2-18-15,15 0 11 0,-15 0-24 0,0 0 17 16,17-1-20-16,-17 1 12 0,0 0-18 0,13 0 17 15,-13 0-21-15,0 0 14 0,0 0-14 0,0 0 14 16,18-1-16-16,-18 1 15 0,0 0-18 0,0 0 13 16,0 0-27-16,0 0 8 0,0 0-27 0,0 0-16 15,0 0-39-15,0 0-26 0,0 0-42 0,0 0-33 16,0 0-14-16,0 0-35 0,0 0-50 0,0 0-54 16,0 0-421-16,0 0-289 0</inkml:trace>
          <inkml:trace contextRef="#ctx0" brushRef="#br0" timeOffset="36241.0126">4083 2036 90 0,'-6'-3'401'0,"6"3"-81"16,0 0-37-16,-11-7-41 0,11 7-28 0,0 0-46 0,-6-6 15 15,6 6-32-15,0 0 11 0,-5-4-14 0,5 4-17 16,0 0-3-16,0 0-12 0,-7-7-2 0,7 7-16 15,0 0 4-15,0 0-17 0,0 0 5 0,0 0-18 16,-5-7-1-16,5 7-14 0,0 0-1 0,0 0-11 16,0 0 2-16,0 0-16 0,0 0 6 0,0 0-11 15,0 0 2-15,0 0-15 0,0 0 9 0,0 0-6 16,0 0 9-16,0 0-13 0,0 0 6 0,12-3-11 16,-12 3 7-16,10 4-10 0,-10-4 10 0,15 6-13 15,-15-6 9-15,15 5-10 0,-15-5 9 0,16 6-16 16,-4-3 13-16,-2 0-11 0,1 1 14 0,-2 0-12 15,1 0 10-15,2-1-9 0,-12-3 8 0,17 5-14 16,-17-5 16-16,17 5-12 0,-17-5 11 0,15 7-12 16,-15-7 9-16,12 4-10 0,-12-4 9 0,11 5-11 0,-11-5 14 15,12 3-11-15,-12-3 10 0,8 4-12 0,-8-4 12 16,9 4-9-16,-9-4 11 0,6 8-9 16,-6-8 9-16,5 5-11 0,-5-5 10 0,0 0-8 15,3 7 9-15,-3-7-15 0,0 10 6 0,0-10 2 0,-3 9-4 16,3-9 0-16,-9 8 6 0,9-8 0 0,-10 10-10 15,4-3 13-15,-2-1 2 0,-3 2 3 0,0-3-9 16,-1 4 3-16,-1 1 3 0,-2-1-3 0,-3 1 0 16,-1 1 0-16,-1 1-3 0,-2 0-2 0,1 0 4 15,0 0-1-15,3-2-4 0,0 1-2 0,1-3-14 16,0 3-20-16,2-2-69 0,1 0-41 0,-1 0-38 16,3-3-70-16,0 3-74 0,2-3-132 0,0-1-288 15,0 1-259-15</inkml:trace>
          <inkml:trace contextRef="#ctx0" brushRef="#br0" timeOffset="26809.2332">2016 1981 381 0,'0'0'307'16,"12"-4"-72"-16,-12 4-46 0,0 0-37 0,0 0-33 16,6-6-10-16,-6 6-10 0,0 0-14 0,9-8-1 15,-9 8 9-15,6-6-24 0,-6 6 3 0,5-6-4 16,-5 6-1-16,4-9 3 0,-4 9 4 0,3-9-1 16,-3 9-4-16,4-7 1 0,-4 7-7 0,0-11-1 15,0 11 0-15,-2-10-3 0,2 10-15 0,-3-9 15 16,3 9 1-16,-5-10-7 0,5 10-2 0,-6-8 2 15,6 8-3-15,-10-6-1 0,10 6 7 0,-11-7-11 16,11 7-6-16,-13-3-2 0,13 3-9 0,-18 1 10 0,6 1 3 16,0 3 2-16,-2 0 14 0,1 1-7 0,0 0 6 15,-2 6-17-15,-1-2 24 0,2 3-10 16,-1-1 16-16,3 1-21 0,-2 4 11 0,2-3-23 0,2 4 11 16,-1-2-14-16,4 1 5 0,-3 0-5 0,8 2 9 15,-2 0-3-15,3-5-5 0,-2 3-5 0,6 2-5 16,-2-2-2-16,3-2-12 0,-2 2 8 0,4 0 1 15,0-2-4-15,3 1-2 0,-1-3 0 0,2-2-4 16,2 4 2-16,-2-4-3 0,2-2-1 0,-4-1-2 16,3 0 0-16,1-2-1 0,0 1 0 0,-3-1-1 15,0-2 1-15,1 0-1 0,-10-4 1 0,17 6 0 16,-17-6-1-16,15 3-6 0,-15-3 6 0,15-2 0 16,-15 2-1-16,11-1-1 0,-11 1 0 0,12-5-3 15,-12 5-2-15,10-3 4 0,-10 3 0 0,11-4-1 16,-11 4-4-16,0 0-6 0,9-4-10 0,-9 4-28 15,0 0-26-15,0 0-40 0,10-4-41 0,-10 4-43 16,0 0-14-16,0 0-23 0,0 0-40 0,0 0-35 16,0 0-39-16,10-4-440 0,-10 4-312 0</inkml:trace>
          <inkml:trace contextRef="#ctx0" brushRef="#br0" timeOffset="34007.8409">1928 2329 167 0,'0'0'309'0,"0"0"-87"0,-11 2-52 0,11-2-40 16,0 0-19-16,0 0-26 0,0 0-16 0,0 0-16 15,0 0-8-15,0 0-16 0,0 0 0 0,0 0-10 0,0 0-1 16,0 0-6-16,0 0-1 0,0 0-4 0,0 0-1 16,0 0-8-16,0 0 3 0,0 0-15 0,0 0-14 15,0 0-18-15,0 0-26 0,0 0-42 16,0 0-273-16,0 0 158 0</inkml:trace>
          <inkml:trace contextRef="#ctx0" brushRef="#br0" timeOffset="27230.6177">2298 2098 344 0,'0'0'354'0,"-2"-9"-55"0,2 9-33 0,-4-11-35 16,4 11-34-16,-5-8-48 0,5 8 15 0,-3-8-32 16,3 8 3-16,-4-5-30 0,4 5-5 0,0 0-9 15,-5-10-11-15,5 10 0 0,0 0-9 0,-3-6 0 16,3 6-13-16,0 0 12 0,0 0-7 0,-13 3 1 15,13-3-17-15,-7 5 0 0,7-5-17 0,-5 9 19 16,5-9-3-16,-7 7-7 0,7-7-5 0,-5 9-3 16,5-9-5-16,-5 12-8 0,5-12 6 0,-2 8-1 15,2-8-11-15,-1 10 11 0,1-10-4 0,0 0-2 16,0 13-6-16,0-13 5 0,0 0-3 0,1 8 2 16,-1-8-3-16,0 0-2 0,6 7-2 0,-6-7-5 15,0 0 4-15,0 0 1 0,13 0-3 0,-13 0 7 0,9-7-25 16,-9 7 25-16,6-6-9 0,-6 6 5 0,5-8-8 15,-5 8 7-15,5-8-5 0,-5 8 8 16,2-9-14-16,-2 9 9 0,1-8-11 0,-1 8 7 16,0 0-14-16,-1-9-3 0,1 9-13 0,0 0-14 0,0 0-24 15,-9-7-39-15,9 7-10 0,0 0-42 0,0 0-7 16,-13-2-28-16,13 2-39 0,0 0-46 0,0 0-112 16,0 0-222-16,0 0-123 0</inkml:trace>
          <inkml:trace contextRef="#ctx0" brushRef="#br0" timeOffset="25305.4338">968 2319 525 0,'0'0'406'15,"0"0"-80"-15,6-7-83 0,-6 7-52 0,0 0-39 16,6-7-56-16,-6 7-73 0,0 0-81 0,0 0-118 16,0 0-364-16,0 0-47 0</inkml:trace>
        </inkml:traceGroup>
        <inkml:traceGroup>
          <inkml:annotationXML>
            <emma:emma xmlns:emma="http://www.w3.org/2003/04/emma" version="1.0">
              <emma:interpretation id="{2C4D0133-6FF7-4869-8FB4-470DDA835F1C}" emma:medium="tactile" emma:mode="ink">
                <msink:context xmlns:msink="http://schemas.microsoft.com/ink/2010/main" type="inkWord" rotatedBoundingBox="6414,8991 7980,8924 8011,9643 6444,9710"/>
              </emma:interpretation>
              <emma:one-of disjunction-type="recognition" id="oneOf10">
                <emma:interpretation id="interp50" emma:lang="en-US" emma:confidence="0.5">
                  <emma:literal>Rate</emma:literal>
                </emma:interpretation>
                <emma:interpretation id="interp51" emma:lang="en-US" emma:confidence="0">
                  <emma:literal>Ratee</emma:literal>
                </emma:interpretation>
                <emma:interpretation id="interp52" emma:lang="en-US" emma:confidence="0">
                  <emma:literal>Rated</emma:literal>
                </emma:interpretation>
                <emma:interpretation id="interp53" emma:lang="en-US" emma:confidence="0">
                  <emma:literal>Rates</emma:literal>
                </emma:interpretation>
                <emma:interpretation id="interp54" emma:lang="en-US" emma:confidence="0">
                  <emma:literal>Ratel</emma:literal>
                </emma:interpretation>
              </emma:one-of>
            </emma:emma>
          </inkml:annotationXML>
          <inkml:trace contextRef="#ctx0" brushRef="#br0" timeOffset="36859.468">5082 1850 24 0,'0'0'573'16,"-4"-12"-169"-16,4 12-45 0,0-8-63 16,0 8-44-16,0 0-31 0,-1-11-22 0,1 11-34 15,-4-8-27-15,4 8-21 0,0 0 13 0,0 0 20 16,0 0-4-16,-5 11-15 0,4-3-1 0,1 0-24 0,-2 4-2 16,0-3-16-16,0 7 28 0,2-4-27 0,0 6 14 15,0 0-23-15,0-2 6 0,0 6-27 16,0-2 5-16,0 1-26 0,0 2 9 0,0-1-28 0,0 1 0 15,0 0-3-15,-1-1-3 0,1 0 0 0,-1 0-5 16,1 1 0-16,0-3-6 0,-3-4 2 0,2 2-1 16,1 1-1-16,0-4-6 0,0 0-6 0,0-1-25 15,0-1-51-15,0-3-39 0,1 1-41 0,-1-2-34 16,3-2-10-16,-3-7-24 0,0 14-60 0,0-14-67 16,0 0-119-16,0 0-257 0,0 0-242 0</inkml:trace>
          <inkml:trace contextRef="#ctx0" brushRef="#br0" timeOffset="37441.2478">5083 1981 375 0,'-5'-11'326'16,"4"-4"-56"-16,-3 6-42 0,1-4-29 0,0 3-31 16,1-4-31-16,-2 4-12 0,4-3-18 0,0 3-7 0,-1-1-7 15,1 2-17-15,1-1-14 0,-1 2-13 0,6-2-9 16,-3-1-15-16,4 4 8 0,1-3 6 15,1 1 0-15,2 2 0 0,1 2-3 0,0-3 3 16,1 2-1-16,-2 3-3 0,5-1-3 0,-2 0-3 0,3 2-5 16,-17 2 4-16,28 2-1 0,-12 2 13 0,-2-2-15 15,2 3 12-15,-1 1 1 0,-1 2-3 16,1-1 2-16,-1 4 11 0,-2-1 23 0,-1 0-20 0,0 3 0 16,-4-2-10-16,2 3 2 0,-2-4-8 0,-1 4 10 15,-2-2-9-15,-3 2 3 0,3-1-6 0,-4-1 2 16,0 2-16-16,-4-3 11 0,-1 4-11 0,0-4 7 15,-1 2-13-15,-2-2 4 0,-1 3-10 0,-3-4-6 16,-1 2 5-16,0-2 1 0,-2 3-5 0,2-7 1 16,-3 2-1-16,1 0 2 0,2-3-8 0,-3 1 9 15,3-2-1-15,-1 1 0 0,0-1-2 0,2-3 1 16,1 3-2-16,11-4 5 0,-24 2-5 0,24-2 5 16,-17 2-15-16,17-2 17 0,-14 3-18 0,14-3 19 15,0 0-14-15,-17 3 11 0,17-3-5 0,0 0 5 16,-15 3-8-16,15-3 5 0,0 0-6 0,0 0 2 15,0 0-4-15,0 0 12 0,0 0-11 0,-1 7 2 16,1-7 0-16,10 6 2 0,-10-6 0 0,13 7 0 16,-7 1-3-16,6-3 4 0,-2 3 1 0,1-1 0 15,3 3-2-15,-2 0 3 0,3 1 0 0,-2 0-4 0,3 2 6 16,-3-1-1-16,-1 0-3 0,4 1-3 16,-3 1 2-16,2-1 3 0,-2 1-1 0,2-1 1 0,-1-1-1 15,-2 1 0-15,-1 0-6 0,1-2 8 0,-2 1-1 16,1-1-4-16,-4-4 4 0,4 2-4 0,-5-1-1 15,3-1-8-15,-2 0-5 0,-1-1-14 0,1-1-32 16,-7-5-38-16,7 11-23 0,-7-11-34 0,11 5-61 16,-11-5-73-16,0 0-92 0,11 2-376 0,-11-2-270 15</inkml:trace>
          <inkml:trace contextRef="#ctx0" brushRef="#br0" timeOffset="38655.1159">5804 2099 54 0,'0'0'169'0,"0"0"-8"0,0 0-14 16,0 0-3-16,0 0-22 0,0 0-9 0,0 0-2 0,0 0-2 15,0 0 5-15,0 0-7 0,0 0-4 16,5-5-13-16,-5 5-13 0,0 0-10 0,0 0-4 16,2-8 0-16,-2 8-7 0,0 0-8 0,2-12-4 0,-2 12-5 15,0 0 7-15,0-10-28 0,0 10 40 0,-4-7-35 16,4 7 33-16,-1-8-31 0,1 8 30 0,-6-8-29 16,6 8 22-16,-9-5-29 0,9 5 30 0,-12-7-18 15,12 7 20-15,-14-3-21 0,14 3 16 0,-17-1-6 16,17 1 12-16,-21 0-2 0,21 0-2 0,-18 2 6 15,6 0 2-15,1 2 9 0,-1-1-9 0,1 4 14 16,-1-1-4-16,0-1-3 0,2 5-12 0,-2-3 6 16,4 4-16-16,-2-2-5 0,1 1 9 0,3 2-3 15,-1-1-1-15,2 2-6 0,-2-2 2 0,2 2-7 16,3 0-10-16,-2-1 2 0,4 1-2 0,-1-2-2 16,-2 1 1-16,3-3-4 0,3 1 0 0,-3 1-11 15,1-4 14-15,3 2-7 0,-2-1 1 0,2-1-1 16,-1 0 0-16,2-2-2 0,-5-5 0 0,12 10-2 15,-12-10-6-15,14 2 5 0,-14-2-2 0,14 0 0 16,-14 0-1-16,17-4-2 0,-5 0 2 0,-2 0 11 0,-2-1-13 16,2-3 7-16,0 0-10 0,-2-1 8 15,1-1-10-15,-1 1 4 0,1-6-6 0,-3 6 16 0,2-6-13 16,-3 2 13-16,2 2-19 0,-3-3 17 0,1 4-14 16,-2-4 18-16,0 4-14 0,-1-3 9 0,3 4-8 15,-5 0 10-15,4 0-11 0,-4 9 14 16,2-13-15-16,-2 13 20 0,4-12-12 0,-4 12 13 0,2-10-20 15,-2 10 16-15,3-10-14 0,-3 10 11 0,0 0-15 16,2-9 11-16,-2 9-11 0,0 0 10 0,0 0-8 16,0 0 16-16,0 0-10 0,0 0 13 0,0 0-7 15,-7 10 15-15,7-10-11 0,-4 13 21 0,4-6-12 16,-1 4 16-16,0-2-15 0,-2-1 15 0,2 4-24 16,1 1 15-16,0 0-20 0,0 1 16 0,0-2-19 15,1 1 18-15,2 1-17 0,-2 0 15 0,0-3-16 16,-1 3-3-16,4-2-3 0,-2 2 5 0,1-4-1 15,0 1-2-15,-3-2-2 0,4 0 3 0,-3-2-1 16,-1-7-5-16,7 13 7 0,-7-13 2 0,6 11-2 16,-6-11 0-16,10 8 0 0,-10-8 0 0,12 5-9 15,-12-5 8-15,18-2 0 0,-18 2-2 0,22-5-1 16,-10 3 0-16,0-4-1 0,-1 1-1 0,5-3 0 0,-3-1 0 16,-2 0 0-16,5-2-3 0,-3 0 20 0,-2-4-22 15,1 3 18-15,0-3-18 0,-2 0 13 16,-2-2-14-16,1 1 5 0,-3-3-5 0,2 0 10 0,0 1-13 15,-4-2 16-15,1 2-21 0,0-4 22 0,-1 1-19 16,-1 0 2-16,-1 0-4 0,1 1 6 0,-3 2 4 16,0 1-3-16,0 0 1 0,0 1 6 0,-2 1-4 15,1-2-4-15,-1 1 8 0,0 5-3 0,1-4 0 16,-2 6 2-16,2-4 1 0,1 6 2 0,-1-3-8 16,0 1 4-16,1 9 0 0,-4-11-3 0,4 11-4 15,-2-14-3-15,2 14 1 0,-2-7-4 0,2 7 6 16,0 0 1-16,0 0 3 0,0 0 0 0,0 0 3 15,0 0 4-15,-9 3-8 0,9-3 7 0,-4 9 0 16,4-9 0-16,-1 15-2 0,-1-6 18 0,0 0-17 16,2 1 8-16,-2 4-9 0,2-3 16 0,0 5-14 15,0-2 11-15,0 0-17 0,0 5 19 0,0-3-18 16,2 0 16-16,-2 3-16 0,2 2 17 0,-2 0-21 16,2 0 6-16,-2-1-5 0,1 2 7 0,-1-3 5 0,0 2-2 15,1 0-3-15,2 1 0 0,-3-4 0 16,1 1-4-16,-1-1 4 0,0-1 0 0,0 1 5 15,0-2-3-15,0-3-2 0,1 3 1 0,2-2-5 0,-3-3 4 16,0-2 2-16,0 3-1 0,0-4-1 0,0-8 3 16,0 16-2-16,0-16-6 0,2 11 6 0,-2-11 1 15,6 7-4-15,-6-7 1 0,0 0 1 16,18 0-2-16,-18 0-11 0,17-4 1 0,-6 1-11 0,1-1-23 16,0-2-32-16,2 1-19 0,-1-1-29 0,0-1-28 15,-2 0-16-15,5 0 4 0,-3-2-12 0,2 1-6 16,-2-3-17-16,-1 5-8 0,-2-4-19 0,1 2-46 15,-4-2-125-15,4 0-154 0,-4-2-68 0</inkml:trace>
          <inkml:trace contextRef="#ctx0" brushRef="#br0" timeOffset="38989.2633">6004 1995 344 0,'0'0'331'0,"0"0"-79"0,-16-3-50 0,16 3-39 0,0 0-41 15,-12-4-22-15,12 4-7 0,0 0-11 16,0 0-7-16,-7-3-65 0,7 3 44 0,0 0-10 16,0 0-11-16,0 0-4 0,11-6 4 0,-11 6-44 0,0 0 47 15,17-2 7-15,-17 2 1 0,14 0-38 0,-14 0 40 16,17-2-23-16,-17 2 20 0,22-1-26 0,-22 1 31 15,20-3-35-15,-20 3 29 0,22 0-36 16,-22 0 31-16,22-1-34 0,-22 1 24 0,18-2-37 0,-18 2 33 16,17-2-33-16,-17 2 29 0,12-2-20 0,-12 2 11 15,15-3-24-15,-15 3 31 0,0 0-35 0,14-3 34 16,-14 3-41-16,0 0 10 0,10-1-54 0,-10 1-68 16,0 0-66-16,0 0-160 0,12-3-141 0,-12 3-1 15</inkml:trace>
          <inkml:trace contextRef="#ctx0" brushRef="#br0" timeOffset="39839.2912">6350 2041 249 0,'-5'6'328'0,"5"-6"-86"0,-6 6-51 16,6-6-34-16,0 0-36 0,-8 9-23 0,8-9-18 0,-5 5-9 15,5-5 1-15,0 0 2 0,-5 7-9 16,5-7-7-16,0 0 2 0,-4 12 6 0,4-12 3 16,0 0-1-16,-2 8 5 0,2-8 1 0,0 0-13 0,0 12-1 15,0-12-1-15,0 0-1 0,4 9-3 0,-4-9-8 16,0 0-5-16,3 10-13 0,-3-10 3 0,0 0 2 16,4 10 1-16,-4-10 1 0,5 6-4 0,-5-6 0 15,0 0-5-15,6 5-4 0,-6-5-1 0,0 0-6 16,12 6-4-16,-12-6 4 0,0 0-2 0,17 0-6 15,-17 0 2-15,13-1-3 0,-13 1-2 0,18-8-4 16,-18 8-5-16,17-4 15 0,-7 0-8 0,1-1 2 16,-4 0-2-16,4-1 6 0,-4 2-8 0,3 0 6 15,-10 4-7-15,12-12 8 0,-12 12-7 0,11-8 10 16,-11 8-1-16,8-9 8 0,-8 9-17 0,10-9 15 16,-10 9-4-16,6-9 9 0,-6 9-4 0,4-10 5 15,-4 10 0-15,3-7 2 0,-3 7-2 0,2-7 4 16,-2 7-9-16,0 0 6 0,0-11-10 0,0 11 10 15,0 0-11-15,-3-9 8 0,3 9-10 0,-7-6 2 0,7 6-5 16,0 0 3-16,-14-5-9 0,14 5 5 16,-12-3-4-16,12 3 0 0,-13-1-3 0,13 1 6 15,0 0-12-15,-23 0 12 0,23 0-5 0,-17 1 6 0,17-1-7 16,-14 6 6-16,14-6 0 0,-17 2 15 0,17-2-5 16,-17 5 8-16,17-5-7 0,-15 7 2 0,15-7-11 15,-15 7 10-15,6-4-10 0,9-3 13 16,-11 10 1-16,4-3 6 0,1 2-7 0,-1-4-1 0,0 2 3 15,0 3 5-15,2-1 3 0,1-1 4 0,-4 4 10 16,3-3 1-16,1 4-2 0,-1-3-8 0,1 3 2 16,-1-4 4-16,2 6-7 0,-2-6 0 0,1 5-5 15,3-2-6-15,-3 2-3 0,3-4 1 0,0 4-3 16,-1-2-8-16,0-2 10 0,2 0 2 0,0 2-2 16,2-2-2-16,-2 0 1 0,2 0 0 0,-1-1-9 15,3-1 7-15,-3 0-1 0,4 1-2 0,0-2-1 16,1 0-2-16,0 0 1 0,2-1-5 0,1-1 2 15,0-1 1-15,1-1-4 0,2 2 0 0,0-2-1 16,1-2-1-16,-13-1-6 0,25 0 6 0,-12 0-1 16,3-1-1-16,-3-2 0 0,0 2 0 0,2-3 2 15,-3 1-8-15,1-1 5 0,1 3 1 0,-2-3 2 16,-1 0-3-16,-3-1 1 0,4 2 1 0,-12 3-11 0,15-5 12 16,-15 5 0-16,13-5-1 0,-13 5-1 0,12-6 1 15,-12 6-1-15,12-5 2 0,-12 5-4 16,9-4 4-16,-9 4-4 0,0 0-2 0,9-6 4 15,-9 6-1-15,0 0-3 0,10-1-1 0,-10 1-3 0,0 0-9 16,0 0-10-16,0 0-11 0,7-6-27 0,-7 6-24 16,0 0-34-16,0 0-33 0,0 0-29 0,0 0-15 15,0 0-33-15,9-4-22 0,-9 4-88 0,0 0-125 16,5-7-273-16,-5 7-245 0</inkml:trace>
        </inkml:traceGroup>
        <inkml:traceGroup>
          <inkml:annotationXML>
            <emma:emma xmlns:emma="http://www.w3.org/2003/04/emma" version="1.0">
              <emma:interpretation id="{F4D29AA7-57D7-419D-9026-C484EB9B7EE4}" emma:medium="tactile" emma:mode="ink">
                <msink:context xmlns:msink="http://schemas.microsoft.com/ink/2010/main" type="inkWord" rotatedBoundingBox="8330,9293 8591,9281 8598,9455 8337,9466"/>
              </emma:interpretation>
              <emma:one-of disjunction-type="recognition" id="oneOf11">
                <emma:interpretation id="interp55" emma:lang="en-US" emma:confidence="0.5">
                  <emma:literal>=</emma:literal>
                </emma:interpretation>
                <emma:interpretation id="interp56" emma:lang="en-US" emma:confidence="0">
                  <emma:literal>_</emma:literal>
                </emma:interpretation>
                <emma:interpretation id="interp57" emma:lang="en-US" emma:confidence="0">
                  <emma:literal>E</emma:literal>
                </emma:interpretation>
                <emma:interpretation id="interp58" emma:lang="en-US" emma:confidence="0">
                  <emma:literal>I</emma:literal>
                </emma:interpretation>
                <emma:interpretation id="interp5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40317.1507">6968 2095 408 0,'0'0'407'0,"0"0"-81"0,0 0-48 0,0 0-38 0,0 0-24 15,0 0-36-15,0 0-14 0,0 0-15 16,0 0-26-16,0 0 3 0,-12-2-19 0,12 2 10 16,0 0-5-16,0 0 8 0,0 0-12 0,0 0 1 0,0 0-12 15,0 0 0-15,0 0-13 0,0 0 9 0,0 0-19 16,0 0 10-16,0 0-22 0,0 0 13 0,0 0-22 15,0 0 8-15,0 0-30 0,0 0 19 0,0 0-21 16,0 0 19-16,0 0-16 0,10-4 15 0,-10 4-23 16,17-3 9-16,-17 3-17 0,18-2 13 0,-18 2-23 15,26-6 13-15,-14 3-16 0,2 2 14 0,0 0-24 16,-1-2 22-16,0 1-20 0,-1 1 17 0,0-1-20 16,-12 2 19-16,22-3-15 0,-22 3 9 0,18-2-13 15,-18 2 18-15,13-2-19 0,-13 2 17 0,14-4-17 16,-14 4 20-16,0 0-24 0,13-1 19 0,-13 1-26 15,0 0 5-15,11-3-36 0,-11 3-17 0,0 0-42 16,0 0-31-16,0 0-43 0,0 0-36 0,0 0-29 16,0 0-46-16,0 0-52 0,0 0-105 0,0 0-324 0,0 0-292 15</inkml:trace>
          <inkml:trace contextRef="#ctx0" brushRef="#br0" timeOffset="40711.0672">6966 2213 239 0,'0'0'418'0,"0"0"-89"0,0 0-42 15,-6 5-54-15,6-5-24 0,0 0-19 0,0 0-17 16,0 0-48-16,-6 8 21 0,6-8-14 0,0 0-8 15,0 0-3-15,0 0 5 0,0 0 3 0,0 0-5 16,0 0-2-16,2 5-6 0,-2-5-10 0,0 0-15 16,0 0-7-16,16 3-15 0,-16-3-23 0,0 0 3 15,18-3-7-15,-18 3-6 0,17 0-11 0,-17 0-2 16,20-3-3-16,-20 3-4 0,20-2-2 0,-7-1-2 16,-13 3-3-16,22-1-6 0,-22 1 4 0,23-5-3 15,-23 5 1-15,17-2 1 0,-17 2-1 0,17-2-1 16,-17 2-6-16,15-2 7 0,-15 2-4 0,13-1 6 0,-13 1-3 15,0 0 2-15,13-3-1 0,-13 3-1 0,0 0 0 16,0 0-5-16,16 0 2 0,-16 0-5 16,0 0-15-16,0 0-20 0,0 0-43 0,12-2-53 15,-12 2-38-15,0 0-45 0,0 0-63 0,0 0-90 0,0 0-489 16,0 0-410-16</inkml:trace>
        </inkml:traceGroup>
        <inkml:traceGroup>
          <inkml:annotationXML>
            <emma:emma xmlns:emma="http://www.w3.org/2003/04/emma" version="1.0">
              <emma:interpretation id="{1E7D7A38-218A-4B9F-9489-1981AB52B707}" emma:medium="tactile" emma:mode="ink">
                <msink:context xmlns:msink="http://schemas.microsoft.com/ink/2010/main" type="inkWord" rotatedBoundingBox="9503,8923 10510,8881 10539,9556 9531,9599"/>
              </emma:interpretation>
              <emma:one-of disjunction-type="recognition" id="oneOf12">
                <emma:interpretation id="interp60" emma:lang="en-US" emma:confidence="0.5">
                  <emma:literal>5%</emma:literal>
                </emma:interpretation>
                <emma:interpretation id="interp61" emma:lang="en-US" emma:confidence="0">
                  <emma:literal>5%.</emma:literal>
                </emma:interpretation>
                <emma:interpretation id="interp62" emma:lang="en-US" emma:confidence="0">
                  <emma:literal>5%:</emma:literal>
                </emma:interpretation>
                <emma:interpretation id="interp63" emma:lang="en-US" emma:confidence="0">
                  <emma:literal>5%,</emma:literal>
                </emma:interpretation>
                <emma:interpretation id="interp64" emma:lang="en-US" emma:confidence="0">
                  <emma:literal>5%!</emma:literal>
                </emma:interpretation>
              </emma:one-of>
            </emma:emma>
          </inkml:annotationXML>
          <inkml:trace contextRef="#ctx0" brushRef="#br2" timeOffset="47972.934">8147 1715 227 0,'0'0'336'0,"0"0"-52"16,0 0-42-16,0 0-3 0,-13 0-49 0,13 0 17 15,0 0-21-15,0 0-13 0,0 0-38 0,0 0 14 16,0 0-21-16,0 0-13 0,-13-1 5 0,13 1-3 16,0 0-4-16,0 0-7 0,0 0-1 0,0 0-12 15,0 0 2-15,0 0-8 0,0 0-23 0,0 0 0 0,0 0-11 16,0 0-10-16,12-4-11 0,-12 4 4 16,20-6-7-16,-6 3-5 0,1 1-6 0,2 1-3 15,-1-1-2-15,5 0-8 0,0 1 2 0,1-1 1 16,1-1-2-16,0 2-2 0,3 0-1 0,-2-3 1 0,-4 4 1 15,2-1-3-15,-5-1-5 0,1 2 5 0,-2-2-1 16,-2 2-1-16,-14 0-3 0,25 0-2 16,-25 0-12-16,19-2-12 0,-19 2-16 0,16 0-7 0,-16 0 3 15,0 0-45-15,11 4-41 0,-11-4-54 0,0 0-57 16,0 0-64-16,0 0-100 0,-8 7-321 0,8-7-235 16</inkml:trace>
          <inkml:trace contextRef="#ctx0" brushRef="#br2" timeOffset="48959.5626">8184 1725 159 0,'0'0'402'0,"0"0"-73"0,0 0-78 0,0 0-7 16,0 0-62-16,0 0 9 0,0 0-26 0,0 0-27 16,0 0-15-16,0 0-25 0,0 0-9 0,0 0-16 15,0 0-2-15,-10-4-20 0,10 4 13 0,0 0-6 0,0 0-6 16,0 0-4-16,0 0-3 0,0 0-3 0,0 0 5 16,0 0 27-16,0 0 5 0,-4 6-2 0,4-6-4 15,0 0 0-15,-5 11 4 0,5-11-6 16,-1 9 3-16,1-9-1 0,-2 12-10 0,2-12 0 0,-4 12-3 15,4-3-8-15,0-9-4 0,-1 13 15 0,0-2-17 16,1-11 10-16,0 17-24 0,-3-8 11 0,3-1-23 16,0 0 14-16,-1 2-17 0,1 1 13 0,0-2-19 15,0 0 14-15,0 2-21 0,0-11 16 0,0 17-19 16,0-8 16-16,0-9-26 0,-1 12 23 0,1-12-17 16,0 13 13-16,0-13-14 0,0 11 15 0,0-11-16 15,0 12 16-15,0-12-13 0,0 0 17 0,0 11-11 16,0-11 26-16,0 0-4 0,0 9 16 0,0-9-25 15,0 0 17-15,0 0-19 0,0 0 12 0,0 0-20 16,0 0 16-16,0 0-19 0,1 8 10 0,-1-8-14 16,0 0 17-16,0 0-18 0,0 0 13 0,6-10-19 15,-6 10 17-15,0 0-26 0,4-9 29 0,-4 9-21 16,7-5 20-16,-7 5-19 0,5-10 17 0,-5 10-17 0,8-9 15 16,-8 9-17-16,6-8 17 0,-6 8-15 0,9-10 8 15,-9 10-7-15,8-7 14 0,-8 7-14 16,10-7 13-16,-10 7-14 0,11-10 14 0,-11 10-14 0,10-6 16 15,-10 6-24-15,9-5 26 0,-9 5-18 0,14-6 0 16,-14 6 16-16,12-5-15 0,-12 5-1 0,13-5-1 16,-13 5 21-16,13-1-19 0,-13 1 18 0,12-2-19 15,-12 2 17-15,0 0-17 0,22 0 11 0,-22 0-11 16,11 3 18-16,-11-3-17 0,16 5 17 0,-16-5-17 16,13 8 19-16,-13-8-22 0,11 6 23 0,-11-6-19 15,13 8 19-15,-5-3-18 0,-8-5 21 0,12 9-24 16,-12-9 21-16,9 10-14 0,-4-3 15 0,-5-7-14 15,9 10 14-15,-6-3-16 0,2 0 18 0,-5-7-16 16,6 11 17-16,-6-11-17 0,5 13 17 0,-5-13-16 16,6 11 19-16,-6-11-21 0,3 14 24 0,-3-14-17 15,2 10 15-15,-2-10-16 0,0 14 17 0,0-14-20 16,0 12 13-16,0-12-10 0,-2 12 15 0,2-12-18 16,-2 10 14-16,2-10-16 0,-3 13 14 0,3-13-18 15,-4 10 16-15,4-10-16 0,-2 12 19 0,2-12-20 16,-5 8 17-16,5-8-17 0,-8 10 11 0,8-10-9 15,-7 9 1-15,7-9 0 0,-6 9 3 0,6-9-3 0,-12 10 4 16,12-10-2-16,-7 7 18 0,7-7-19 0,-12 7 0 16,5-2 3-16,7-5-4 0,-14 8 2 0,14-8 1 15,-11 6 0-15,11-6 0 0,-13 4 2 0,13-4 1 16,-12 6-2-16,12-6 1 0,-16 5-1 0,16-5 4 16,-11 1-3-16,11-1 16 0,0 0-17 0,-20 2 14 15,20-2-18-15,-14-2 18 0,14 2-16 0,0 0 10 16,-17-3-9-16,17 3 10 0,0 0-19 0,-13-3 12 15,13 3-9-15,0 0 15 0,0 0-24 0,-11-3 7 16,11 3-29-16,0 0-19 0,0 0-34 0,0 0-20 16,0 0-62-16,0 0-48 0,0 0-60 0,0 0-34 15,0 0-78-15,4-7-139 0,-4 7-382 0,7-3-481 16</inkml:trace>
          <inkml:trace contextRef="#ctx0" brushRef="#br2" timeOffset="49440.9243">9031 1811 32 0,'0'0'497'0,"4"-7"-111"0,-4 7-53 16,0 0-55-16,0 0-20 0,3-9-29 0,-3 9-37 15,0 0-16-15,0 0-27 0,0 0-20 0,6-6-9 16,-6 6-8-16,0 0 3 0,0 0 3 0,0 0-3 16,0 0 1-16,0 0-4 0,0 0 7 0,0 0 7 15,0 0 15-15,0 0 1 0,0 0-8 0,0 0 19 16,0 0-27-16,-11 8 1 0,9 1-15 0,-3-4 9 15,-1 3-21-15,-3 3 3 0,3-2-2 0,-6 4-3 16,1 0-3-16,-1 4-4 0,-1 4-18 0,0-1-4 16,-1 1-14-16,-4-1-5 0,5 1-5 0,-4 0-10 15,1 2 5-15,-2 2-23 0,-2 1 12 0,5-7-18 16,0 4 9-16,3-2-17 0,-2 1 14 0,0-4-16 16,2 1 13-16,3-4-15 0,-1-1 17 0,-1 5-23 15,3-9 21-15,1 4-25 0,0-5 29 0,1 2-27 0,3-2 19 16,-2-3-18-16,0 1 12 0,5-7-23 0,-7 11 0 15,7-11-22-15,-5 11-14 0,5-11-21 0,-5 8-47 16,5-8-66-16,0 0-97 0,0 0-70 0,0 0-38 16,0 0-56-16,0 0-91 0,-5-8-492 0,5 8-645 15</inkml:trace>
          <inkml:trace contextRef="#ctx0" brushRef="#br2" timeOffset="49870.2208">8733 1916 82 0,'-4'-11'344'16,"4"11"-61"-16,-1-9-60 0,1 9-8 0,-3-10-25 16,3 10-17-16,-2-8-17 0,2 8-11 0,0 0-11 15,-3-11-13-15,3 11-1 0,0 0-16 0,-4-11 0 16,4 11-12-16,0 0-9 0,0 0-7 0,-5-6-11 0,5 6-17 15,0 0-2-15,0 0-6 0,0 0-10 16,0 0 4-16,0 0 12 0,0 0 1 0,0 0-19 16,-12 1 8-16,12-1-6 0,0 0 0 0,-2 7-2 15,2-7 4-15,0 0-15 0,-4 9-8 0,4-9 8 0,0 0 6 16,0 11-9-16,0-11 7 0,0 0-14 0,0 0 12 16,6 7-7-16,-6-7 7 0,0 0-13 15,9 4 7-15,-9-4-6 0,0 0 6 0,12 3-17 0,-12-3 14 16,0 0-10-16,13-3 8 0,-13 3-6 0,7-4-3 15,-7 4-5-15,9-6 3 0,-9 6 3 0,6-7 1 16,-6 7 0-16,3-9-3 0,-3 9 2 0,0-7-6 16,0 7 3-16,-2-10 1 0,2 10 0 0,-5-8-1 15,5 8 2-15,-8-6-11 0,8 6-23 0,0 0 14 16,-15-4-5-16,15 4-28 0,0 0-26 0,-17 3-30 16,17-3-34-16,-12 4-55 0,12-4-72 0,-11 10-131 15,11-10-233-15,-8 10-146 0</inkml:trace>
          <inkml:trace contextRef="#ctx0" brushRef="#br2" timeOffset="50546.9243">9152 2229 309 0,'0'0'375'0,"0"0"-60"0,-14-1-33 0,14 1-48 16,0 0-10-16,-9-5-21 0,9 5-24 0,0 0-22 16,-9-5-35-16,9 5-26 0,0 0-22 0,0 0-5 15,-12-1 4-15,12 1 3 0,0 0 3 0,-11 5-6 16,11-5-15-16,0 0-1 0,-12 6-6 0,12-6-1 15,-10 3 1-15,10-3-10 0,-7 7-3 0,7-7-4 16,-6 8-4-16,6-8-1 0,-5 6-1 0,5-6-1 16,0 0-7-16,-7 7 4 0,7-7-2 0,0 0 1 15,-1 8 4-15,1-8-2 0,0 0 4 0,0 0-2 16,0 0 8-16,1 9-4 0,-1-9-6 0,0 0 0 16,0 0-4-16,16-2-3 0,-16 2-7 0,7-4 3 0,-7 4-2 15,12-7-5-15,-12 7 4 0,10-8-3 16,-10 8 3-16,7-5 5 0,-7 5 14 0,9-11 0 15,-9 11-1-15,4-10 5 0,-4 10 3 0,4-11 0 16,-4 11-12-16,-2-11 3 0,2 11-6 0,-3-8-4 0,3 8 9 16,-11-9-18-16,11 9 12 0,-9-7-19 0,9 7 14 15,-15-1-18-15,15 1 15 0,0 0-14 16,-20 0 11-16,20 0-15 0,-14 1 13 0,14-1-15 0,-12 4-3 16,12-4 5-16,-10 4 2 0,10-4 3 0,-7 8-1 15,7-8-2-15,-6 8 2 0,6-8-5 0,-3 6 9 16,3-6-2-16,2 9 2 0,-2-9-3 0,0 0 4 15,5 9-1-15,-5-9-4 0,8 3 1 0,-8-3 4 16,0 0-2-16,11 4 0 0,-11-4 1 0,0 0 1 16,17-2-7-16,-17 2 7 0,0 0-1 0,17-2 0 15,-17 2-3-15,8-5 4 0,-8 5-3 0,10-5-4 16,-10 5 7-16,5-7-1 0,-5 7-1 0,0 0-5 16,7-10 0-16,-7 10-2 0,0 0-8 0,-3-8 4 15,3 8-8-15,-4-8 10 0,4 8-29 0,0 0-6 0,-10-5-30 16,10 5-27-16,0 0-35 0,-9-4-26 15,9 4-29-15,0 0-36 0,-12-2-47 0,12 2-69 16,0 0-88-16,0 0-275 0,0 0-209 0</inkml:trace>
        </inkml:traceGroup>
        <inkml:traceGroup>
          <inkml:annotationXML>
            <emma:emma xmlns:emma="http://www.w3.org/2003/04/emma" version="1.0">
              <emma:interpretation id="{15297C4C-0800-4602-95A5-5740BFD089D6}" emma:medium="tactile" emma:mode="ink">
                <msink:context xmlns:msink="http://schemas.microsoft.com/ink/2010/main" type="inkWord" rotatedBoundingBox="10909,9185 11157,9175 11163,9318 10915,9329"/>
              </emma:interpretation>
              <emma:one-of disjunction-type="recognition" id="oneOf13">
                <emma:interpretation id="interp65" emma:lang="en-US" emma:confidence="0.5">
                  <emma:literal>=</emma:literal>
                </emma:interpretation>
                <emma:interpretation id="interp66" emma:lang="en-US" emma:confidence="0">
                  <emma:literal>_</emma:literal>
                </emma:interpretation>
                <emma:interpretation id="interp67" emma:lang="en-US" emma:confidence="0">
                  <emma:literal>-</emma:literal>
                </emma:interpretation>
                <emma:interpretation id="interp68" emma:lang="en-US" emma:confidence="0">
                  <emma:literal>E</emma:literal>
                </emma:interpretation>
                <emma:interpretation id="interp69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51101.2775">9563 2074 233 0,'0'0'413'16,"-11"6"-95"-16,11-6-29 0,0 0-49 0,-13 6-3 16,13-6-19-16,0 0-20 0,0 0-21 0,-7 5-31 15,7-5-21-15,0 0 0 0,0 0-15 0,0 0-15 16,14 3-16-16,-14-3-8 0,0 0-9 0,22 0-15 15,-22 0-4-15,19 0-10 0,-19 0-5 0,25 0-1 16,-11-1-9-16,-14 1-3 0,29-2-6 0,-29 2 1 16,27-2-1-16,-27 2-2 0,24-1-4 0,-24 1-6 15,22 0 9-15,-22 0-21 0,18-2 7 0,-18 2-67 16,19 0-97-16,-19 0-90 0,0 0-178 0,15-4-327 0,-15 4-281 16</inkml:trace>
          <inkml:trace contextRef="#ctx0" brushRef="#br2" timeOffset="50872.9658">9543 1987 279 0,'0'0'469'15,"0"0"-85"-15,0 0-82 0,0 0-4 0,3-8-11 16,-3 8-24-16,0 0-24 0,0 0-41 0,0 0-25 16,0 0-26-16,0 0-8 0,0 0-15 0,0-8 5 15,0 8-13-15,0 0 14 0,0 0-19 0,0 0 2 16,0 0-30-16,0 0 1 0,0 0-28 0,9-5 5 15,-9 5-26-15,8-5 9 0,-8 5-29 0,13-3 16 16,-13 3-22-16,15-1 15 0,-15 1-23 0,22-3 17 16,-22 3-18-16,25-3 13 0,-25 3-15 0,26-1 9 15,-26 1-13-15,23-3 3 0,-23 3-7 0,19 0 5 0,-19 0-43 16,22 0-37-16,-22 0-50 0,15 0-33 16,-15 0-43-16,0 0-37 0,19 4 5 0,-19-4-49 15,0 0-78-15,0 0-438 0,6 4-339 0</inkml:trace>
        </inkml:traceGroup>
        <inkml:traceGroup>
          <inkml:annotationXML>
            <emma:emma xmlns:emma="http://www.w3.org/2003/04/emma" version="1.0">
              <emma:interpretation id="{86CC77ED-BCF9-43C0-AE83-159D1C5D0046}" emma:medium="tactile" emma:mode="ink">
                <msink:context xmlns:msink="http://schemas.microsoft.com/ink/2010/main" type="inkWord" rotatedBoundingBox="11460,8785 14879,8640 14905,9245 11485,9390"/>
              </emma:interpretation>
              <emma:one-of disjunction-type="recognition" id="oneOf14">
                <emma:interpretation id="interp70" emma:lang="en-US" emma:confidence="0.5">
                  <emma:literal>5=1</emma:literal>
                </emma:interpretation>
                <emma:interpretation id="interp71" emma:lang="en-US" emma:confidence="0">
                  <emma:literal>5=+1</emma:literal>
                </emma:interpretation>
                <emma:interpretation id="interp72" emma:lang="en-US" emma:confidence="0">
                  <emma:literal>51=1</emma:literal>
                </emma:interpretation>
                <emma:interpretation id="interp73" emma:lang="en-US" emma:confidence="0">
                  <emma:literal>51=+1</emma:literal>
                </emma:interpretation>
                <emma:interpretation id="interp74" emma:lang="en-US" emma:confidence="0">
                  <emma:literal>5=-1</emma:literal>
                </emma:interpretation>
              </emma:one-of>
            </emma:emma>
          </inkml:annotationXML>
          <inkml:trace contextRef="#ctx0" brushRef="#br2" timeOffset="57037.5445">11721 1775 278 0,'0'0'341'0,"-11"-2"-36"0,11 2-48 16,0 0-5-16,0 0-22 0,-12-2-18 0,12 2-13 15,0 0-10-15,0 0-29 0,0 0-13 0,0 0-15 16,0 0-17-16,-13-2-9 0,13 2-15 0,0 0-2 15,0 0-4-15,0 0-11 0,0 0-10 0,0 0-8 16,0 0-7-16,8-6-7 0,-8 6-7 0,15-1 0 16,-15 1-4-16,20-3-5 0,-6 0-3 0,0 1-4 15,3-1-3-15,0 1-8 0,1 0 5 0,-1 0-6 16,0-1 0-16,1 2-4 0,3-1 4 0,-3 1 2 16,0-2-8-16,-1 2 0 0,-1-3 1 0,-1 2-2 15,0 1-7-15,-3-1 0 0,-12 2-2 0,23 0-20 16,-23 0-50-16,17-2-38 0,-17 2-43 0,15 0-36 15,-15 0-27-15,12 2-58 0,-12-2-143 0,0 0-268 16,8 5-199-16</inkml:trace>
          <inkml:trace contextRef="#ctx0" brushRef="#br2" timeOffset="57325.0887">11829 1909 37 0,'0'0'446'16,"0"0"-127"-16,-12 4-71 0,12-4-46 0,0 0-29 16,0 0-13-16,0 0-14 0,0 0-17 0,0 0-18 15,0 0-19-15,0 0-13 0,0 0-10 0,0 0-4 16,9-6 2-16,-9 6-2 0,0 0-6 0,16-1-4 16,-16 1-5-16,0 0 6 0,22-1-14 0,-22 1 0 15,17 0-15-15,-17 0 7 0,19-2-17 0,-19 2 1 16,22 0-9-16,-22 0 3 0,23-1-5 0,-23 1 2 15,24-2-3-15,-24 2-9 0,23-1 6 0,-23 1-2 16,27 0-3-16,-13-1 4 0,2 1-15 0,-1-2-13 16,0 2-67-16,3-2-17 0,1 2-62 0,1-3-69 15,3-1-104-15,0 2-234 0,0-1-93 0</inkml:trace>
          <inkml:trace contextRef="#ctx0" brushRef="#br2" timeOffset="58155.175">12648 1944 223 0,'0'0'254'0,"-27"0"-60"16,27 0-43-16,-18 2-16 0,18-2-17 0,-15 0-21 15,15 0-11-15,0 0-1 0,-16 1 7 0,16-1 9 16,0 0-13-16,0 0-6 0,0 0-6 0,0 0-2 16,0 0-3-16,0 0-2 0,11 4-2 0,-11-4-12 0,20 0-14 15,-20 0-2-15,28 0-9 0,-7 0-3 16,0 0-7-16,4 0-3 0,4 0-3 0,2-1-5 15,3-2 0-15,1 3 4 0,3-1-4 0,0-3 1 0,6 1 13 16,3-2 6-16,-2 4-9 0,0-2 4 0,-2 0-4 16,-4-1-3-16,0 4-6 0,-5-3-1 0,0 1-1 15,-5-1-7-15,-4 1 6 0,-1 2 0 0,-4-3-4 16,-3 2 10-16,-1-1 6 0,-1 1 1 0,-2 1-9 16,-13 0 7-16,22-1-7 0,-22 1 0 0,18-2-5 15,-18 2-5-15,17 0-2 0,-17 0-3 0,14-1-9 16,-14 1-3-16,0 0-36 0,0 0-58 0,15 3-79 15,-15-3-112-15,0 0-324 0,0 0-133 0</inkml:trace>
          <inkml:trace contextRef="#ctx0" brushRef="#br2" timeOffset="57761.0115">13122 1574 327 0,'-8'-11'327'16,"8"11"-40"-16,-5-9-42 0,5 9-7 0,-5-7-48 15,5 7 19-15,-7-8-52 0,7 8 21 0,-5-6-29 16,5 6-26-16,0 0-53 0,-7-7 21 0,7 7-51 16,0 0 32-16,0 0-48 0,0 0 47 0,0 0 35 15,0 0-21-15,0 0 27 0,0 0 0 0,0 0-5 16,-2 9-3-16,2-9-10 0,1 15-8 0,0-6-15 15,-1 2-6-15,2-2-6 0,0 7-8 0,0-4 2 16,-1 3-7-16,2 2-2 0,-2-3-7 0,0 3-8 16,-1 0-5-16,4-1-3 0,-3 2 7 0,1-1-18 15,0-1 14-15,-1 1-17 0,1-1 12 0,-2 1-18 0,4-2 15 16,-3 0-14-16,-1 1 6 0,1-4-19 0,2 4 2 16,-3-5-42-16,0 3-37 0,-3-4-32 0,3 3-32 15,-1-5-40-15,1 2-71 0,-1-3-22 16,1-7-74-16,-4 15-489 0,4-15-392 0</inkml:trace>
          <inkml:trace contextRef="#ctx0" brushRef="#br2" timeOffset="51801.132">10425 1586 242 0,'0'0'390'0,"0"0"-49"0,0 0-66 16,-6-7 9-16,6 7-74 0,0 0-1 0,0 0 1 15,0 0-68-15,-5-5 3 0,5 5-9 0,0 0-40 16,0 0 26-16,0 0-35 0,0 0 23 0,0 0-43 16,0-8 10-16,0 8-42 0,12-4 18 0,-12 4-25 15,21-6 16-15,-8 4-29 0,-1-1 22 0,4 0-29 16,1 2 11-16,1-3-14 0,1 2 17 0,3-1-22 16,-5 2 18-16,6-1-25 0,-1-1 24 0,-3 1-38 0,-1 2 35 15,-1 0-20-15,-1-3 23 0,0 3-23 16,-2-1 17-16,-14 1-25 0,22 0 8 0,-22 0-30 15,22-2 15-15,-22 2-47 0,13 2 17 0,-13-2-69 16,12 1-14-16,-12-1-92 0,0 0-74 0,0 0-483 0,0 10-303 16</inkml:trace>
          <inkml:trace contextRef="#ctx0" brushRef="#br2" timeOffset="52473.0058">10466 1605 2 0,'-6'8'344'0,"6"-8"-95"16,0 0-35-16,0 0-15 0,-7 5-2 0,7-5-33 15,0 0 5-15,-4 8-44 0,4-8 28 0,0 0-44 16,-2 11 31-16,2-11-45 0,-3 9 40 0,3-9-17 15,3 12-15-15,-3-12 3 0,0 14-4 0,0-14-1 16,1 16-3-16,0-10-2 0,3 3-7 0,-3 0-5 16,-1 0 2-16,2 2 1 0,0-4-11 0,0 3-13 15,-1 1 1-15,-1-2 4 0,0 1-11 0,0-2 0 0,0 2-7 16,1 0-6-16,-1-3-9 0,0 1 7 16,0-8-13-16,0 16 5 0,0-16-16 0,3 14 9 15,-3-14-12-15,0 10 17 0,0-10 2 0,0 12 20 0,0-12-15 16,0 0 25-16,0 8-18 0,0-8 9 0,0 0-26 15,0 0 11-15,0 0-24 0,0 0-2 16,0 0-4-16,0 0-1 0,0 0 0 0,9-4-7 0,-9 4 0 16,4-8 2-16,-4 8-4 0,6-9 2 0,-6 9-1 15,7-10-1-15,-7 10 0 0,9-12-3 0,-9 12 6 16,7-9-3-16,-7 9 1 0,11-11-1 0,-11 11-1 16,10-9-1-16,-2 6 1 0,-8 3-4 0,12-10 4 15,-12 10 2-15,14-6-5 0,-14 6 2 0,14-4 4 16,-14 4-3-16,13-3-3 0,-13 3 7 0,15-1-3 15,-15 1 2-15,17 1-3 0,-17-1 1 0,16 2 0 16,-16-2-3-16,17 5 5 0,-17-5-1 0,14 9 0 16,-5-2-2-16,-1-3 3 0,-2 2-2 0,3 1-3 15,-1 1 6-15,-2-1 14 0,1 0-18 0,1 3 15 16,-4-3-14-16,1 5 16 0,0-4-18 0,-1 1 24 16,-2 2-14-16,1-4 20 0,0 5-17 0,-3-5 21 15,0-7-17-15,0 18 16 0,-3-11-11 0,-1 0 15 16,0 3-18-16,2-4 11 0,-4 2-19 0,0-3 13 0,1 1-16 15,-2-1 13-15,7-5-17 0,-15 11 11 16,15-11-11-16,-14 5 11 0,14-5-26 0,-16 3 17 16,16-3-25-16,-18 3-6 0,18-3-56 0,-22 2-38 0,22-2-59 15,-22 1-41-15,22-1-49 0,-23 0-55 0,23 0-3 16,-25 0-61-16,25 0-133 0,-22 0-233 0,22 0-265 16</inkml:trace>
          <inkml:trace contextRef="#ctx0" brushRef="#br2" timeOffset="52971.1257">10183 2141 211 0,'-17'-2'368'0,"17"2"-58"15,-16 0-26-15,16 0-38 0,-11-2-28 0,11 2-29 16,0 0-34-16,0 0-27 0,-20 0-21 0,20 0-19 0,0 0-27 16,0 0 2-16,0 0-6 0,-17-2-1 0,17 2-8 15,0 0-5-15,0 0-9 0,0 0-1 16,0 0 0-16,0 0 4 0,0 0-6 0,0 0-6 15,0 0-1-15,12 4-5 0,-12-4-2 0,19 2-5 0,-3-2-3 16,1 1-2-16,1-1-3 0,5 1 0 0,0-1 1 16,6 2-4-16,1-2 0 0,5 0 2 0,3-2 1 15,3 2-5-15,5-2 5 0,3 0-2 0,1 0-2 16,-1 0 2-16,2 2 0 0,-1-3 0 0,0 1-4 16,2-1 7-16,-4 0-4 0,1 0 2 0,-4 0-2 15,-2 0-1-15,-3-1 1 0,-5 1-2 0,-5 1-5 16,-4-1 8-16,-2 1 3 0,-7-1 9 0,1 2 6 15,-1-1 2-15,-1 2-5 0,-3-1-9 0,-13 1 19 16,23-3-15-16,-23 3-5 0,17 0-1 0,-17 0-3 16,18-2-3-16,-18 2-10 0,11-1 12 0,-11 1-14 15,0 0-22-15,17 1-24 0,-17-1-36 0,0 0-40 16,9 4-64-16,-9-4-72 0,0 0-455 0,-5 6-232 16</inkml:trace>
          <inkml:trace contextRef="#ctx0" brushRef="#br2" timeOffset="55581.1891">10322 1756 234 0,'0'0'264'0,"0"0"-30"0,-10-5-24 16,10 5-34-16,0 0-1 0,-13-6-48 0,13 6 17 16,0 0-29-16,-13-4 20 0,13 4-35 0,0 0 37 15,-14-3-3-15,14 3-17 0,0 0-6 0,-12-4-5 16,12 4-7-16,0 0-5 0,0 0-4 0,-9-4-17 16,9 4-5-16,0 0-14 0,0 0-11 0,-10-3-7 15,10 3-15-15,0 0 6 0,0 0-13 0,0 0 2 16,0 0 3-16,0 0 3 0,0 0-2 0,0 0-5 15,0 0 6-15,6 5-4 0,-6-5-3 0,24 3-5 16,-8-2 2-16,3-1-4 0,4 3-4 0,0-3 5 16,6 0-5-16,3 3 3 0,-1-1-3 0,3 1 1 15,2-1 2-15,1 1-11 0,0-1 10 0,1 0-1 16,-1 1-3-16,0-2 3 0,-1 1-1 0,-1-2 1 16,-1 1-8-16,-5-1 4 0,-4 0 4 0,1 0-5 0,-1 0 3 15,-7 0 1-15,1 0 2 0,-4 0-5 16,1 0 7-16,-16 0 10 0,25 0-7 0,-25 0-1 15,22-1-1-15,-22 1 0 0,17 0-9 0,-17 0 1 0,17 0 3 16,-17 0-6-16,0 0-7 0,18-2-13 0,-18 2-27 16,0 0-31-16,11 2-7 0,-11-2-38 0,0 0-58 15,12 4-84-15,-12-4-133 0,0 0-295 0,0 0-201 16</inkml:trace>
        </inkml:traceGroup>
        <inkml:traceGroup>
          <inkml:annotationXML>
            <emma:emma xmlns:emma="http://www.w3.org/2003/04/emma" version="1.0">
              <emma:interpretation id="{AAF8D2E8-0A79-4A30-9D9F-F079945C563E}" emma:medium="tactile" emma:mode="ink">
                <msink:context xmlns:msink="http://schemas.microsoft.com/ink/2010/main" type="inkWord" rotatedBoundingBox="15390,8288 16469,8243 16501,8977 15421,9022"/>
              </emma:interpretation>
              <emma:one-of disjunction-type="recognition" id="oneOf15">
                <emma:interpretation id="interp75" emma:lang="en-US" emma:confidence="0.5">
                  <emma:literal>(I)</emma:literal>
                </emma:interpretation>
                <emma:interpretation id="interp76" emma:lang="en-US" emma:confidence="0">
                  <emma:literal>#I)</emma:literal>
                </emma:interpretation>
                <emma:interpretation id="interp77" emma:lang="en-US" emma:confidence="0">
                  <emma:literal>LI)</emma:literal>
                </emma:interpretation>
                <emma:interpretation id="interp78" emma:lang="en-US" emma:confidence="0">
                  <emma:literal>(I</emma:literal>
                </emma:interpretation>
                <emma:interpretation id="interp79" emma:lang="en-US" emma:confidence="0">
                  <emma:literal>(Is</emma:literal>
                </emma:interpretation>
              </emma:one-of>
            </emma:emma>
          </inkml:annotationXML>
          <inkml:trace contextRef="#ctx0" brushRef="#br1" timeOffset="147779.7987">14178 1110 319 0,'1'-8'309'0,"-1"8"-35"0,0 0-16 16,4-8-23-16,-4 8-46 0,0 0-6 0,0 0-42 0,0-11 16 15,0 11-28-15,0 0 2 0,0 0-18 0,0 0-22 16,0 0 5-16,0 0-13 0,0-8-1 16,0 8-19-16,0 0 7 0,0 0 3 0,0 0 12 15,-9 5-11-15,9-5-9 0,-7 10 0 0,2-3 17 0,0 2-2 16,-1 0-3-16,0 2-7 0,0 2 7 0,1 3-8 15,-3 1-6-15,-1 1-5 0,2 2-1 0,0 1-3 16,-2 3-11-16,2 2 0 0,-1-1-8 0,-1 2-4 16,3-1-8-16,-2 1-4 0,3-1-3 0,-2 1-7 15,2 0 5-15,1-6-4 0,3 3 0 0,-3-2-4 16,4-1 1-16,0 3 0 0,0-4-6 0,3-2 21 16,-1 0-22-16,5-1 12 0,-2 0-21 0,4 1 6 15,-1-6-16-15,4 4 10 0,-1-5-29 0,5 2-47 16,-2-4-71-16,3 2-53 0,0-4-65 0,3-1-119 15,0-1-89-15,-2 1-340 0,-1-5-358 0</inkml:trace>
          <inkml:trace contextRef="#ctx0" brushRef="#br1" timeOffset="148279.0853">14358 1209 264 0,'0'0'262'0,"0"0"-47"0,0 0-30 0,-6-6-30 16,6 6-12-16,0 0-27 0,0 0-16 0,0 0-22 16,0 0-11-16,-2-8-14 0,2 8-11 0,0 0-5 15,0 0 7-15,0 0 9 0,8-8-1 0,-8 8-2 16,0 0-7-16,15-2-5 0,-15 2-6 0,13-2-4 15,-13 2-3-15,18-4-2 0,-18 4 1 0,24 0 6 16,-10-1-11-16,0-1 17 0,3 2-2 0,1-2-6 16,-1 0-4-16,0 1-6 0,3-1 2 0,-2-1-12 15,1 0 2-15,-1 2-1 0,-2 0-1 0,1-1 0 16,-1 1-4-16,-2-2 0 0,0 2 0 0,-14 1-4 16,21-2 5-16,-21 2-1 0,17-2-2 0,-17 2 0 0,15-2 0 15,-15 2-1-15,13-1-6 0,-13 1 4 16,0 0-3-16,0 0-24 0,0 0-57 0,12 1-59 15,-12-1-73-15,0 0-387 0,0 0-116 0</inkml:trace>
          <inkml:trace contextRef="#ctx0" brushRef="#br1" timeOffset="149058.7073">14367 1523 130 0,'0'0'298'0,"0"0"-67"0,0 0-53 0,0 0-22 15,0 0-29-15,0 0 9 0,0 0-25 0,0 0 13 16,0 0-25-16,0 0 4 0,0 0-28 0,0 0 16 15,0 0-31-15,0 0 20 0,0 0-38 0,0 0 23 16,0 0-37-16,13-2 29 0,-13 2-36 0,13-2 25 16,-13 2-31-16,18-1 30 0,-18 1-36 0,22-3 29 15,-9 2-35-15,-13 1 31 0,27-3-42 0,-12 1 40 16,-2 1-39-16,3-1 32 0,-2 2-34 0,-14 0 34 0,22-3-40 16,-22 3 37-16,22-1-38 0,-22 1 39 0,18-2-38 15,-18 2 38-15,17-2-39 0,-17 2 35 16,13-3-33-16,-13 3 28 0,0 0-25 0,17-3 30 0,-17 3-36 15,0 0 35-15,11-1-7 0,-11 1-34 0,0 0 17 16,12-1-61-16,-12 1-31 0,0 0-90 0,0 0-124 16,14-6-253-16,-14 6-80 0</inkml:trace>
          <inkml:trace contextRef="#ctx0" brushRef="#br1" timeOffset="148674.6803">14609 1183 191 0,'0'0'267'0,"0"0"-62"0,0 0-42 0,0 0-3 16,-5-5-21-16,5 5-16 0,0 0-30 0,0 0-10 15,0 0-30-15,0 0 3 0,0 0-14 0,0 0 26 16,0 0-7-16,0 0 31 0,0 0 0 0,0 0-3 16,0 0 6-16,0 0 0 0,0 0-9 0,-7 5-12 15,7-5-11-15,-3 7 1 0,3-7-12 0,-6 10 6 16,6-10-3-16,-3 11-7 0,1-3-3 0,2-8-7 15,-5 15-23-15,3-7 11 0,1 1 8 0,0 2 1 16,-2 0 1-16,3 1 1 0,-2 0-16 0,-1 1 9 16,2 0 7-16,1 0-1 0,-2 0 2 0,-1 0-5 0,3-1-4 15,-2 2-11-15,1-1 6 0,-3-2-9 0,4 0-2 16,-1 0 0-16,-2-2-3 0,2 2 1 16,1-2-9-16,-1-1 2 0,-1 0-1 0,2-8 1 15,-2 15 2-15,2-15-5 0,-3 12 0 0,3-12-4 0,-2 12-4 16,2-12 5-16,-2 9-5 0,2-9-7 0,0 0-23 15,-1 11-32-15,1-11-38 0,0 0-34 0,-1 9-65 16,1-9-45-16,0 0-105 0,0 0-302 0,0 0-165 16</inkml:trace>
          <inkml:trace contextRef="#ctx0" brushRef="#br1" timeOffset="149656.4676">14937 1047 282 0,'0'0'280'0,"0"0"-30"0,0 0-24 16,-3-7-32-16,3 7-28 0,0 0-21 0,0 0-9 0,0 0-13 15,0-8-13-15,0 8 2 0,0 0-14 0,0 0-32 16,0 0 28-16,0 0-21 0,-6-7 12 16,6 7-14-16,0 0 2 0,0 0-3 0,0 0-5 0,0 0-1 15,0 0-10-15,0 0 17 0,0 0-16 0,0 0 11 16,0 0-7-16,0 0 3 0,-2-7-13 0,2 7 7 15,0 0-10-15,0 0 2 0,0 0-12 0,0 0-1 16,0 0 15-16,0 0 19 0,0 0-8 0,0 0 7 16,6 9-15-16,-6-9 6 0,5 5-12 0,-5-5 9 15,6 7-15-15,-6-7 5 0,7 10-13 0,-7-10 12 16,11 11-15-16,-6-5 25 0,1 1-14 0,2 0 1 16,-3 1-5-16,2 1-6 0,2 0-3 0,-1-1 0 15,-3 3 8-15,4-2 4 0,-3 0-1 0,2 3 0 16,-1-1-2-16,-2 1 2 0,1-1-7 0,-1 2-1 15,4 2-2-15,-3-2 1 0,-2 3-2 0,1-1-2 16,0 2-4-16,-1-3-3 0,-2 3-4 0,1-2-3 16,0 3 2-16,-3-1-4 0,0-1 0 0,-3 0-5 15,0 3 5-15,-2 2-6 0,1-3 0 0,-5-1 0 16,4 1 3-16,-7-2-4 0,1 0 1 0,-2 3 2 16,-3-3-9-16,-2 1 1 0,1-2-3 0,-2 0-14 15,-2 0-20-15,2-2-36 0,1-5-40 0,-2 2-41 16,2-1-45-16,1 1-41 0,-1-5-20 0,1 1-49 0,1-1-68 15,1-2-83-15,0 2-367 0,-1-2-365 0</inkml:trace>
        </inkml:traceGroup>
      </inkml:traceGroup>
    </inkml:traceGroup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21.8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7413E4F-F9FF-482E-8A2E-0DB93CB58E00}" emma:medium="tactile" emma:mode="ink">
          <msink:context xmlns:msink="http://schemas.microsoft.com/ink/2010/main" type="inkDrawing" rotatedBoundingBox="11857,9033 15608,18285 9575,20730 5824,11478" semanticType="callout" shapeName="Other">
            <msink:sourceLink direction="to" ref="{C7384665-140B-46FD-9DF2-C7E62EAAB16C}"/>
          </msink:context>
        </emma:interpretation>
      </emma:emma>
    </inkml:annotationXML>
    <inkml:trace contextRef="#ctx0" brushRef="#br0">1174 119 301 0,'0'0'348'16,"12"-11"-66"-16,-12 11-46 0,5-8-47 0,-5 8-35 15,7-5-29-15,-7 5-21 0,0 0-18 0,6-9-20 16,-6 9-15-16,0 0-6 0,8-5-8 0,-8 5-4 16,0 0 8-16,0 0 28 0,0 0 9 0,6-5-8 15,-6 5-1-15,0 0-6 0,0 0-14 0,0 0 17 16,0 0-1-16,0 0-11 0,0 0 21 0,0 0-10 15,0 0 7-15,0 0-11 0,0 0 5 0,0 0-22 16,0 0 2-16,-22 2-14 0,22-2-1 0,-23 3-8 0,8-3 1 16,-4 1-17-16,3 1 7 0,-8 0-3 0,1-2 7 15,1 2-16-15,-4-1 8 0,-2-4-9 0,-1 3 9 16,1 0-21-16,-6-2 20 0,0 0-11 16,-2 1 8-16,3-2-7 0,-1 1-2 0,3-1-20 0,1-1 19 15,4 0 7-15,2 1 0 0,0-2-2 0,2 0-1 16,0 2 1-16,4-1-1 0,1 0-5 0,3 1 5 15,0-1 0-15,0 1-1 0,2 0 1 0,0 2-1 16,2-2 3-16,10 3-10 0,-18-3 8 0,18 3 0 16,-16-4-2-16,16 4 1 0,-11-3-9 0,11 3 8 15,-11-6-4-15,11 6 5 0,0 0-3 0,-14-1 2 16,14 1 0-16,0 0-7 0,0 0 11 0,-15 0-15 16,15 0 15-16,0 0 1 0,-11 5 0 0,11-5 1 15,-6 6-7-15,6-6 7 0,-5 7 0 0,5-7 0 16,-7 6 1-16,7-6 8 0,-5 10-13 0,5-10 14 15,-5 13-3-15,5-13 9 0,-3 13 1 0,-1-5 19 16,4-1-1-16,-2 2-4 0,-1 0-15 0,2 1 0 16,-1 1 2-16,0 0-7 0,1 1-4 0,1-2 0 0,-2 4-1 15,1-2-8-15,1 1 5 0,-3 3 1 16,3-3 1-16,0 2 0 0,-1 1-1 0,0-1-1 16,1 1-18-16,-3 0 17 0,2 0 2 0,1 0 4 15,0 1 16-15,0 1 2 0,0 0-4 0,0-1 0 0,-1 2-3 16,1 0-4-16,-2 1 13 0,0 0 4 0,-1 1-5 15,-1 0-1-15,3 0-5 0,-3-1 1 0,-1 1-8 16,2 0 2-16,-1-1 0 0,-2 3 0 0,1-2 2 16,0 1 9-16,-2 4 6 0,1-2-5 0,-1 2 6 15,-2-1-4-15,3 2 13 0,-2-2-3 0,-1 1 27 16,2 0-24-16,2 2 0 0,-3-1-19 0,2 2 11 16,-3 0-25-16,2 0-3 0,2 1-1 0,-1 4-1 15,-1 2-7-15,-2 0 5 0,3-1-1 0,-1 4-2 16,2-2-3-16,-1 1 0 0,1 1 0 0,2-4-3 15,-2 5 7-15,1-1-3 0,1-4 4 0,1 6-1 16,-1-3 1-16,-1 4 9 0,3-1 11 0,-3-1 29 16,1 1-20-16,0 1 13 0,1 1-24 0,-2 3 10 15,-1-2-19-15,3 3-7 0,-4 4 0 0,1 6-4 16,0-5 2-16,0 1 2 0,0 2-7 0,1-2 1 16,-1 2 1-16,1-1-1 0,-1 1 0 0,2 0 0 15,-2-1-1-15,1 2 17 0,1 0-23 0,0-1 23 16,1 1-18-16,-2 3 14 0,3 0-19 0,0-2 0 0,-3 5 0 15,3-3 0-15,1 4 2 0,-3-3 2 0,2 2-1 16,1 1 2-16,0-1 0 0,-2-1-3 16,2 1-1-16,0-1 19 0,0 2-15 0,0 1 13 0,0-1-16 15,2 1-2-15,-2 1 0 0,1 1-2 0,2 0 2 16,-2 1 5-16,3-3-3 0,-3 2-1 0,0-1-1 16,3 1 1-16,-1-3-3 0,1 1 3 0,-3 2 8 15,4-1-3-15,-1 1-2 0,-1 1-3 0,-2 0 3 16,3 2 7-16,0-1-10 0,-2-1 2 0,1 1-2 15,-1 0 2-15,2-1-4 0,-2 0 4 0,2 0-7 16,-2 0 4-16,2-1 1 0,-3-1 4 0,4-1 1 16,-3 3 0-16,2 1-2 0,-2 0 13 0,3-2-16 15,-5 3 1-15,6-4-2 0,-3 1 2 0,0-2-3 16,0 1 1-16,-1 0-1 0,2-4 1 0,-1 1 3 16,1 0-3-16,-2-1 7 0,2 1-4 0,1-2 3 15,-2 0-2-15,2 0-3 0,0-1 1 0,-1 1 3 16,1-2-4-16,0 0-2 0,-2-1 3 0,3-1-1 15,-2-2 2-15,2-1-2 0,-4-7 1 0,3 0 3 16,-1-1-4-16,-1-1-1 0,2 0 3 0,0-1 1 16,-1-1 3-16,-1 1 0 0,2-3-1 0,1 0-3 15,-2-2 1-15,-3-4 2 0,5 2-3 0,-3-5 1 0,0 2-2 16,-2-1 2-16,3-4 0 0,0 0-2 0,-1 1 60 16,-3-5-70-16,4 0 56 0,-3-3-65 0,-1-1 60 15,1 0-65-15,2-4 63 0,-2-1-63 16,0-2 61-16,-1 0-62 0,0-2 66 0,0 0-64 0,2-2 63 15,0-2-64-15,-2-7 73 0,0 17-72 0,0-17 61 16,2 12-62-16,-2-12 63 0,0 10-64 0,0-10 64 16,0 9-58-16,0-9 69 0,0 0-33 0,0 11 84 15,0-11-75-15,0 0 64 0,0 0-83 0,0 0 61 16,0 10-75-16,0-10 66 0,0 0-73 0,0 0 67 16,0 0-66-16,0 0 72 0,0 0-66 0,0 0-2 15,0 0 3-15,0 0 0 0,0 0 5 0,0 0 0 16,0-10 3-16,0 10 2 0,0 0-7 0,0 0 2 15,0 0 3-15,0 0 1 0,0 0-11 0,0-9 11 16,0 9 6-16,0 0-6 0,0 0-3 0,0 0 0 16,0 0 1-16,0 0 1 0,0 0-2 0,0 0 7 15,0 0-8-15,0 0 2 0,1-7 1 0,-1 7 1 16,0 0-3-16,0 0 2 0,0 0 5 0,0 0-6 16,8-5 1-16,-8 5 1 0,0 0-1 0,14-6 0 0,-14 6-1 15,13-4 6-15,-13 4-5 0,22-7-3 16,-11 5 4-16,4-2 1 0,-1 0-1 0,7-2-1 15,-1 1 6-15,8 0-6 0,4-1-1 0,-1-1 1 0,8-2 2 16,2 4 2-16,3-1-4 0,0-2 4 16,5 3-4-16,10-2 3 0,0 1 1 0,5 0-2 0,3 1-1 15,3 1 0-15,5-1 7 0,-1 1-5 16,19-2-3-16,-1 3 3 0,3-2-3 0,2 3-1 0,3-5 3 16,4 3 4-16,3 1-7 0,0 0 2 0,7-1-1 15,2 3 0-15,3-1-1 0,1-2 5 0,2 2 2 16,1 1-9-16,6 0 6 0,0 1-4 0,3-2 1 15,4 2-2-15,-1 2-1 0,2-2 6 0,0 0-4 16,2 1-2-16,1 0 1 0,25 3 0 0,-26-2 3 16,-1 0-3-16,1 1 18 0,-2 1-20 0,3-3 1 15,-2-1-3-15,3 3 6 0,-2 1 1 0,-1-2-1 16,-3 1 12-16,-5 1-16 0,-1-4 5 0,-3 3-3 16,-5-1 2-16,-2 1 0 0,-8-3-2 0,-2 4 19 15,-7-2-21-15,-7-1 2 0,-17 1-1 0,-4-2-1 16,-6 0 2-16,-4 0 0 0,-15 0 18 0,-2-2-19 15,-8 2 3-15,-6-1 2 0,-4 1 28 0,-4 0 64 16,-3-2-12-16,-4 1 26 0,2-2-46 0,-5 3 13 0,0-1-40 16,-3-3 28-16,-1 2-44 0,0 1 17 15,-11 1-33-15,14-7 26 0,-14 7-25 0,12-6 16 16,-12 6-27-16,11-4 36 0,-11 4-38 0,0 0 25 16,11-7-26-16,-11 7 25 0,0 0-25 0,6-9 27 0,-6 9-18 15,0 0 16-15,7-7-34 0,-7 7 11 0,0 0-89 16,0 0-48-16,6-7-78 0,-6 7-84 0,0 0-93 15,4-7-32-15,-4 7-80 0,-1-9-123 0,1 9-372 16,-11-13-607-16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23.4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B362984-5CFB-4223-8E08-29E9B6CA18B7}" emma:medium="tactile" emma:mode="ink">
          <msink:context xmlns:msink="http://schemas.microsoft.com/ink/2010/main" type="writingRegion" rotatedBoundingBox="5160,13824 3222,14891 2750,14034 4688,12967"/>
        </emma:interpretation>
      </emma:emma>
    </inkml:annotationXML>
    <inkml:traceGroup>
      <inkml:annotationXML>
        <emma:emma xmlns:emma="http://www.w3.org/2003/04/emma" version="1.0">
          <emma:interpretation id="{24CBEF8C-7136-4296-87D9-A062B0F99AFE}" emma:medium="tactile" emma:mode="ink">
            <msink:context xmlns:msink="http://schemas.microsoft.com/ink/2010/main" type="paragraph" rotatedBoundingBox="5160,13824 3222,14891 2750,14034 4688,12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D4E4F8-C0D3-43F1-AAC5-A33C836A9285}" emma:medium="tactile" emma:mode="ink">
              <msink:context xmlns:msink="http://schemas.microsoft.com/ink/2010/main" type="line" rotatedBoundingBox="5160,13824 3222,14891 2750,14034 4688,12967"/>
            </emma:interpretation>
          </emma:emma>
        </inkml:annotationXML>
        <inkml:traceGroup>
          <inkml:annotationXML>
            <emma:emma xmlns:emma="http://www.w3.org/2003/04/emma" version="1.0">
              <emma:interpretation id="{4987D715-5CE5-4A09-A675-FF6682824F17}" emma:medium="tactile" emma:mode="ink">
                <msink:context xmlns:msink="http://schemas.microsoft.com/ink/2010/main" type="inkWord" rotatedBoundingBox="4829,13218 5098,13861 4500,14110 4232,13468">
                  <msink:destinationLink direction="with" ref="{7044AA90-C59F-4D17-BB33-0AED6A7FBD62}"/>
                  <msink:destinationLink direction="with" ref="{C43AFB1A-B4FF-4DA7-8370-13C34614A7C2}"/>
                </msink:context>
              </emma:interpretation>
              <emma:one-of disjunction-type="recognition" id="oneOf0">
                <emma:interpretation id="interp0" emma:lang="en-US" emma:confidence="0.5">
                  <emma:literal>e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]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=</emma:literal>
                </emma:interpretation>
              </emma:one-of>
            </emma:emma>
          </inkml:annotationXML>
          <inkml:trace contextRef="#ctx0" brushRef="#br0">179 282 608 0,'-13'-8'467'0,"-3"2"-85"0,3 2-53 0,-2 1-42 0,-2 0-24 16,3 0-32-16,-3 0 7 0,1-1-9 0,3 3 4 16,2-3-50-16,11 4-35 0,-21-3-36 0,21 3-9 15,-13-3-33-15,13 3-1 0,0 0-25 0,0 0 5 16,5-14-22-16,7 10 7 0,1-3-25 0,8-3 17 15,2 1-17-15,5-1 12 0,1-1-23 0,6-1 19 16,0-1-15-16,1-2 15 0,-1 4-18 0,0-2 15 16,-2 1-18-16,1-1 15 0,-5 3-16 0,-5-3 16 15,3 5-19-15,-9-1 19 0,2 2-15 0,-1-1 15 16,-2 2-15-16,-4 0 13 0,0 2-16 0,-1-1 15 16,-3 2-20-16,-9 3-6 0,13-6-49 0,-13 6-39 15,0 0-70-15,13-2-35 0,-13 2-36 0,0 0-104 16,0 0-11-16,-2 9-489 0,2-9-394 0</inkml:trace>
          <inkml:trace contextRef="#ctx0" brushRef="#br0" timeOffset="531.8198">484 742 93 0,'-13'-2'582'0,"-1"0"-148"0,1 0-58 0,0 2-48 15,13 0-10-15,-27-3-24 0,27 3-21 0,-20-2-3 16,20 2-12-16,-19-2-33 0,19 2-38 0,-14-3-33 0,14 3-32 15,-12-2-28-15,12 2-11 0,0 0-8 0,-11-5 9 16,11 5 0-16,0 0-9 0,6-7-15 0,-6 7-12 16,13-7-1-16,-3 1-12 0,3-1-6 0,4 1-3 15,0-1-7-15,0-2-1 0,5 0-8 0,1-2 4 16,2 1-4-16,-2 0-1 0,3-4-3 0,-2 6-3 16,0-4 2-16,-1 3 2 0,-1 1-4 0,-4 1 18 15,0 2-23-15,-1-2 11 0,-1 1-29 0,-4 2-9 16,0 1-44-16,0 0-26 0,-12 3-50 0,20-3-43 15,-20 3-47-15,15 0-12 0,-15 0-34 0,11 6-75 16,-11-6-111-16,4 7-356 0,-4-7-363 0</inkml:trace>
          <inkml:trace contextRef="#ctx0" brushRef="#br0" timeOffset="274.0924">509 52 690 0,'0'0'532'0,"-12"-6"-82"0,12 6-12 16,-9-4-42-16,9 4-35 0,-12-6-47 0,12 6 7 15,-9-3-49-15,9 3-30 0,0 0-65 0,-11-5-22 0,11 5-50 16,0 0 17-16,-8 5 29 0,8-5-23 0,-5 10-16 15,5-10-19-15,-3 16-4 0,2-5-6 0,2 2-5 16,2 3-12-16,-2 0-4 0,3 4-4 0,-2-1-24 16,4 4 13-16,0 2-14 0,-1 3 4 0,2-3-14 15,2 4 3-15,-1-2-15 0,1-1-15 0,-3 2 7 16,2-1 24-16,1-1-20 0,-1 1 12 0,1-3-17 16,-1 3 10-16,-2-2-13 0,3-1 4 0,-2-4-33 15,-1-1-46-15,-1 0-30 0,0-2-56 0,1 2-26 16,-4-6-62-16,2 0-32 0,-1 1-39 0,2-4-39 15,-5 0 10-15,4-2-49 0,-4-8-91 0,1 11-379 16,-1-11-421-16</inkml:trace>
        </inkml:traceGroup>
        <inkml:traceGroup>
          <inkml:annotationXML>
            <emma:emma xmlns:emma="http://www.w3.org/2003/04/emma" version="1.0">
              <emma:interpretation id="{C3EACA94-EAB2-4B9B-B740-3064938B63FB}" emma:medium="tactile" emma:mode="ink">
                <msink:context xmlns:msink="http://schemas.microsoft.com/ink/2010/main" type="inkWord" rotatedBoundingBox="2900,14617 3218,13525 4064,13771 3747,14863">
                  <msink:destinationLink direction="with" ref="{7044AA90-C59F-4D17-BB33-0AED6A7FBD62}"/>
                  <msink:destinationLink direction="with" ref="{C43AFB1A-B4FF-4DA7-8370-13C34614A7C2}"/>
                </msink:context>
              </emma:interpretation>
              <emma:one-of disjunction-type="recognition" id="oneOf1">
                <emma:interpretation id="interp5" emma:lang="en-US" emma:confidence="0.5">
                  <emma:literal>@</emma:literal>
                </emma:interpretation>
                <emma:interpretation id="interp6" emma:lang="en-US" emma:confidence="0">
                  <emma:literal>°</emma:literal>
                </emma:interpretation>
                <emma:interpretation id="interp7" emma:lang="en-US" emma:confidence="0">
                  <emma:literal>|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-1108.3942">-629 438 142 0,'-10'-3'474'0,"10"3"-193"0,-16-1-106 16,16 1-75-16,-6 9-87 0,6-9-129 15,-5 12-220-15,3-3 204 0</inkml:trace>
          <inkml:trace contextRef="#ctx0" brushRef="#br0" timeOffset="-657.8">-729 647 157 0,'-1'10'367'0,"1"-10"-93"0,0 0-73 0,-1 8-24 0,1-8-47 16,0 0 7-16,0 0-2 0,0 0 3 0,0 0-5 15,0 0-7-15,13-2-8 0,-13 2-7 0,10-6-8 16,-10 6-22-16,12-11 5 0,-6 4-11 0,3 0 1 15,-2-2-8-15,1 2-3 0,1-1-9 0,-2-2 0 16,4 1 13-16,-5-4-1 0,5 2-5 0,-4-4 1 16,2 1 7-16,-1-1-6 0,-3 1 2 0,1 0 11 15,-5 0-1-15,-1 1 0 0,0-1-2 0,0 2-6 16,-5-1-10-16,-2 2-8 0,-3 2 9 0,-3-1-4 16,-4 3-3-16,-1 3 4 0,-4 2 11 0,-3 2 2 15,-3 5-7-15,-2 3 11 0,-5 5-4 0,-2 4 10 16,-2 4 11-16,1 6 16 0,-1 1-25 0,5 7-2 15,-1 2-15-15,1 4 20 0,3 4 1 0,0 3-1 0,5 1-10 16,0 3-8-16,5 2-24 0,1 1-2 0,7-2-3 16,1 1-13-16,3-1 7 0,6-8-18 15,5-4 9-15,3 0-6 0,5 0 1 0,3-3-6 0,8 0 4 16,2-1-4-16,7-7-9 0,-2-6 11 0,3-3-7 16,4-3-3-16,4-4 2 0,1-4-1 15,0-3 0-15,-5-3-3 0,4-4-3 0,-3-2 2 0,-1-2 3 16,4-3 0-16,-9-3 2 0,2 1-1 0,-6-3-15 15,-2 0 22-15,-2 0-5 0,-6 0-5 0,-4 0 3 16,0 0-4-16,-5 0-7 0,1 0-24 0,-5 2-15 16,-3-1-22-16,0 0-12 0,0 1-39 0,-5-1-16 15,2 2-38-15,-2 0-38 0,-2 0-30 0,2 1-30 16,0 0-25-16,0 0-65 0,0 2-25 0,3-1-87 16,-2-2-405-16,3 2-432 0</inkml:trace>
          <inkml:trace contextRef="#ctx0" brushRef="#br0" timeOffset="-315.824">-305 865 483 0,'-4'-7'694'0,"-4"1"-166"16,-1-1-115-16,0 5-84 0,9 2-83 0,-22-5-42 0,22 5-43 16,-26 0-2-16,26 0-12 0,-25 2-3 15,14 1-37-15,-1-1-4 0,0 4-30 0,6-1 0 0,0 2-31 16,0-2 13-16,2 3-25 0,4-8 8 15,-1 15-19-15,5-8 12 0,-1 0-19 0,2 3 10 0,1-3-14 16,3-1 11-16,0 2-15 0,2-1 13 0,2-4-16 16,-2 2 15-16,4-2-21 0,-2 0 20 15,-13-3-19-15,22 0 21 0,-22 0-17 0,19-5 16 0,-9 1-19 16,1-1 17-16,-5-2-19 0,-1-1 16 0,-2 1-15 16,1-2 16-16,-4 0-18 0,-2 1 12 0,-1-4-14 15,-4 2 16-15,1 1-23 0,-5-3 26 0,0 3-37 16,-1 0 21-16,-1 2-2 0,1 0 3 0,-2 1 0 15,3 0-6-15,-2 2 0 0,13 4-25 0,-19-1-34 16,19 1-49-16,-15-2-27 0,15 2-22 0,0 0-23 16,-12 3-32-16,12-3-51 0,0 0-63 0,0 0-123 15,0 0-224-15,21 0-191 0</inkml:trace>
        </inkml:traceGroup>
      </inkml:traceGroup>
    </inkml:traceGroup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24.90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044AA90-C59F-4D17-BB33-0AED6A7FBD62}" emma:medium="tactile" emma:mode="ink">
          <msink:context xmlns:msink="http://schemas.microsoft.com/ink/2010/main" type="inkDrawing" rotatedBoundingBox="3214,15601 5816,14296 5852,14369 3251,15674" semanticType="callout" shapeName="Other">
            <msink:sourceLink direction="with" ref="{4987D715-5CE5-4A09-A675-FF6682824F17}"/>
            <msink:sourceLink direction="with" ref="{C3EACA94-EAB2-4B9B-B740-3064938B63FB}"/>
          </msink:context>
        </emma:interpretation>
      </emma:emma>
    </inkml:annotationXML>
    <inkml:trace contextRef="#ctx0" brushRef="#br0">293 1073 322 0,'-40'29'409'0,"-2"0"-120"0,3-1-23 0,3 1-67 16,8-5 7-16,1-2-57 0,5-5 20 0,3-2-22 0,5-1-5 16,0-4 0-16,6-1 2 0,3-2-1 0,5-7-6 15,0 0-5-15,0 0-1 0,18-3-12 0,0-7-11 16,12-8-9-16,10-6 2 0,8-4 2 0,10-8-11 15,6-1-8-15,4-4 4 0,3-3-29 0,8 0 17 16,3 0-47-16,5-2 28 0,20-11-30 0,-1 2-3 16,-15 8-4-16,18-8-8 0,-18 9 2 0,-3 0-2 15,3 0-3-15,-4 2 1 0,-1-1 2 0,-4 2-3 16,-2 3 21-16,0 2 28 0,-6 1-6 0,-3 2-5 16,-2 2 3-16,-2 2 5 0,-14 7 9 0,-2-2 9 15,-3 6-16-15,-3 1 13 0,-9 1-27 0,-2 2 10 16,0 2-26-16,-10 3 15 0,3 1-19 0,-2-2 12 15,-8 5-26-15,0-1 16 0,-1 1-17 0,-3 3 10 16,-1-2-15-16,0 2 13 0,-2-2-17 0,-10 6 15 0,17-5-18 16,-17 5-7-16,13-6 4 0,-13 6 15 0,11-4-12 15,-11 4 17-15,11-6-16 0,-11 6 15 16,0 0-15-16,13-5 15 0,-13 5-17 0,0 0 18 16,0 0-19-16,14-1 20 0,-14 1-23 0,0 0 19 0,0 0-23 15,0 0-7-15,6 6-37 0,-6-6-31 0,0 0-80 16,0 0-56-16,0 0-73 0,-4 8-63 15,4-8-123-15,0 0-605 0,-12 3-705 0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24.33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43AFB1A-B4FF-4DA7-8370-13C34614A7C2}" emma:medium="tactile" emma:mode="ink">
          <msink:context xmlns:msink="http://schemas.microsoft.com/ink/2010/main" type="inkDrawing" rotatedBoundingBox="3536,15022 5470,14142 5512,14235 3579,15115" semanticType="callout" shapeName="Other">
            <msink:sourceLink direction="with" ref="{4987D715-5CE5-4A09-A675-FF6682824F17}"/>
            <msink:sourceLink direction="with" ref="{C3EACA94-EAB2-4B9B-B740-3064938B63FB}"/>
          </msink:context>
        </emma:interpretation>
      </emma:emma>
    </inkml:annotationXML>
    <inkml:trace contextRef="#ctx0" brushRef="#br0">175 705 78 0,'-30'21'558'0,"5"2"-163"15,-1-2-68-15,7-5-57 0,2 1-43 0,0-5-12 0,7 0-9 16,-2-3-20-16,2-2 22 0,3 1-11 0,7-8-4 16,-2 8-26-16,2-8-2 0,0 0-37 0,13 2-11 15,2-7-5-15,2 0-7 0,6-4-12 16,3-4 3-16,8-1-10 0,7-7-16 0,3-3-9 0,3 0-2 15,5-2 5-15,7-7-6 0,3 0-2 0,3 0-7 16,2-2-8-16,1 1-6 0,0-1-7 0,-2 0-2 16,2 2-9-16,-4 0 0 0,6-1-4 0,-8 5 19 15,-10 2-25-15,1-1 15 0,-1 3-20 0,0 1 12 16,-1-1-16-16,0 1 21 0,-1 1-20 0,-2 1 14 16,3 0-20-16,-3 3 19 0,-2 2-19 0,0-1 18 15,-6 5-18-15,-5 1 19 0,2 0-22 0,-7 4 20 16,-2 1-22-16,-2 0 8 0,-4 1-52 0,0 1-20 15,-4 2-64-15,-2 0-14 0,-3 2-32 0,-13 1-15 16,19-2-29-16,-19 2-67 0,0 0-15 0,9 7-75 16,-9-7-490-16,-10 9-433 0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55.46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2263C0-9992-4AEE-BCD9-E4444A3BB639}" emma:medium="tactile" emma:mode="ink">
          <msink:context xmlns:msink="http://schemas.microsoft.com/ink/2010/main" type="inkDrawing" rotatedBoundingBox="11969,17504 14710,17552 14688,18784 11947,18737" hotPoints="14635,17595 14657,18673 12067,18725 12045,17648" semanticType="enclosure" shapeName="Rectangle"/>
        </emma:interpretation>
      </emma:emma>
    </inkml:annotationXML>
    <inkml:trace contextRef="#ctx0" brushRef="#br0">30 27 323 0,'0'0'310'15,"-5"-12"-68"-15,5 12-35 0,-2-10-47 0,2 10-37 16,-4-6-18-16,4 6-9 0,0 0-9 0,0 0 12 0,0 0-2 15,0 0-1-15,-5 11 8 0,8-1 6 0,-2 1-9 16,0 6-18-16,3 1 2 0,-1 4-8 0,2 0 45 16,-4 6-22-16,3 2 30 0,1 2-19 0,-3 4 18 15,2 5-42-15,1 0 14 0,-5 3-32 0,-3 1-12 16,2 0-8-16,0 0-6 0,-3 1-11 16,1-1-2-16,-1-2-5 0,0 0-10 0,0-3-1 0,1-1-2 15,-3-6-1-15,4-2-3 0,-2 0 0 0,-1-3 3 16,3-3-9-16,1-6 2 0,-1 3-1 0,2-5-6 15,-3-2-2-15,3-2-10 0,0-2-57 0,0-11-76 16,0 13-24-16,0-13-26 0,0 0-71 0,0 0-59 16,5-8-57-16,-2-5-273 0,1 0-166 0</inkml:trace>
    <inkml:trace contextRef="#ctx0" brushRef="#br0" timeOffset="710.2762">-73 171 322 0,'0'-7'315'16,"0"7"-81"-16,-1-15-48 0,1 15-27 0,1-12-28 15,-1 12-20-15,4-12-13 0,2 7-13 0,-6 5-21 16,14-12 6-16,-3 7-5 0,6-2 4 0,4 0-5 0,4-2-5 16,8 2-3-16,7-1-15 0,12-4 0 0,1 1 1 15,9 0-6-15,3-2-3 0,15-2-7 0,4 3-4 16,6-1-8-16,-1-1 5 0,4 4-3 15,2-4-5-15,0 6-4 0,2-1 0 0,-2 1-1 0,2 1-7 16,-1-2 6-16,-2 2 3 0,3 0-1 0,-5 6-4 16,-15-3 2-16,1 0-1 0,-4 3-4 0,-3 1 16 15,-3 0 4-15,-5 0 10 0,-11 1-3 0,-4 1-2 16,-3 0-4-16,-10 2 12 0,0-4 4 0,-7 1-6 16,-3 1-5-16,-2 0 0 0,-3 0 4 0,-2-1 10 15,-1-1 13-15,-4 3 8 0,-13-3 12 0,24 1 5 16,-24-1 9-16,22 2-3 0,-22-2-1 0,16 1-12 15,-16-1-14-15,14 1 2 0,-14-1 14 0,10 6 15 16,-10-6-5-16,12 3-16 0,-12-3-11 16,5 11-5-16,-5-11 0 0,7 12 8 0,-6-4 5 0,3 2-6 15,0 1-5-15,-3 1-2 0,0 1-3 0,3 1-8 16,-3 1-6-16,3 1 0 0,-1 4-1 0,1 1-3 16,-3 0-3-16,6 2 0 0,-5-1 0 0,1 5-1 15,2 0-4-15,1 2 5 0,-2 0-6 0,1 1 1 16,1-1-3-16,-2 2-5 0,1 4-3 0,-1-6 1 15,1 8-4-15,0 1-3 0,1 2 1 0,0-3-2 16,-4 1-1-16,3-1-2 0,2-4 0 0,-3 1 1 0,-3-2 0 16,3 0-2-16,-2-1 1 0,1 0-1 15,-2-1-2-15,-1-6 1 0,0 2 3 0,0-4-4 16,-1 1 3-16,-2-4 1 0,1 0-2 0,-3-1 3 16,0-1-1-16,-2-4 2 0,-3 1-5 0,-1-3 2 0,-2 1-1 15,-3-3 0-15,-3-1-1 0,-4-2 1 0,-4-2 3 16,-3 0-6-16,-5-1 3 0,-4-2-3 0,-6 4 0 15,-3-5 2-15,-5-2-3 0,-9-1 4 0,-7 1-4 16,2-2 1-16,-3 2 3 0,-5-1-1 0,0-2-2 16,-1 2 3-16,-15-4 3 0,15 2 52 0,-15-1-70 15,16 1 61-15,0-1-67 0,4-1 7 0,2 1 1 16,3-2 9-16,6 2-6 0,3 1 4 0,10-1 2 16,3-1-4-16,8 4-12 0,3-3-13 0,2 1-20 15,5 1-51-15,6-2-45 0,-2 3-71 0,5-3-65 16,1 1-26-16,7 1-60 0,-1-3-95 0,6 1-400 15,4 6-419-15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57.43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49F5145-E99D-4988-806B-9CDD326D6691}" emma:medium="tactile" emma:mode="ink">
          <msink:context xmlns:msink="http://schemas.microsoft.com/ink/2010/main" type="inkDrawing" rotatedBoundingBox="16390,16617 18820,17356 18357,18877 15928,18139" hotPoints="18304,17119 18427,18380 16295,18588 16173,17326" semanticType="enclosure" shapeName="Rectangle">
            <msink:destinationLink direction="with" ref="{66035C33-CDEC-47A0-B187-5660D87C3B75}"/>
          </msink:context>
        </emma:interpretation>
      </emma:emma>
    </inkml:annotationXML>
    <inkml:trace contextRef="#ctx0" brushRef="#br0">22 356 120 0,'-6'-16'429'0,"1"1"-128"16,0 2-60-16,2 0-49 0,0 2-41 0,1 0-36 0,2 1-17 16,0 2-23-16,3-3-15 0,2 2-6 0,5-1-10 15,3-1-8-15,4 1 5 0,6-1 1 16,10-1-4-16,3 1-2 0,15-2 28 0,2 2-35 15,5 0 27-15,5-1-31 0,1 1 19 0,6-1-36 0,15 0 24 16,0 0-29-16,6 3 16 0,-3 0-19 16,5-1 28-16,-4 3-37 0,-12 3 36 0,-1-1-33 0,-1 0 29 15,-1 2-33-15,1 0 30 0,-6-1-29 0,-2 1 31 16,-4 3-32-16,-11-2 56 0,-4 0-31 0,-1 0 46 16,-12 0-34-16,-2 2 57 0,-6-1-53 0,-2-1 53 15,-2 2-21-15,-6 0 42 0,1 0-18 0,-2-3 18 16,-3 3-26-16,-13 0 3 0,23-1-16 0,-23 1 0 15,18 0-33-15,-18 0 12 0,17 0-26 0,-17 0 9 16,15 0-25-16,-15 0 16 0,13 4-8 0,-13-4 44 16,11 5-8-16,-11-5 9 0,11 12-17 0,-4-5 5 15,-2 4-10-15,2 2-2 0,-2-2 11 0,1 8 15 16,-1-3 3-16,1 4-4 0,0 5-2 0,3 2-1 16,-2 0-2-16,-1 2-6 0,0 3-6 0,1 0-6 15,-2 6-5-15,5-1 2 0,-3 2-8 0,2 1 1 16,-1 0-10-16,-2-1 1 0,3 0-2 0,-2 0 1 15,1 2-3-15,-2-2 2 0,3 1-6 0,-1 0-3 16,1 0 0-16,-1-3-2 0,-2 3-1 0,-1-1 3 0,4-3-3 16,-2 0 0-16,1-4-2 0,-3-1 0 0,1-1 1 15,-1-2 0-15,2 0 1 0,-2-2-2 16,-1-4 51-16,-1-2-63 0,2-1 55 0,-4-4-63 0,2 1 57 16,-2-3-55-16,-1 0 59 0,-1-1-64 0,-3-1 58 15,1-2-59-15,-6 1 60 0,1-5-62 0,-3 4 59 16,-5-2-59-16,-2-2 58 0,-4-2-51 0,-3 1 47 15,-2-2-55-15,-8 0 4 0,-1-1 5 0,-7-2 2 16,-5 1 4-16,-5-4 2 0,-10 0 0 0,-4 4 5 16,-2-5 52-16,-2 2-60 0,-4-1 55 0,0 1-62 15,0-2 5-15,0 1 1 0,-2 1 4 0,7-2 4 16,1-1 2-16,4 2-3 0,3-2 4 0,10 3 2 16,7-2-1-16,2 1 2 0,8 1 2 0,3 0 2 15,8-1-3-15,2 1-10 0,-1 1-40 0,9 0-50 16,0-1-47-16,14 3-46 0,-19-3-50 0,19 3-7 15,0 0-23-15,0 0-72 0,12-9-135 0,1 6-318 16,9-1-322-16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56.74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035C33-CDEC-47A0-B187-5660D87C3B75}" emma:medium="tactile" emma:mode="ink">
          <msink:context xmlns:msink="http://schemas.microsoft.com/ink/2010/main" type="inkDrawing" rotatedBoundingBox="16363,17524 16401,18409 16323,18412 16284,17527" semanticType="callout" shapeName="Other">
            <msink:sourceLink direction="with" ref="{B49F5145-E99D-4988-806B-9CDD326D6691}"/>
          </msink:context>
        </emma:interpretation>
      </emma:emma>
    </inkml:annotationXML>
    <inkml:trace contextRef="#ctx0" brushRef="#br0">80 86 244 0,'-6'-14'331'0,"-4"5"-68"0,5 1-24 15,-1-1-8-15,1 1-25 0,-2 1-18 16,2 0-18-16,5 7-24 0,-8-10-25 0,8 10-24 16,-6-9-17-16,6 9-21 0,-9-5 9 0,9 5 31 15,0 0 4-15,-5 11 3 0,2-4 2 0,0 6 30 0,2 2-3 16,1 1-7-16,0 5-1 0,1 3-13 0,2 1-10 16,0 6-11-16,-1-1-10 0,1 5-11 15,1-3-14-15,-2 3 1 0,1-1-15 0,-1 7-3 0,-2-3-15 16,4 2-5-16,-2-2-5 0,1 1-3 0,-1-4-4 15,-1-1-1-15,0 1 1 0,3-4-3 0,-3 2 0 16,5-3-1-16,-4-1-6 0,1-5 1 0,-2-1-11 16,4-5-31-16,-2 1-35 0,-1-4-38 0,-2-1-47 15,4-6-36-15,-4-8-31 0,6 11-34 0,-6-11-41 16,0 0-66-16,6-6-392 0,-5-3-277 0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27:44.59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D17F1F-C3D0-4E63-8B58-E8FDFDE99E59}" emma:medium="tactile" emma:mode="ink">
          <msink:context xmlns:msink="http://schemas.microsoft.com/ink/2010/main" type="writingRegion" rotatedBoundingBox="28191,11046 30025,16488 28704,16933 26870,11491">
            <msink:destinationLink direction="with" ref="{F5C9B9C0-A02C-47F3-A2CC-EAE148F5E198}"/>
          </msink:context>
        </emma:interpretation>
      </emma:emma>
    </inkml:annotationXML>
    <inkml:traceGroup>
      <inkml:annotationXML>
        <emma:emma xmlns:emma="http://www.w3.org/2003/04/emma" version="1.0">
          <emma:interpretation id="{09E5F2C9-B0C9-4BD7-B29F-F35BA6CDE95D}" emma:medium="tactile" emma:mode="ink">
            <msink:context xmlns:msink="http://schemas.microsoft.com/ink/2010/main" type="paragraph" rotatedBoundingBox="28191,11046 30025,16488 28704,16933 26870,11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CE1636-FB3A-4D8A-B0DD-5D8DCFC096CD}" emma:medium="tactile" emma:mode="ink">
              <msink:context xmlns:msink="http://schemas.microsoft.com/ink/2010/main" type="line" rotatedBoundingBox="28191,11046 30025,16488 28704,16933 26870,11491"/>
            </emma:interpretation>
          </emma:emma>
        </inkml:annotationXML>
        <inkml:traceGroup>
          <inkml:annotationXML>
            <emma:emma xmlns:emma="http://www.w3.org/2003/04/emma" version="1.0">
              <emma:interpretation id="{C3D7FBCE-7680-40A4-A43B-5BC9C5634BA7}" emma:medium="tactile" emma:mode="ink">
                <msink:context xmlns:msink="http://schemas.microsoft.com/ink/2010/main" type="inkWord" rotatedBoundingBox="28191,11046 30025,16488 28704,16933 26870,11491"/>
              </emma:interpretation>
              <emma:one-of disjunction-type="recognition" id="oneOf0">
                <emma:interpretation id="interp0" emma:lang="en-US" emma:confidence="0.5">
                  <emma:literal>soon</emma:literal>
                </emma:interpretation>
                <emma:interpretation id="interp1" emma:lang="en-US" emma:confidence="0">
                  <emma:literal>son</emma:literal>
                </emma:interpretation>
                <emma:interpretation id="interp2" emma:lang="en-US" emma:confidence="0">
                  <emma:literal>forenoon</emma:literal>
                </emma:interpretation>
                <emma:interpretation id="interp3" emma:lang="en-US" emma:confidence="0">
                  <emma:literal>Forenoon</emma:literal>
                </emma:interpretation>
                <emma:interpretation id="interp4" emma:lang="en-US" emma:confidence="0">
                  <emma:literal>zonogon</emma:literal>
                </emma:interpretation>
              </emma:one-of>
            </emma:emma>
          </inkml:annotationXML>
          <inkml:trace contextRef="#ctx0" brushRef="#br0">11677 6169 430 0,'0'0'375'16,"0"0"1"-16,-14-5-96 0,14 5 10 0,-9-4-67 15,9 4 29-15,-12-6-65 0,12 6 18 0,-9-9-48 16,9 9 14-16,-10-11-29 0,10 11 0 0,-7-14-23 16,3 7 11-16,2-2-22 0,-1 1 6 0,3-2-22 15,-1 1 0-15,1-3-20 0,1 2 3 0,2-3-19 16,-1 0-1-16,2 2-21 0,3-2 3 0,-1 2-17 16,1 1 5-16,4-2-5 0,0 1-2 0,-1 0-4 15,2 4-4-15,-1-1-3 0,4 3-10 0,-4 0 11 16,5 1-13-16,-3 2 5 0,4 2-6 15,-3 0 10-15,-1 6-9 0,0 1 11 0,2 0-10 0,-2 4 6 16,-1 3-3-16,-1 3 10 0,-2 0-2 0,-2 3 10 16,-1 2 3-16,-2 0 21 0,-2 2 8 0,-4 2 0 15,-2 0 4-15,-2 3 4 0,-3-1 2 0,0-1 5 16,-3 0-1-16,-2 2 6 0,-3-2-1 0,3-3 5 16,-2-1-15-16,0-3-3 0,4 0 3 0,-2-2-12 15,2-4 2-15,2 0-18 0,1-4 0 0,2 0-4 16,-1-3-2-16,2 1 0 0,1 0 4 0,5-8-1 15,-7 12 2-15,7-12-6 0,0 0 0 0,4 11-8 16,-4-11-6-16,21 2 2 0,-8-2-8 0,4 0 5 16,6-3-3-16,0-1 0 0,3 1-3 0,4-4 1 15,1 4-3-15,1-1 0 0,-1-2 9 0,2 2-10 16,-2 0-2-16,0 0 6 0,-7 0-3 0,1 1-2 16,-4-2 1-16,-2 4-1 0,-2-2-2 0,-4 2 0 15,2-2-12-15,-3 0-5 0,-12 3-9 0,21-3-9 16,-21 3-19-16,14-2-12 0,-14 2-25 0,14-3-37 15,-14 3-46-15,0 0-20 0,9-2-29 0,-9 2 8 16,0 0-45-16,0 0 48 0,7-6-45 0,-7 6-4 16,0 0-98-16,5-8-128 0,-5 8-290 0,3-10-301 15</inkml:trace>
          <inkml:trace contextRef="#ctx0" brushRef="#br0" timeOffset="404.8336">12437 6104 193 0,'0'-11'555'0,"0"1"-169"0,0 10-20 16,-1-15-82-16,1 15 30 0,-3-12-53 0,3 12-6 16,-5-14-48-16,5 14-11 0,-8-8-37 0,8 8 3 15,0 0-14-15,0 0 11 0,-18 2-25 0,18-2-5 16,-14 12-3-16,5-3 3 0,1 0 1 0,-1 4-9 16,1-2-2-16,-2 3-10 0,2 3 5 0,-1-1-31 15,2 2 6-15,0 0-24 0,-2 0 14 0,3 2-30 16,0-2 21-16,3 2-31 0,1-2-4 0,-1 0-4 15,-1-1 2-15,6-1-4 0,0-1-2 0,1 1 3 16,2-1 0-16,0-2-2 0,2 0 0 0,3 0 0 16,-2-2-6-16,2-1 0 0,2-1 1 0,3-4-7 15,-2 1-1-15,3-2 0 0,-2-3-6 0,1 1 1 16,1-4-1-16,-2 0 2 0,2-4-1 0,-3 1-5 16,2-4-5-16,-2-1 6 0,-3-2-10 0,-2-1 5 15,1-3-2-15,-5-1-1 0,0-2-3 0,-4 0-2 16,-4-2 40-16,0-2-52 0,-5-1 20 0,-2 0-38 15,-1 3 20-15,-2-1-37 0,-3 4 1 0,-3 1-34 16,2 2-12-16,-5 2-19 0,6 3-18 0,-5 1-14 16,4 2-31-16,-1 3-10 0,2 1-41 0,1 2 2 15,0 1-39-15,3 1 41 0,1 5-46 0,2-5-22 16,10-1-36-16,-13 7-89 0,13-7-309 0,-7 9-233 16</inkml:trace>
          <inkml:trace contextRef="#ctx0" brushRef="#br0" timeOffset="796.7328">12626 6104 468 0,'11'-7'445'0,"0"2"-100"0,-3-1-14 15,-3 1-84-15,0-1 28 0,1 0-49 0,0 1 28 16,-6 5-27-16,10-9-4 0,-10 9-50 0,6-10-18 16,-6 10-47-16,7-5-7 0,-7 5-34 0,0 0 38 15,0 0 23-15,0 0 3 0,2 8-11 0,-2-8-7 16,-2 14-3-16,-1-3-10 0,-1 1 17 0,0 2-8 15,3 0 12-15,-4 3-18 0,2-2 19 0,0 4-39 16,3-1-2-16,-3 2-8 0,3-3 1 0,-3 2 9 16,6-3-21-16,-3 3 13 0,3-1-7 0,0 0 0 15,3 1 1-15,-4-5 4 0,5 3 4 0,2-3 3 16,-2 1-4-16,3-4 6 0,-3 0-2 0,5-3 0 16,0-1-3-16,-1 1-4 0,3-5-6 0,1-1-5 15,-4 0-11-15,5-2-9 0,-2-4-6 0,0 1-5 16,1-3-7-16,-1-1-3 0,0-4-6 0,-2-1-1 15,-1-2 25-15,-2-1-35 0,-1-1 23 0,-4-4-34 16,-3 1 24-16,-1 0-38 0,0-1 14 0,-5-1-48 16,-3 3-22-16,-1-1-28 0,-4 1-31 0,-3 1-38 15,-1 2-32-15,-3 3-18 0,2 2-34 0,-4 2-44 16,0 3-26-16,-1 1-41 0,0 4 38 0,-1 0-50 16,-2 3-20-16,6 1-78 0,-4 2-475 0,-1 5-538 15</inkml:trace>
          <inkml:trace contextRef="#ctx0" brushRef="#br0" timeOffset="-1663.8207">11484 5095 227 0,'0'0'428'0,"0"0"-108"16,0 0-5-16,-11-5-97 0,11 5 24 0,-7-5-62 0,7 5 31 15,-9-9-58-15,9 9 35 0,-5-8-38 0,5 8 31 16,-8-8-26-16,8 8 6 0,-6-10-32 15,6 10 4-15,-5-11-11 0,1 3-17 0,4 8-7 16,-2-14-4-16,2 14-13 0,-1-13-18 0,1 13-5 16,1-11-12-16,-1 11-10 0,6-13-13 0,-6 13 1 15,7-13-5-15,0 7-4 0,-7 6-2 0,17-5-5 0,-17 5-3 16,20-4 1-16,-20 4 0 0,22 0-3 16,-10 1-4-16,0 2-1 0,-1 1 4 0,1 3 2 0,0 0 1 15,-5 0 0-15,4 5 0 0,-4-1 0 16,0 1 9-16,-2 0 15 0,0 2 5 0,-2 1 12 15,-2 2 9-15,-2 1 2 0,-2-1-5 0,-3 1 8 0,-2 0 1 16,-1 4 8-16,-4 0 1 0,0-1-6 0,-1 1-9 16,-3-2-3-16,0 1 2 0,-1-4-4 0,-1 5-3 15,-3-1-1-15,0-2-8 0,4-1-7 16,-1-4-3-16,1 3-11 0,4-2 0 0,1-2-3 16,1-2-3-16,5-3 0 0,-2 0-6 0,1 0 4 0,3-2 2 15,5-6-2-15,-4 7 11 0,4-7-14 0,9 8-2 16,-9-8 4-16,17 1 10 0,-17-1-17 0,26-1-1 15,-8-2-1-15,2-1 1 0,2-1-3 0,-1 3 3 16,1-2-1-16,3-1 5 0,-1-3-1 16,1 3-5-16,-2 3 1 0,0-4-2 0,1 2 2 0,-4-2 4 15,1 0-2-15,-4 3-3 0,-1-2-2 0,-4 2-1 16,4-1-2-16,-4 1-15 0,-12 3-10 16,18-6-15-16,-18 6-20 0,15-3-22 0,-15 3-22 0,12-4-24 15,-12 4-35-15,9-2-31 0,-9 2-33 16,0 0-65-16,10-8 39 0,-10 8-48 0,0 0-37 0,7-5-95 15,-7 5-391-15,5-6-370 0</inkml:trace>
          <inkml:trace contextRef="#ctx0" brushRef="#br0" timeOffset="-1221.2654">12014 5114 308 0,'0'-10'524'0,"-3"3"-140"0,3 7-1 16,-1-17-61-16,1 17 23 0,-2-12-76 0,2 12-21 15,-3-12-54-15,3 12-17 0,-3-7-49 16,3 7-11-16,0 0-42 0,-7-7 32 0,7 7 3 0,0 0 16 16,-14 7-19-16,14-7 7 0,-10 10-9 0,6-1 13 15,-1 2-2-15,-2 2-6 0,2-2 12 0,0 4-14 16,-1 1-5-16,0 1-4 0,2 1-9 0,-1 2-7 16,0-1-9-16,4 1-9 0,-4 0-7 0,5-2-6 15,-6 1-6-15,6 0-2 0,3-1-2 16,-2-1-10-16,1 1-4 0,3-2-6 0,-1 1 3 0,1-6-6 15,0 5 8-15,2-6-11 0,-1 3 9 0,2-5-6 16,3 0 10-16,0 0-14 0,2-4 12 0,1-1-18 16,0-2 8-16,2-1-33 0,1-2 42 0,-3-1-3 15,5-3-13-15,-1-4-1 0,-1 3-7 0,0-5 5 16,-3-2-2-16,2-3-3 0,-3 0 3 0,-2-1-2 16,0-2 3-16,-5-2-15 0,-2-1 6 0,-1-1-12 15,-5-1 5-15,-2-6-15 0,-2 5 0 0,1-2 7 16,-4 2-10-16,-2 3-2 0,0 2-11 0,-3 0-4 15,2 4-12-15,-1 5-15 0,1-2-12 0,-2 7-9 16,0-1-11-16,1 5-19 0,-3-1-17 0,3 2-17 16,0 4-36-16,2 2-1 0,-3-1-57 0,2 4 30 15,0-1-38-15,6 2 19 0,-2 0-44 0,3 0-24 16,1 1-58-16,4-9-417 0,0 15-303 16</inkml:trace>
          <inkml:trace contextRef="#ctx0" brushRef="#br0" timeOffset="-836.0883">12414 5100 473 0,'11'-6'491'0,"-2"0"-118"15,-1-1 3-15,-8 7-40 0,12-8 13 0,-12 8-46 0,11-7-6 16,-11 7-45-16,7-9-28 0,-7 9-47 0,9-5-28 16,-9 5-41-16,0 0-9 0,0 0 29 0,0 0 16 15,0 0-3-15,1 11-22 0,-1-11 4 0,-5 13-15 16,-2-2 16-16,6 1-16 0,-3 1-2 0,-2-1 1 15,5 5 9-15,-3-1-14 0,-2 0 0 0,5 2-9 16,-1 1 0-16,-1-3-10 0,3 1-4 0,0 1-8 16,0-2-2-16,3-1-4 0,-2 2 1 0,0-4 1 15,6 1-1-15,-3 2-4 0,1-8 3 0,2 8 7 16,0-8 10-16,2 1-7 0,-1-1-5 16,2-2-7-16,0 0-8 0,2-3-13 0,-12-3-3 0,22 2-11 15,-22-2-3-15,23-2-5 0,-10-4-2 0,0-1-6 16,-1 2-3-16,0-6 5 0,-1 0-9 0,1-5-1 15,0 1-1-15,-5-2-5 0,1-4-1 0,-3-1-8 16,-3-2-14-16,-1 3-13 0,-2-3-8 0,-1 1-16 16,-4 1-28-16,-3-2-30 0,-3 2-27 0,-2 1-6 15,-3 5-62-15,-4-1-32 0,-2 2-27 0,0 5-50 16,-2-1-29-16,-2 4-67 0,4 4-9 0,-5 0-127 16,4 1-550-16,-5 4-722 0</inkml:trace>
          <inkml:trace contextRef="#ctx0" brushRef="#br0" timeOffset="1441.2269">11900 7144 489 0,'-5'-7'414'0,"5"7"-19"15,-6-14-100-15,1 7 16 0,4-2-78 0,0-1 13 16,-1 2-57-16,2-4 3 0,0 3-33 0,2-4 9 0,0 3-38 15,2-2-1-15,1 1-34 0,0 3 6 0,3-5-20 16,-1 5-3-16,2-2-19 0,-2 3 3 0,5 0-26 16,-3-2 9-16,3 4-21 0,-1 0 9 15,1 3-17-15,0 0 7 0,-12 2-9 0,23 0 11 16,-10 3-13-16,-1 0 7 0,-1 3-7 0,1 1 23 0,-2 2 6 16,1 2 13-16,-1 2-9 0,-4 0 8 0,0 0 0 15,-4 4 9-15,2-3-1 0,-1 1-3 0,-3 4-3 16,-2-3-10-16,-1 2-1 0,0 2 4 0,-2-1 12 15,-2-1-2-15,-2 3 5 0,3-6-3 0,-6 2 0 16,2 6-4-16,1-7-5 0,0-1-4 0,-3 0 0 16,4-1-7-16,2-3-11 0,-3 0 0 0,4-1-5 15,-2-3-6-15,2 3-2 0,0-3-2 0,5-7-3 16,-7 9 3-16,7-9-3 0,-5 9-1 0,5-9 5 16,4 7 2-16,-4-7-8 0,15 2 2 0,-15-2-6 15,26-2 0-15,-10 2 1 0,6-3-3 0,-1-2-4 16,2 1 7-16,5-2-6 0,1 0 0 0,-1-2-1 15,1 0 4-15,-2 2-2 0,-1-1-1 0,-3 1 0 16,-1-1 0-16,0 2 1 0,-4-1 3 0,0-1 13 16,-1 3-18-16,-5 0-1 0,0 1 2 0,-1 1 0 15,-11 2-4-15,20-7-10 0,-20 7-19 0,14-6-23 16,-14 6-26-16,10-3-60 0,-10 3-53 0,0 0-23 16,0 0-43-16,5-6 3 0,-5 6-45 0,0 0 51 15,0 0-46-15,0 0-7 0,-9-6-68 16,9 6-496-16,-2-8-422 0</inkml:trace>
          <inkml:trace contextRef="#ctx0" brushRef="#br0" timeOffset="2220.4077">12656 6952 456 0,'5'-13'502'16,"-3"2"-120"-16,1 0-1 0,-3 2-44 0,4 0 0 15,-2-1-66-15,-2 10-6 0,0-14-13 0,0 14-24 16,3-15-38-16,-3 15-34 0,3-12-34 0,-3 12-31 15,0-8-26-15,0 8 1 0,0 0 10 0,0 0 21 16,0 0-8-16,-15 7-12 0,10 0-7 0,-1 0-2 16,-2 4 3-16,1-1 0 0,-4 6 15 0,4-2-13 15,0 3 16-15,-4 3-26 0,2-3 10 0,3 4-25 16,-2-3 19-16,1 2-35 0,0 0 23 0,3 0-35 16,-4-1-3-16,5 0-6 0,-2-2 30 0,1 0-35 15,4-1 3-15,-1-2-1 0,1 4-3 0,1-4 1 16,2-4-2-16,0 4 2 0,0-4 2 0,0-2 1 15,2 1-4-15,2-2 3 0,2-1 0 0,-2-2-2 16,-7-4-2-16,21 5 1 0,-21-5-1 0,25-3-1 16,-8-2-1-16,-2-1-2 0,3-2 0 0,-1-2 3 15,0 0 5-15,2-4-20 0,-1-1-1 0,-1-1-4 16,-1-4 0-16,-3-2 2 0,0 0-1 0,-3 2-3 16,-1 2 9-16,-2-3 1 0,-2 4 2 0,-3-4-3 15,-2 6 4-15,0-4-3 0,-2 5 2 0,-3-6 0 16,-2 5 0-16,-2 0 1 0,-3 0-2 0,2 3 4 15,-3 1 1-15,1 1-1 0,-1 1-2 0,2 1 0 16,-3 1 2-16,2 1 1 0,3 3 0 0,9 3 0 16,-21-5-5-16,21 5 2 0,-13-3 2 0,13 3-5 15,0 0 0-15,-15 0 1 0,15 0 3 0,0 0 3 16,0 0 0-16,0 0 1 0,0 0-2 0,5 8 4 16,-5-8 1-16,18 2 34 0,-18-2-44 0,19 1 3 15,-19-1 0-15,26 0 2 0,-10 0 1 0,-2 3-5 16,3-3 4-16,0 0 3 0,0 0 0 0,-1 2-2 15,1-2 18-15,0 1-22 0,-3-1 19 0,3 2-21 16,-3-1 16-16,1 0-17 0,-4 1 16 0,3 2-21 16,-5-3 26-16,3 5-25 0,-3 0 25 0,-1-1-8 15,-3 1 26-15,-1 2-19 0,-1 1 32 0,-1 1-28 16,-1 1 29-16,-2 2-37 0,1 1 45 0,-2-1-30 16,-1 1-1-16,0 3 10 0,0-3-6 0,0 0-2 15,0 6 3-15,1-6-1 0,-1-1 11 0,-1 1 12 16,4 0 2-16,0-2-6 0,0-3 8 0,0 2 9 15,0-2 13-15,4 3 17 0,-1-4 8 0,2-2 8 16,0 4-9-16,2-5-11 0,3-2-10 0,0 1-7 16,-10-4-14-16,22 2 20 0,-7-2-41 0,-3-3 21 15,5 0-36-15,0-4 25 0,0-2-37 0,1 2 28 16,-1-2-33-16,0-4 26 0,-2-2-31 0,0 2 24 16,-4-5-30-16,-2 0 28 0,-1 1-29 0,-3-4 3 15,-4 1-15-15,-2-1-13 0,-1 0-30 0,-7 1-47 16,-2-1-58-16,-6 1-63 0,-1 3-63 0,-6-3-73 15,-6 3-95-15,-3 4-54 0,-1 1-273 0,-1 0-452 16,-4 1-851-16</inkml:trace>
          <inkml:trace contextRef="#ctx0" brushRef="#br0" timeOffset="10324.0522">12663 7713 402 0,'0'0'391'16,"0"0"-24"-16,-17 0-81 0,17 0 11 0,0 0-81 15,-14-3 11-15,14 3-63 0,-9-5 23 16,9 5-37-16,-9-3 28 0,9 3-21 0,-8-6 13 16,8 6-4-16,-6-10-20 0,6 10-17 0,-8-8-23 0,8 8-6 15,-2-10-14-15,2 10-16 0,-3-13-12 0,3 13-9 16,5-10-15-16,-2 2-4 0,2 3-7 0,-5 5-5 16,12-13-9-16,-5 5 4 0,0 5-4 0,4-3 1 15,0 2-5-15,-1 1-1 0,-10 3-4 0,20-4 3 16,-20 4-2-16,25 1-5 0,-12 4 6 0,-1-1-1 15,1 3 1-15,-3 0 0 0,2 4 2 0,-4 2-2 16,1 3 20-16,-4 1-6 0,-2 3 15 0,-3-5-4 16,-3 7 16-16,-2 2 1 0,-6 2 15 15,4-1-3-15,-5 1-1 0,-4 4 5 0,0-2 0 16,-1-1 11-16,0 1-7 0,0-6 27 0,3 0-38 0,-2 0 11 16,2 0-26-16,0-4 36 0,2-1-53 0,1-2 10 15,0-2-25-15,5-4 20 0,-2 4-20 0,2-5 19 16,2 1-21-16,1-2 21 0,3-7-24 0,1 9 24 15,-1-9-25-15,11 8 23 0,-11-8-32 0,20 1 34 16,-20-1-33-16,29-1 23 0,-12-2-26 0,1 0 26 16,1 1-27-16,1-2 25 0,-2 0-25 0,3 1 35 15,-5-1-34-15,-1 0 24 0,0 1-27 0,-2 0 18 16,3 0-33-16,-5-1 1 0,1 3-33 0,0-3-16 16,-2 1-25-16,-10 3-35 0,14-4-27 0,-14 4-20 15,17-4-70-15,-17 4-15 0,12-6-52 0,-12 6-34 16,11-7-80-16,-4 1-506 0,-2 0-523 0</inkml:trace>
          <inkml:trace contextRef="#ctx0" brushRef="#br0" timeOffset="10693.5125">13131 7753 26 0,'1'-11'633'0,"0"0"-208"0,-1 11-12 0,-1-13-72 15,1 13 6-15,-1-14-73 0,1 14-24 0,-4-8-63 16,4 8-7-16,0 0-10 0,-7-4 21 0,7 4-25 15,-10 4-7-15,10-4-9 0,-9 9-2 0,4 2 0 16,-2-3 5-16,2 2-1 0,0 3-14 0,0 4 7 16,-1-2-32-16,1 3 16 0,0 1-36 0,0 1 31 15,4 1-46-15,-2-2 40 0,0 2-61 0,3-2-3 16,0 1-4-16,3 0 8 0,-2 0 3 0,1-2 49 16,4 1-45-16,-2-1 27 0,1-2-53 0,3 0 37 15,-2-2-51-15,2-1 41 0,-1-2-23 0,0-2 21 16,5 0-48-16,0-3 38 0,-1-1-45 0,5-1 38 15,-3-4-47-15,5 0 35 0,-1-4-39 0,0-1 34 16,3-3-37-16,-2 0 33 0,2-6-37 0,-2 0 35 16,-1-6-43-16,0 1 34 0,-6-5-50 0,0 0-15 15,-5-1-18-15,-2-4-20 0,-2 4-21 0,-3-1 7 16,-3 2-10-16,0-1-7 0,-5-1-15 0,4 7-27 16,-4-1-22-16,0 6-30 0,-3 0-31 0,-1 4-35 15,-2 0-17-15,2 4-64 0,0 3 14 0,-1 3-102 16,14 0-545-16,-25 2-592 0</inkml:trace>
          <inkml:trace contextRef="#ctx0" brushRef="#br0" timeOffset="11381.4772">12965 8656 108 0,'0'0'595'15,"-17"-7"-206"-15,17 7-18 0,-13-7-48 0,4 4-30 16,3-3-33-16,6 6-46 0,-12-11-41 0,7 6-11 16,0-3-10-16,2 1-18 0,-1 1-15 0,4 6-22 15,-8-14-15-15,8 14-15 0,-4-11-3 0,4 11-1 16,0-14-14-16,0 14-1 0,0-14-22 0,0 14 14 16,6-14-22-16,-6 14 10 0,9-13-20 0,-5 7 7 0,5-2-11 15,-9 8 14-15,13-7-19 0,-4 3 10 16,-9 4-13-16,16-3 14 0,-16 3-17 0,19-3 15 15,-19 3-12-15,22 3 14 0,-13 1-13 0,1 1 13 16,0 0 1-16,-2 2-8 0,1 1 7 0,-2 4-14 0,-5-1 19 16,3 2-4-16,-5 1 20 0,-1 3-4 0,-3 0 17 15,-2 2 11-15,-6 3 18 0,0 1-10 16,1 1 12-16,-3 0-4 0,-6 1 7 0,1 1 11 0,-2 1-15 16,2-1 10-16,-3-2-15 0,2 0 8 0,-1-4-24 15,5-1 13-15,-1-1-17 0,3 1 3 0,-1-6-26 16,6 2 13-16,-2-5-25 0,2 1 14 0,2-4-19 15,1 3 18-15,0-4-22 0,6-6 22 0,-5 8-24 16,5-8 21-16,7 8-28 0,-7-8 25 0,17 3-25 16,-17-3 22-16,27-3-26 0,-10 0 23 0,2-2-20 15,3 2 20-15,1-2-24 0,4-3 23 0,-1 0-25 16,3 1 24-16,-2-2-23 0,0 1 22 0,-1 3-24 16,-3-2 25-16,-2 0-22 0,-2 2 23 0,-2 0-22 15,0 0 20-15,-4 2-22 0,1-1 24 0,-2-2-25 16,-12 6 6-16,18-4-29 0,-18 4 2 0,13-4-25 15,-13 4-28-15,0 0-37 0,10-5-31 0,-10 5-30 16,0 0-22-16,0 0-32 0,0 0 4 0,-6-5-46 16,6 5 13-16,0 0-83 0,-9-10-65 0,9 10-447 0,-7-11-409 15</inkml:trace>
          <inkml:trace contextRef="#ctx0" brushRef="#br0" timeOffset="11766.9585">13387 8561 179 0,'5'-8'599'0,"-5"8"-182"0,5-10-33 0,-5 10-100 16,7-9 11-16,-7 9-63 0,3-8-42 0,-3 8-28 15,0 0 54-15,0 0 22 0,0 0 2 0,0 0-23 16,-1 8-16-16,1-8-1 0,-9 16-6 0,7-5-4 16,-4 2-33-16,0 0 7 0,-2 0-25 0,2 4 19 15,-2 2-56-15,1 1 36 0,-2 3-43 0,4-2 0 16,-3-1 25-16,5 0-61 0,-4 2 40 0,4 0-42 15,1-1 33-15,-1-1-47 0,1-2 37 0,4-3-53 16,-2 1 38-16,3-1-47 0,1-2 38 0,1 1-42 16,0-4 51-16,3 3-39 0,0-4 30 0,2-3-44 15,2 1 37-15,-1-2-44 0,1-2 33 0,2 0-41 16,0-5 35-16,1 1-43 0,-1-3 42 0,1-4-34 16,2 0 27-16,-3 0-40 0,3-5 38 0,-5 0-42 15,2-1 34-15,-2-3-49 0,-3-2-10 0,-4-1-23 16,2 0-6-16,-5-3-21 0,-2 1-13 0,-4-1-5 15,-1-3-4-15,-7 0-4 0,2 2-11 0,-2 3 2 0,-2 2-24 16,-3 2-22-16,2 1-12 0,-2 4-26 16,-1 3-1-16,4 2-45 0,-6 1 16 0,6 4-38 0,-3 1 26 15,2 2-60-15,0 1-82 0,1 2-481 0,-4 2-435 16</inkml:trace>
          <inkml:trace contextRef="#ctx0" brushRef="#br0" timeOffset="12314.3522">12900 9362 399 0,'0'0'647'0,"-17"-4"-187"0,17 4-38 0,-13-5-38 16,13 5-11-16,-10-4-29 0,10 4-30 0,-9-4-69 15,9 4-47-15,-3-8-44 0,3 8-25 0,3-9-32 0,-3 9-10 16,9-10-21-16,-1 5-7 0,2 0-19 0,0-1-2 16,2 4-5-16,1-4-15 0,0 4-2 15,3 1-4-15,-1-3-3 0,-1 4-2 0,2 0-1 0,-3 0 4 16,2 2-10-16,0 1 2 0,-4-1-2 0,0 4 11 15,0-2-5-15,-2 5 20 0,-5-1 11 0,1-1 6 16,-1 4 14-16,-3-2-11 0,-2-1-9 0,-4 2 0 16,0 1 41-16,0 4 18 0,-3 0 0 0,-2-1-2 15,-3 3-14-15,-3 1-4 0,2-1-4 0,-2 0 3 16,1 1-2-16,-3 1 10 0,3-3-5 0,0 0-8 16,-1-1-3-16,5-1-12 0,-1 0-8 0,0-2-12 15,3-2-9-15,0-3-4 0,2 4 0 0,1-3-2 16,2-3 1-16,-1 2-2 0,5-7 0 0,3 10-4 15,-3-10-5-15,12 5 3 0,-12-5-4 0,19 0-5 16,-7-3 2-16,4 1 1 0,1-2-9 0,1-1 4 16,3-1-2-16,0 2-3 0,-1-4-1 0,2 2-5 15,-2-2-2-15,2 5-19 0,0-4-10 0,-3 0-19 16,-1 0-27-16,3 4-9 0,-4-4-24 0,0 3-19 0,-3 0-21 16,-2 0-35-16,-1 1-37 0,1 1-10 15,-12 2-51-15,17-7 1 0,-17 7-58 0,14-6-16 16,-14 6-78-16</inkml:trace>
          <inkml:trace contextRef="#ctx0" brushRef="#br0" timeOffset="12692.5033">13455 9304 245 0,'0'0'567'0,"4"-10"-85"15,-4 10-157-15,2-10 4 0,-2 10-70 0,3-7 10 0,-3 7-56 16,0 0-27-16,2-9-20 0,-2 9 22 0,0 0 24 15,0 0-3-15,0 0-10 0,-7 9 5 0,7-9-20 16,-9 12-1-16,5-4-21 0,-1-1 14 0,0 4-24 16,-2-1-10-16,1 2 6 0,-2-1-9 0,2 2-13 15,1-2-3-15,-2 2-2 0,5-1-14 0,-4 1-17 16,2 0-4-16,2 0-15 0,-1-2-17 0,1 2-7 16,2-4-4-16,0 4 10 0,1-5 9 0,0 3 13 15,4-2 14-15,1-2-34 0,0 1 23 0,1-1-41 16,3-2 28-16,2-2-38 0,-2 0-5 0,-10-3-2 15,22 3-1-15,-8-4-3 0,-2-1-7 0,3-1 2 16,-2-2-2-16,0 0-2 0,1-1 0 0,-1-4 2 0,3 2-2 16,-2-3-4-16,-2-2 1 0,-2 0 1 0,2 0-6 15,-6-2 21-15,-1-2-48 0,2 3 11 0,-7-3-65 16,0 3-7-16,-3-1-71 0,-2 1 3 0,-5 1-79 16,-1 0-56-16,0 2-45 0,-6 0-38 0,1 6-55 15,-3-3 35-15,1 2-124 0,0 1-184 0,0 3-266 16,2-4-556-16</inkml:trace>
          <inkml:trace contextRef="#ctx0" brushRef="#br0" timeOffset="20170.6048">13580 9912 211 0,'0'0'253'0,"0"0"-1"15,0 0-57-15,0 0 21 0,0 0-39 16,0 0 9-16,0 0-32 0,0 0 3 0,0 0-26 0,0 0-9 15,0 0-9-15,0 0-4 0,0 0-13 0,0 0-15 16,0 0-10-16,0 0-10 0,-12-1 8 0,12 1-4 16,0 0 1-16,0 0 55 0,0 0-37 15,0 0 51-15,0 0-31 0,-16 0 67 0,16 0-67 0,0 0 48 16,0 0-52-16,0 0 53 0,0 0-67 0,0 0 40 16,0 0-73-16,-10-4 43 0,10 4-68 15,0 0 54-15,0 0-62 0,-4-9 55 0,4 9-63 0,0 0 61 16,-2-11-68-16,2 11 52 0,0 0-59 0,0-10 52 15,0 10-57-15,2-10 48 0,-2 10-62 0,4-7 58 16,-4 7-60-16,8-9 57 0,-8 9-59 0,9-10 58 16,-9 10-60-16,9-5 55 0,-9 5-54 0,12-7 54 15,-12 7-58-15,11-6 58 0,-11 6-53 0,12-6 54 16,-12 6-58-16,12-1 54 0,-12 1-57 0,12-4 59 16,-12 4-60-16,0 0 60 0,19-2-59 0,-19 2 57 15,0 0-58-15,16 3 60 0,-16-3-60 0,12 3 58 16,-12-3-57-16,12 5 57 0,-12-5-58 0,9 9 73 15,-9-9-73-15,8 10 61 0,-8-10-59 0,9 11 60 0,-9-11-62 16,6 13 61-16,-5-5-58 0,3 0 62 0,-4-8-60 16,3 16 57-16,-1-8-56 0,-2-8 57 0,2 16-58 15,-1-8 62-15,-1-8-62 0,0 17 58 16,0-17-57-16,-1 16 59 0,-1-7-58 0,0-2 59 0,2 1-55 16,-3 1 56-16,-1 0-56 0,3-3 58 0,-3 3-58 15,2 0 62-15,-2-1-66 0,-1 1 68 0,-1-1-67 16,1 2 60-16,3-3-57 0,-4 0 61 0,1 1-60 15,0 0 60-15,0-3-60 0,1 3 62 0,0-1-62 16,-1-2 57-16,5-5-58 0,-10 12 58 0,10-12-60 16,-7 12 65-16,7-12-67 0,-10 10 64 15,10-10-64-15,-7 9 63 0,7-9-63 0,-6 7 64 0,6-7-64 16,-7 8 59-16,7-8-62 0,-6 7 62 0,6-7-60 16,0 0 63-16,-7 7-64 0,7-7 66 0,0 0-65 15,-6 4 63-15,6-4-58 0,0 0 62 0,-5 7-58 16,5-7 66-16,0 0-61 0,0 0 62 0,-9 6-67 15,9-6 66-15,0 0-63 0,0 0 68 0,-5 6-70 16,5-6 73-16,0 0-71 0,0 0 69 0,0 0-68 16,-8 4 13-16,8-4 7 0,0 0 7 0,-11 5 13 0,11-5-4 15,0 0-1-15,0 0 3 0,-7 5-5 16,7-5 2-16,0 0-5 0,0 0 5 0,0 0-10 16,-11 2-2-16,11-2 0 0,0 0 2 0,0 0-3 0,0 0 6 15,0 0-3-15,0 0-4 0,0 0-1 0,0 0-1 16,0 0 8-16,-9 5-5 0,9-5 2 0,0 0 5 15,0 0-5-15,0 0-5 0,0 0 3 0,0 0-2 16,0 0-1-16,20-2 2 0,-20 2 2 0,0 0-1 16,16-1-12-16,-16 1 5 0,13-4-1 0,-13 4 1 15,13 0 1-15,-13 0 5 0,17-2-9 0,-17 2 1 16,17-3 0-16,-17 3-1 0,18 0 1 0,-18 0 3 16,17-2 3-16,-17 2-7 0,18-1 0 0,-18 1 1 15,17 0 3-15,-17 0-2 0,15 0-2 0,-15 0 11 16,15 0-11-16,-15 0 0 0,0 0-1 0,19-2 3 15,-19 2-3-15,0 0 6 0,17 0 0 0,-17 0-4 16,0 0-1-16,0 0-2 0,14 0 3 0,-14 0-1 16,0 0 5-16,0 0 4 0,0 0-9 0,16 0 0 15,-16 0 1-15,0 0 0 0,0 0 4 0,0 0 1 16,0 0 0-16,0 0-4 0,0 0-6 0,0 0 4 16,0 0-3-16,0 0 2 0,14 0 4 0,-14 0 4 15,0 0-7-15,0 0 1 0,0 0 0 0,0 0 1 16,0 0-2-16,0 0 4 0,0 0 3 0,0 0-7 0,0 0-2 15,0 0 7-15,0 0-1 0,0 0 0 16,0 0-1-16,0 0 4 0,0 0-5 0,0 0-2 16,0 0 2-16,0 0 0 0,0 0-1 0,0 0 3 0,0 0 3 15,0 0-6-15,0 0-2 0,0 0 0 0,0 0 3 16,0 0-3-16,0 0 13 0,0 0-6 0,14-1-7 16,-14 1 6-16,0 0-6 0,0 0 1 0,0 0 1 15,0 0 16-15,0 0-14 0,0 0-4 0,0 0 1 16,0 0 1-16,17 0 1 0,-17 0-3 0,0 0 11 15,0 0-4-15,0 0-14 0,0 0 14 16,0 0-4-16,0 0-2 0,0 0 1 0,0 0 10 0,0 0-12 16,0 0 0-16,0 0-5 0,0 0-8 0,13-2-7 15,-13 2-10-15,0 0-10 0,0 0-24 0,0 0-36 16,0 0-40-16,0 0-42 0,0 0-51 0,0 0-96 16,0 0-63-16,0 0-149 0,0 0-537 0,-5-9-700 15</inkml:trace>
        </inkml:traceGroup>
      </inkml:traceGroup>
    </inkml:traceGroup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12.70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5C9B9C0-A02C-47F3-A2CC-EAE148F5E198}" emma:medium="tactile" emma:mode="ink">
          <msink:context xmlns:msink="http://schemas.microsoft.com/ink/2010/main" type="inkDrawing" rotatedBoundingBox="30797,11376 31627,16537 30044,16791 29214,11631" semanticType="verticalRange" shapeName="Other">
            <msink:sourceLink direction="with" ref="{2FD17F1F-C3D0-4E63-8B58-E8FDFDE99E59}"/>
          </msink:context>
        </emma:interpretation>
      </emma:emma>
    </inkml:annotationXML>
    <inkml:trace contextRef="#ctx0" brushRef="#br0">13884 5210 168 0,'-15'-8'294'0,"5"2"-73"16,2 1-40-16,8 5-3 0,-16-5-7 0,16 5-12 16,-13-5-17-16,13 5-4 0,-12-8-15 0,12 8-15 15,-9-4-15-15,9 4-17 0,0 0-10 0,-9-5-15 16,9 5 2-16,0 0-8 0,0 0 17 0,-8-7-6 16,8 7-2-16,0 0 0 0,9-5-10 0,-9 5-7 15,12-3-5-15,-12 3-3 0,13 0-4 0,-13 0 4 16,18 2-10-16,-18-2-1 0,22 3 1 0,-7 0 1 15,-2 0 8-15,3 1 11 0,1-1 2 0,1 2 4 16,0 4-2-16,0-4-4 0,3 2-14 0,-2 1 1 16,-1 1 4-16,3 0-5 0,1 1-3 0,-1 1 8 15,-1 2-2-15,0-1 2 0,2 3 4 0,-1-3-3 16,-2 3-1-16,2 0 1 0,-3 0 15 0,1 1 5 16,-1 3-7-16,3-1-3 0,-2 0-3 0,1 1-3 15,-5 2-3-15,5 1-1 0,-2-1-5 0,0 4 24 16,0 2 5-16,-1-1 4 0,0 1-22 0,-2 3-4 15,0 0-4-15,-1 1 1 0,0 0-2 0,-2 2 1 16,-1 0-1-16,1 1 0 0,0 1 8 0,-3 3 4 16,1-4-1-16,-1 4-2 0,-4-3-4 0,6 3-1 15,-5-1-1-15,1 2-1 0,-2 0-1 0,-1-2-2 16,-2 1 2-16,2-3-1 0,-1 5-1 0,-1 1 6 16,0 0 5-16,-1 0-2 0,-1 0-2 0,2 0-5 15,0 4-3-15,0-4 6 0,-2 4-12 0,4-1 0 16,-3 0 2-16,2 2-6 0,0-1-3 0,1-1 0 15,-2 1 3-15,2-1 9 0,-3-3-19 0,6 4 0 16,-2-4-1-16,4 0-1 0,0-2 0 0,1 1 0 16,2-3-6-16,6 6 8 0,2 0-6 0,-1-6 1 15,2 3 6-15,2-3-5 0,0-1 3 0,2-1 1 16,-1-3 2-16,5 0-4 0,-6-2 1 0,3-3-2 16,0-2-3-16,-3 3 8 0,3-4-7 0,0 0-1 15,-4-1 1-15,1-1 3 0,1 0-3 0,-4-3-1 16,0-4 14-16,-2-1 51 0,-1-1-78 0,-3-2 67 15,0-2-69-15,3 1 62 0,-1-2-71 0,-2-3 68 16,1 2-71-16,1-3 68 0,-2-1-66 0,3-2 66 16,-2 0-74-16,0-1 74 0,2 0-72 0,-3 0 66 15,0-1-70-15,-2 0 10 0,1-1 3 0,1 1 6 16,-14 1 71-16,19-3-77 0,-19 3 5 0,17-3 4 16,-17 3 4-16,18-5 2 0,-18 5 0 0,12 0 8 15,-12 0-5-15,0 0 0 0,15-5 1 0,-15 5 2 16,0 0-3-16,0 0-2 0,13-1 65 0,-13 1-85 15,0 0 14-15,0 0 0 0,0 0 3 0,0 0 64 0,-2 11-63 16,2-11-4-16,-11 10 60 0,4-3-71 16,-1 2 68-16,-1-1-75 0,0 1 71 0,-3-1-72 15,4 6 69-15,-3 0-71 0,-1-1 62 0,0 2-60 16,1 4 69-16,-4-1-73 0,4 2 8 0,-2-1 11 0,0 1-2 16,-1 0 3-16,2 0 4 0,3 0 1 0,-3 3 2 15,-2-1 3-15,6 0 5 0,-2-1-6 16,0 2 5-16,2-2-4 0,1 0 4 0,0 0-2 0,0 2-7 15,1-1 19-15,1-1-16 0,-2-1 8 0,4 2 1 16,0 1 1-16,-1-1 2 0,-3-1-2 0,5 2 1 16,-1-2-4-16,-3 4 0 0,3-3 3 0,0-1 1 15,1 0-7-15,-2-1 5 0,4 3 4 0,0-1-5 16,0-2 0-16,0 0 2 0,-1 1-1 0,1-3-2 16,-2 2 1-16,2-1 8 0,2-3-5 0,-1 2 0 15,-1 1 7-15,0 0 6 0,0-2 1 0,0-2-1 16,1 2 9-16,-1 2-8 0,3-2 0 0,-3 0-1 15,0 0 1-15,0-2-3 0,1 1 0 0,0-1 3 16,-1 1-11-16,0-2 2 0,3 2-4 0,-3-3 5 16,0 0-4-16,1 3 3 0,1-4 6 0,-2 2-5 15,0-3 2-15,1 3 10 0,1-2 6 0,-2 0-1 16,3 0 2-16,-3 0-3 0,3 0-11 0,-3-1 1 16,2 0-2-16,-2 0-8 0,0-1 1 0,3 0 2 0,-2-2-28 15,0 5 24-15,1-4-22 0,-2-1 29 16,2 4-30-16,1-5 32 0,-3 6-32 0,2-4 42 15,-2 3-42-15,2-4 35 0,-1 0-29 0,-1 1 29 0,4 1-30 16,-4 1 34-16,1-2-29 0,1 0 28 16,-2 0-2-16,2 1 1 0,-2 1 26 0,0-1-5 15,1-1 29-15,-1 1-13 0,0 1 6 0,2 0-25 16,-2-2-6-16,-2 2 2 0,2 0-10 0,-1 1-7 0,1-4 0 16,-2 5-3-16,2-2-2 0,-3 2-2 0,3-2 3 15,-4 2-4-15,1-2-2 0,0 2-3 0,-1-2 0 16,0 2 0-16,0-2 0 0,-1 2 4 0,0 0-3 15,-1-2-2-15,1 2 0 0,1-2-1 0,-1 0 1 16,-1 1-1-16,1 0 1 0,-2 0 4 0,2-2-3 16,-2 4 8-16,0-4-9 0,0 3 1 0,1-2-1 15,-2 2 0-15,-1 0 1 0,1-2 0 0,-1-2-1 16,3 3 1-16,-2-2-2 0,-1 3 5 0,1-4-6 16,-1 3 4-16,1-2-2 0,-2 1 1 0,-1 0-3 15,2 0 2-15,-1-1 2 0,1 1-1 0,0-2 6 16,-3 1-3-16,1 2-4 0,0-4 3 0,1 1 0 15,0 0 2-15,-2 0-1 0,3 0-3 0,-3-1 1 16,2 1 2-16,-2 0-5 0,1 0 2 0,-1 1 3 16,0-3-2-16,1 0-2 0,-1 1 6 0,-2-1-6 0,2 2 1 15,0-3 0-15,1 1 12 0,-1 1-11 16,0-2 1-16,0 2-2 0,-1-1 8 0,-2-1 14 16,4 0 13-16,-4 1 4 0,1-2 3 0,1-1 4 0,0 1-5 15,-1 1 2-15,1-2 9 0,0-1 6 0,-1 2 0 16,2-2-5-16,1-1-34 0,-2 2 29 0,0-4-42 15,13 0 27-15,-23 3-33 0,23-3 31 0,-22 2-31 16,22-2 41-16,-24-2-31 0,24 2 34 0,-20 0-36 16,20 0 31-16,-24-3-38 0,24 3 33 0,-17-3-18 15,17 3 12-15,-16-1-36 0,16 1 31 0,-16-4-32 16,16 4 31-16,-14-2-37 0,14 2 32 0,-13-4-33 16,13 4 34-16,-12-3-37 0,12 3 34 0,0 0-35 15,-13-2 39-15,13 2-39 0,0 0 28 0,-13-5-31 16,13 5 19-16,0 0-66 0,-7-4-5 0,7 4-63 15,0 0-61-15,-8-5-79 0,8 5-41 0,-8-6-54 16,8 6-79-16,-3-7-68 0,3 7-51 0,-3-11-161 16,3 11-389-16,0-18-734 0</inkml:trace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58.7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A581F7-95CC-4D59-B063-EE0E11E46219}" emma:medium="tactile" emma:mode="ink">
          <msink:context xmlns:msink="http://schemas.microsoft.com/ink/2010/main" type="inkDrawing" rotatedBoundingBox="21575,16954 24272,17000 24249,18301 21552,18254" hotPoints="21645,17102 24159,17007 24204,18181 21690,18277" semanticType="enclosure" shapeName="Rectangle"/>
        </emma:interpretation>
      </emma:emma>
    </inkml:annotationXML>
    <inkml:trace contextRef="#ctx0" brushRef="#br0">133 320 154 0,'-4'-18'340'0,"0"3"-100"16,-1 0-29-16,0 3-24 0,2-1 7 0,-1 2-44 0,2-1-6 16,-1 1-45-16,2 1-2 0,2 2-49 0,-1-1 16 15,5 1-33-15,5 0 11 0,1-1-30 0,3 2 19 16,8-1-25-16,6 0 17 0,3 3-20 15,10-3 17-15,4 0-25 0,11 1 23 0,4 1-25 0,4 0 25 16,7 0-33-16,4 0-1 0,14 1 15 0,4 0-4 16,-1-1 0-16,2 2 5 0,-1 0 0 15,-1-1 1-15,1 1 17 0,-14 3-25 0,1-3 2 0,-2 1 4 16,2-1-5-16,-5 1 2 0,1 0-1 0,-4 1 5 16,-3-2 0-16,-5 1-2 0,-4-2 6 0,-8 5 18 15,-7-6 11-15,0 5 17 0,-9-2-3 0,-3 1 4 16,-5-2 11-16,-4 4-6 0,-1-1 0 0,-5-1-1 15,0 2-7-15,-2-2 22 0,-1 2-43 0,-15 0 34 16,23-2-52-16,-23 2 33 0,20 0-41 0,-20 0 39 16,17 2-28-16,-17-2 57 0,16 5-44 0,-8 1 37 15,1-2-25-15,-1 5 46 0,1-2-16 0,-1 3 13 16,-2 2-13-16,3 0 37 0,-1 3-13 0,-1 1-1 16,-2 2-17-16,4 2-4 0,-1 3-3 0,-2 1-1 15,3 4-9-15,-2 0-8 0,-1 0-6 0,1 3-9 16,-1 7-5-16,1-3-1 0,0 3-8 0,0 0-2 15,1 0-3-15,-3 0 4 0,1 2-5 0,-1-2 1 16,2 0-3-16,-2 1 0 0,2-2 0 0,-2-1-1 0,-1 0 0 16,-2-3 5-16,3 0-7 0,-1 0 2 0,-2 0-10 15,1-1 3-15,0 0 0 0,-3 0 1 16,3-3-3-16,-3-2-3 0,0-2 2 0,0-1 1 0,-3-1 1 16,3 0 0-16,-3-2 0 0,0-3 1 0,1-2 2 15,-2-1-1-15,-2-3 1 0,3 0 0 0,-6-1-2 16,-1-2 1-16,-2-3-6 0,-6 1 4 15,-1-1-2-15,-7-5 1 0,-3 1-1 0,-6-2 1 0,-11-2-2 16,-5 1 2-16,-8-5 1 0,-9 0-2 0,-1 1-1 16,-6-2-2-16,-17-2 5 0,0 1 2 0,-8-2-5 15,-3 0-1-15,-6 2 1 0,-2-1 1 0,-5 2-1 16,-1 1 8-16,-1-2-3 0,-1 2 1 0,2 0-7 16,2 2 1-16,3-1-2 0,7 0 6 0,5-1-6 15,9 4 7-15,18-1-5 0,8 0 6 0,13 0-3 16,4 1 4-16,11-2-9 0,3 3 9 0,8 0-9 15,0-1 5-15,6 1-12 0,3-1-9 0,1 1-45 16,16 1-24-16,-17-1-62 0,17 1-21 0,0 0-56 16,0 0 5-16,0 0-80 0,21-6-76 0,-7 6-479 15,8-1-404-15</inkml:trace>
    <inkml:trace contextRef="#ctx0" brushRef="#br0" timeOffset="-719.6876">68 298 366 0,'-2'-11'381'15,"-3"2"-57"-15,1 1-70 0,1-2-4 0,-1 1-44 16,4 9 26-16,-6-11-74 0,6 11 8 0,-4-13-72 16,4 13 18-16,-5-10-68 0,5 10 32 15,0 0-45-15,0 0 76 0,0 0-23 0,0 0 36 0,5 13-3 16,-4-2 26-16,3 5-28 0,1 1-2 0,-1 5-3 16,-1 2-15-16,3 2-10 0,-2 5-14 0,-3-1-13 15,5 1-8-15,-3 4-10 0,0 0-4 0,-3 0-5 16,4-1-4-16,-3 4-7 0,0-3-5 0,-1 0-2 15,0 0-1-15,3 2 6 0,-6-5-9 0,6 0 8 16,-3 3-13-16,0-6 3 0,0-2-7 0,0 0 6 16,0-3-18-16,1-2-26 0,1 1-31 0,-2-6-52 15,0 2-20-15,1-7-56 0,2 1 41 0,-2-3-60 16,0-3-45-16,-1-7-43 0,5 8-57 0,-5-8-383 16,0 0-252-16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4:00.70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D5ECF11-D4FF-4DBB-97A5-736B5E3E8A53}" emma:medium="tactile" emma:mode="ink">
          <msink:context xmlns:msink="http://schemas.microsoft.com/ink/2010/main" type="inkDrawing" rotatedBoundingBox="20829,1479 22008,1344 22011,1368 20832,1503" semanticType="underline" shapeName="Other">
            <msink:sourceLink direction="with" ref="{50218BC0-EB70-4ED6-B7B3-8BA5566F5859}"/>
            <msink:sourceLink direction="with" ref="{C76FEA63-6A79-4CD7-826E-8C91E7D3356A}"/>
          </msink:context>
        </emma:interpretation>
      </emma:emma>
    </inkml:annotationXML>
    <inkml:trace contextRef="#ctx0" brushRef="#br0">31 814 46 0,'0'0'193'16,"0"0"-35"-16,-9 3-29 0,9-3-18 0,0 0-13 15,0 0-15-15,0 0-17 0,0 0-13 0,0 0-8 16,0 0 10-16,0 0 8 0,0 0-11 0,0 0-2 16,9 5-17-16,-9-5 0 0,0 0-5 0,20 1 11 15,-20-1 4-15,21 0-5 0,-8-1-9 0,-13 1-6 16,30 0-2-16,-12 0-2 0,4-3-5 0,2 1-1 15,-1-1-5-15,6 3-3 0,1-4 5 0,3 0-5 16,1 0 2-16,1 1-5 0,1 1 1 0,5-5 0 16,3 2-2-16,-1 1 3 0,3-1 5 0,-2-1-3 15,0 2 2-15,3-2-2 0,-7 0-1 0,2 2-5 16,-4-1 2-16,-3-1 2 0,-1 4 0 0,-3-3-1 16,-2 1 0-16,-2 2-2 0,-3-2 2 0,-2 1 0 15,-2-1-2-15,-2 1 0 0,-4 0-7 0,1 2 6 16,0-2 2-16,-3 2 1 0,0-1-2 0,-2-2 1 15,-10 4-3-15,19-1 0 0,-19 1-10 0,13-4-32 16,-13 4-35-16,11-3-31 0,-11 3-28 0,0 0-36 16,0 0-171-16,12-3 198 0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01.48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639BC88-CBB6-4F93-8F40-F1EDA9E0722C}" emma:medium="tactile" emma:mode="ink">
          <msink:context xmlns:msink="http://schemas.microsoft.com/ink/2010/main" type="writingRegion" rotatedBoundingBox="11336,9522 21025,8678 21186,10526 11497,11371"/>
        </emma:interpretation>
      </emma:emma>
    </inkml:annotationXML>
    <inkml:traceGroup>
      <inkml:annotationXML>
        <emma:emma xmlns:emma="http://www.w3.org/2003/04/emma" version="1.0">
          <emma:interpretation id="{1C098720-507C-4570-85A2-895909368CF5}" emma:medium="tactile" emma:mode="ink">
            <msink:context xmlns:msink="http://schemas.microsoft.com/ink/2010/main" type="paragraph" rotatedBoundingBox="11336,9522 21025,8678 21186,10526 11497,11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5B413EC-4432-4257-8447-F7DFF01B37C3}" emma:medium="tactile" emma:mode="ink">
              <msink:context xmlns:msink="http://schemas.microsoft.com/ink/2010/main" type="line" rotatedBoundingBox="11336,9522 21025,8678 21186,10526 11497,11371"/>
            </emma:interpretation>
          </emma:emma>
        </inkml:annotationXML>
        <inkml:traceGroup>
          <inkml:annotationXML>
            <emma:emma xmlns:emma="http://www.w3.org/2003/04/emma" version="1.0">
              <emma:interpretation id="{E2C1C443-EBE9-4F5D-B65D-0CC4282C599E}" emma:medium="tactile" emma:mode="ink">
                <msink:context xmlns:msink="http://schemas.microsoft.com/ink/2010/main" type="inkWord" rotatedBoundingBox="11348,9656 12812,9528 12850,9960 11385,10088"/>
              </emma:interpretation>
              <emma:one-of disjunction-type="recognition" id="oneOf0">
                <emma:interpretation id="interp0" emma:lang="en-US" emma:confidence="0.5">
                  <emma:literal>100</emma:literal>
                </emma:interpretation>
                <emma:interpretation id="interp1" emma:lang="en-US" emma:confidence="0.5">
                  <emma:literal>, 00</emma:literal>
                </emma:interpretation>
                <emma:interpretation id="interp2" emma:lang="en-US" emma:confidence="0">
                  <emma:literal>. 00</emma:literal>
                </emma:interpretation>
                <emma:interpretation id="interp3" emma:lang="en-US" emma:confidence="0">
                  <emma:literal>l 00</emma:literal>
                </emma:interpretation>
                <emma:interpretation id="interp4" emma:lang="en-US" emma:confidence="0">
                  <emma:literal>| 00</emma:literal>
                </emma:interpretation>
              </emma:one-of>
            </emma:emma>
          </inkml:annotationXML>
          <inkml:trace contextRef="#ctx0" brushRef="#br0">10441 2430 326 0,'0'0'383'0,"-5"-7"-85"0,5 7-1 0,0 0-80 16,-4-11 19-16,4 11-27 0,0 0-3 0,-1-10-22 16,1 10-21-16,0 0-11 0,-4-8-6 0,4 8-10 15,0 0-6-15,0 0-7 0,0 0-9 0,-1-10-16 16,1 10-19-16,0 0-8 0,0 0-16 0,0 0-10 15,0 0-1-15,0 0 22 0,0 0 9 0,-5 8-9 16,5-8-1-16,0 10-4 0,0-10-5 0,0 16 10 16,0-8 9-16,0 3 0 0,0-1-10 0,0 4-4 0,0-1-7 15,0 2-7-15,0 0 1 0,0-2-6 0,0 4-5 16,0 0-2-16,0-2-10 0,1 2 2 16,-1 0 5-16,3-1-13 0,-3-1 10 0,1 3-19 15,-1-3 9-15,0-1-16 0,0 3 14 0,0-4-17 0,1 1 17 16,2-2-19-16,-3-1 15 0,0-2-15 0,0 1 17 15,0-10-21-15,0 16 18 0,1-9-18 0,-1-7 17 16,0 11-23-16,0-11 16 0,0 11-24 0,0-11 1 16,0 0-64-16,0 10-49 0,0-10-77 0,0 0-55 15,0 0-47-15,0 0-66 0,0 0-98 0,0 0-477 16,1-11-536-16</inkml:trace>
          <inkml:trace contextRef="#ctx0" brushRef="#br0" timeOffset="621.1432">10787 2511 194 0,'0'0'313'0,"0"0"-68"0,9-5-35 16,-9 5 1-16,0 0-43 0,0 0-7 0,9-4-43 15,-9 4 5-15,0 0-47 0,0 0 30 0,7-7-34 16,-7 7 29-16,0 0-39 0,0 0 33 0,5-6-6 0,-5 6-3 15,0 0-20-15,1-7-12 0,-1 7-2 0,0 0-4 16,3-10-4-16,-3 10-3 0,0 0 0 0,-3-8-4 16,3 8-2-16,0 0 1 0,-3-9-8 15,3 9 11-15,0 0-6 0,-7-10 8 0,7 10-2 0,0 0 2 16,-8-5-4-16,8 5 1 0,0 0-3 0,-8-6-5 16,8 6 0-16,0 0 3 0,-14-2 5 0,14 2 0 15,0 0-1-15,-18 3 2 0,18-3 2 0,-12 5 3 16,12-5-1-16,-13 5 7 0,13-5-2 0,-11 9-6 15,4-4-1-15,-1 1 1 0,2 0-4 0,-1 2 3 16,2 1-1-16,-1-2-2 0,1 4 1 0,2-2 1 16,-2 2-3-16,1 0-8 0,1-1 2 0,1 2-4 15,-1 1-3-15,1-2-4 0,0 4-1 0,2-6 1 16,0 6-4-16,2-4 5 0,0 3-3 0,1-2-1 16,1 0 10-16,-3-2-16 0,5 3 15 0,0-5-20 15,-3 4 22-15,5-4-17 0,-3-1 16 0,2 3-18 16,3-3 14-16,-2 0-18 0,2-4 13 0,-1 4-16 15,0-3 16-15,2-1-20 0,-11-3 17 0,22 3-20 16,-22-3 15-16,22-2-14 0,-22 2 18 0,23-2-21 16,-11-3 19-16,-1 1-19 0,2-2 1 0,-1 1-1 15,-2-2 3-15,1-3 0 0,-4 1 2 0,4 1 2 16,-3-5-1-16,-2 2 1 0,2 1-6 0,-4-4 8 0,1 1-1 16,-1 2 2-16,-3-3-3 0,3-1-2 0,-4 1 1 15,0-1-4-15,0 1 5 0,-4 1-1 0,3-4-1 16,-3 4-3-16,-3 0-1 0,2 1-1 0,-1 0-9 15,1 3 2-15,-7-2-3 0,4 4-8 0,-1 1-15 16,-3-2-23-16,1 5-23 0,-1-1-20 0,-1 3-19 16,13 1-33-16,-23-1-23 0,23 1-12 0,-22 0-23 15,22 0-43-15,-18 2-32 0,18-2-66 0,-16 5-394 16,16-5-260-16</inkml:trace>
          <inkml:trace contextRef="#ctx0" brushRef="#br0" timeOffset="1299.1857">11272 2426 407 0,'0'0'328'0,"0"0"-75"16,9-3-7-16,-9 3-72 0,0 0 12 0,0 0-60 15,4-7 14-15,-4 7-11 0,0 0-14 0,0 0-9 16,-1-9-1-16,1 9-14 0,0 0-12 0,-5-6-5 0,5 6 1 16,0 0-5-16,-9-4 0 0,9 4-10 0,0 0-1 15,-15-2 7-15,15 2-7 0,0 0 2 16,-14 2-1-16,14-2 1 0,-10 5-4 0,10-5-7 0,-12 6-3 16,12-6 0-16,-13 9 1 0,13-9-4 0,-13 9 2 15,9 0-1-15,-3-2 5 0,3 1-5 0,-1 1 0 16,1 1-2-16,-1-1-8 0,2 1 20 0,-1 1-3 15,3-1 1-15,-1-2-8 0,0 5 1 0,1-2-4 16,-1-1-6-16,2 0-9 0,0 1 0 0,0-1-4 16,0 0-7-16,2 1 19 0,-1-1-20 0,-1 0 16 15,2-2-22-15,0 1 19 0,-1 0-15 0,3-4 14 16,-1 5-16-16,-1-3 16 0,-2-7-17 0,7 10 13 16,-7-10-19-16,7 13 19 0,-7-13-25 0,12 7 21 15,-12-7-21-15,12 6 20 0,-12-6-21 0,15 5 17 16,-15-5-20-16,14 3 2 0,-14-3 1 0,20 0 5 15,-20 0-5-15,17-3 0 0,-17 3 1 0,18-4 1 16,-18 4 1-16,18-3 2 0,-18 3-3 0,18-7 0 16,-9 4 0-16,-9 3 1 0,14-9-4 0,-14 9 5 0,17-8 0 15,-17 8 0-15,16-5-1 0,-16 5 1 16,13-11 0-16,-13 11-5 0,11-8 6 0,-11 8-2 16,12-8-2-16,-7 2 4 0,-5 6 3 0,10-11-2 0,-10 11-1 15,7-11 5-15,-7 11 0 0,8-13-1 0,-8 13 1 16,4-15-1-16,-3 8-1 0,-1 7-2 0,1-17 7 15,-1 17-4-15,-1-12 0 0,1 2 0 0,0 10-1 16,-5-13-2-16,2 6-4 0,-1 0 5 0,-1 0 0 16,-1-1-4-16,0-1 3 0,-1 4-1 0,-2-3 1 15,2 0-6-15,-3 3 5 0,3-1-1 0,-2 0-1 16,0-1 1-16,9 7-1 0,-18-7 0 0,8 3-6 16,10 4-4-16,-17-6-8 0,17 6-22 0,-20-5-53 15,20 5-52-15,-20 0-70 0,20 0-48 0,-18 0-67 16,18 0-104-16,-13 0-521 0,13 0-540 0</inkml:trace>
          <inkml:trace contextRef="#ctx0" brushRef="#br0" timeOffset="2839.1785">10032 2550 270 0,'0'0'324'0,"0"0"-40"15,-15 4-64-15,15-4-12 0,0 0-42 0,-13 4 16 16,13-4-36-16,0 0 25 0,-14 1-13 0,14-1-16 16,0 0-24-16,0 0-29 0,0 0-5 0,-13 2-2 15,13-2-13-15,0 0-7 0,0 0-15 0,0 0-6 16,0 0-3-16,0 0-12 0,13-2-3 0,-13 2-3 16,20-1-6-16,-7 1-6 0,4-3 2 0,1 2-2 15,6-1-3-15,3 1-2 0,3 0 0 0,7-7 2 16,-1 7-2-16,10-1-6 0,0 0 14 0,1-1 1 0,5 0 5 15,6 0-2-15,3-2-1 0,-12 1-6 16,1 2-3-16,2-2 8 0,-4 0 0 0,1 1-3 16,-2-1 0-16,-5-2-5 0,1 3-4 0,-7 1 0 0,-1-3 11 15,-5 1 5-15,1 0 8 0,-6 0 3 0,-2 1-2 16,-1 1-5-16,0-2-1 0,-6 3 5 0,-1-2 3 16,2 0 2-16,-5 0-3 0,1 0-4 0,1 1-6 15,-14 2-3-15,19-3-4 0,-19 3-1 0,17-4-1 16,-17 4-1-16,13-1-3 0,-13 1-4 0,14-2-6 15,-14 2 1-15,12-2-12 0,-12 2-45 0,0 0-55 16,13-1-61-16,-13 1-89 0,0 0-146 0,0 0-363 16,0 0-294-16</inkml:trace>
        </inkml:traceGroup>
        <inkml:traceGroup>
          <inkml:annotationXML>
            <emma:emma xmlns:emma="http://www.w3.org/2003/04/emma" version="1.0">
              <emma:interpretation id="{568D47B4-1DFC-46DA-B186-215545068863}" emma:medium="tactile" emma:mode="ink">
                <msink:context xmlns:msink="http://schemas.microsoft.com/ink/2010/main" type="inkWord" rotatedBoundingBox="14100,9501 15153,9409 15296,11040 14242,11131"/>
              </emma:interpretation>
              <emma:one-of disjunction-type="recognition" id="oneOf1">
                <emma:interpretation id="interp5" emma:lang="en-US" emma:confidence="0.5">
                  <emma:literal>20,</emma:literal>
                </emma:interpretation>
                <emma:interpretation id="interp6" emma:lang="en-US" emma:confidence="0">
                  <emma:literal>20.</emma:literal>
                </emma:interpretation>
                <emma:interpretation id="interp7" emma:lang="en-US" emma:confidence="0">
                  <emma:literal>2°,</emma:literal>
                </emma:interpretation>
                <emma:interpretation id="interp8" emma:lang="en-US" emma:confidence="0">
                  <emma:literal>2°.</emma:literal>
                </emma:interpretation>
                <emma:interpretation id="interp9" emma:lang="en-US" emma:confidence="0">
                  <emma:literal>20</emma:literal>
                </emma:interpretation>
              </emma:one-of>
            </emma:emma>
          </inkml:annotationXML>
          <inkml:trace contextRef="#ctx0" brushRef="#br0" timeOffset="5471.1752">12902 2437 212 0,'-15'1'374'15,"15"-1"-69"-15,0 0-19 0,-16 0-76 0,16 0 3 16,0 0-54-16,-17-3 14 0,17 3-54 0,-11-4 26 15,11 4-18-15,-6-6-21 0,6 6 6 0,-9-7-12 16,9 7-3-16,-7-8-11 0,7 8 8 0,-5-9-6 16,5 9-12-16,-2-14-7 0,2 14-10 0,-2-16-10 15,2 16-5-15,2-17 3 0,-1 10-4 0,3-1-11 16,-2-1-4-16,4 1-4 0,0-2-3 0,-1 3-4 16,4 0 0-16,-1-1 0 0,-1 0-6 0,2 3 2 15,-2-1-2-15,4 0-3 0,-11 6-8 0,14-7 5 16,-14 7 1-16,19-5-9 0,-19 5 9 0,17-3-3 15,-17 3 1-15,14 2-6 0,-14-2 4 0,17 3 2 16,-6 0 2-16,-11-3 4 0,13 9 1 0,-7-2 3 16,0 0-5-16,2-1 6 0,-4 5 0 0,1-3 4 15,0 2 1-15,-2-1-2 0,0 0-3 0,-3 3 1 16,0-4 2-16,0 4-4 0,0 0 4 0,-3 2-2 16,0-4-2-16,1 5-3 0,-3-2 0 0,1-1-2 15,-3 1-3-15,2-1 3 0,-1 0 0 0,-1 0 1 16,1 1 3-16,-1-2 2 0,-2 1-3 0,4-2-2 0,-3 1 6 15,-2 0-4-15,3-2 9 0,-2 2-5 16,3-1 4-16,-3 0-1 0,0-2-3 0,1 3 5 16,-1-3-4-16,1-1-1 0,-1 2-4 0,0-1-2 0,0-1 3 15,1 0-7-15,-1 0 3 0,1 0 1 0,-1-1-1 16,2 1-5-16,7-7 2 0,-12 10 0 0,12-10-4 16,-12 9 2-16,12-9 0 0,-10 8 0 0,10-8-3 15,-8 7 5-15,8-7 0 0,-8 4-2 0,8-4 4 16,0 0 1-16,-6 7-1 0,6-7-2 0,0 0 3 15,0 0-2-15,0 0 2 0,5 7-2 0,-5-7-1 16,16-1 0-16,-16 1-4 0,19-2 3 0,-5 1-2 16,1-2-2-16,1 1 2 0,1-1-2 0,0 1 0 15,2-1-1-15,2 0 1 0,-1 1 0 0,-4-1-1 16,3 0 2-16,0 2 2 0,-5-3-5 0,2 2 2 16,-3 1-1-16,0-1-4 0,-13 2 5 0,22-3 1 15,-22 3-1-15,16-3-1 0,-16 3-7 0,16-1 7 16,-16 1-6-16,0 0-2 0,18-3-8 0,-18 3-10 15,0 0-16-15,13-1-23 0,-13 1-32 0,0 0-49 16,0 0-37-16,0 0-23 0,0 0-31 0,0 0-49 0,9-4-61 16,-9 4-504-16,0 0-394 0</inkml:trace>
          <inkml:trace contextRef="#ctx0" brushRef="#br0" timeOffset="6183.4176">13395 2322 108 0,'0'0'386'0,"-4"-13"-92"0,4 13-15 0,0-11-65 16,0 11-10-16,-3-11-25 0,3 11-15 0,-4-8-25 16,4 8-30-16,0 0-18 0,-3-12-16 0,3 12-6 15,0 0 0-15,-3-8 1 0,3 8 3 0,0 0-18 16,0 0 28-16,0 0 6 0,-7-6 1 0,7 6 3 15,0 0-5-15,-10 2-5 0,10-2 0 0,-10 8 1 16,10-8-1-16,-8 11-1 0,8-11-7 0,-10 9-7 16,10-9 6-16,-8 15-7 0,4-8-5 0,-1 2-6 15,0 0-2-15,-1 2 0 0,4 1-5 0,-2-4-3 16,1 6-3-16,0-4-5 0,1 4 0 0,-2-4-1 16,4 5 2-16,-1-2-1 0,0-1-5 0,1 4-7 15,0-5 3-15,0 5-7 0,0-5-2 0,1 3-2 16,0 0-1-16,-1-1-1 0,4-2-7 0,-2 2 8 0,1-2 0 15,0 0-7-15,1 1 7 0,1-2-1 0,-2-1-3 16,2 0-5-16,1-1 4 0,-1-1 2 0,1 2-4 16,0-3-1-16,-1-2 0 0,2 3-5 0,2-1 2 15,-9-6 0-15,14 7 2 0,-14-7-3 0,16 4-1 16,-16-4 3-16,16 2 0 0,-16-2-10 0,20 0 5 16,-20 0 1-16,18-2-3 0,-18 2 0 0,21-4 2 15,-11 1 1-15,-2-1-5 0,3-2 5 0,-2 1 0 16,1-1 1-16,0 0-2 0,-1-3-2 0,-1 1 0 15,-2 1-1-15,3-3 4 0,-2 0 0 0,-1 1 4 16,-1-2 0-16,1 0-2 0,-4 0 3 0,2 0-2 16,-1-2-1-16,0 2 1 0,-1-2-1 0,0 0-1 15,0-1-3-15,-2 0 1 0,0 3 1 0,0-3-1 16,0 4 0-16,0-6-1 0,-2 5 1 0,0-4-3 16,2 4 3-16,-2 0 1 0,-1-2 0 0,1 2-1 15,0 1 3-15,-3 0-1 0,-1 0-3 0,2 1-1 16,-2 0 3-16,1 2-2 0,-3-2 1 0,2 3-1 15,-3-2-1-15,3 0 0 0,-1 3-3 0,0 0 6 16,-2 2-3-16,3-3 1 0,6 6 1 0,-17-8 0 0,17 8-4 16,-14-5-1-16,14 5 3 0,-20-3 2 0,20 3 0 15,-18-4-3-15,18 4 0 0,-17 0-5 0,17 0-1 16,-18 0-1-16,18 0-3 0,-18 4-10 0,18-4-18 16,-16 1-22-16,16-1-32 0,-16 2-27 0,16-2-28 15,-13 4-34-15,13-4-22 0,-11 3-19 0,11-3-26 16,0 0-21-16,-9 6-45 0,9-6-91 0,0 0-361 15,0 0-281-15</inkml:trace>
          <inkml:trace contextRef="#ctx0" brushRef="#br1" timeOffset="-5.17451E10">13913 3808 1144 0,'0'0'485'0,"0"0"-320"16,-12-7-274-16,12 7-417 0,-6-10-32 0</inkml:trace>
        </inkml:traceGroup>
        <inkml:traceGroup>
          <inkml:annotationXML>
            <emma:emma xmlns:emma="http://www.w3.org/2003/04/emma" version="1.0">
              <emma:interpretation id="{6DB03E8B-1D5A-448D-A80A-7CCD69B06984}" emma:medium="tactile" emma:mode="ink">
                <msink:context xmlns:msink="http://schemas.microsoft.com/ink/2010/main" type="inkWord" rotatedBoundingBox="15391,9321 16509,9223 16587,10117 15469,10215"/>
              </emma:interpretation>
              <emma:one-of disjunction-type="recognition" id="oneOf2">
                <emma:interpretation id="interp10" emma:lang="en-US" emma:confidence="0.5">
                  <emma:literal>CP)</emma:literal>
                </emma:interpretation>
                <emma:interpretation id="interp11" emma:lang="en-US" emma:confidence="0">
                  <emma:literal>(P)</emma:literal>
                </emma:interpretation>
                <emma:interpretation id="interp12" emma:lang="en-US" emma:confidence="0">
                  <emma:literal>(p)</emma:literal>
                </emma:interpretation>
                <emma:interpretation id="interp13" emma:lang="en-US" emma:confidence="0">
                  <emma:literal>(PJ</emma:literal>
                </emma:interpretation>
                <emma:interpretation id="interp14" emma:lang="en-US" emma:confidence="0">
                  <emma:literal>(D)</emma:literal>
                </emma:interpretation>
              </emma:one-of>
            </emma:emma>
          </inkml:annotationXML>
          <inkml:trace contextRef="#ctx0" brushRef="#br0" timeOffset="6480.8886">14076 2388 38 0,'0'0'497'0,"0"0"-108"15,0 0-111-15,0 0-41 0,-3 7-77 0,3-7-1 0,0 0-59 16,0 0 1-16,0 0-47 0,-5 6 19 0,5-6-42 15,0 0 10-15,0 0-88 0,0 0-89 0,-4 10-108 16,4-10-297-16,0 0-48 0</inkml:trace>
          <inkml:trace contextRef="#ctx0" brushRef="#br1" timeOffset="91326.7061">14266 2127 213 0,'0'0'225'16,"0"0"-32"-16,1-10-16 0,-1 10-23 0,0 0-8 16,3-7-7-16,-3 7-12 0,0 0 5 0,0-13-3 0,0 13-13 15,0 0-13-15,0-8 0 0,0 8-7 16,0 0-31-16,-4-7-15 0,4 7 24 0,0 0 17 15,0 0-22-15,0-9 6 0,0 9-19 0,0 0 5 0,0 0-8 16,0 0 5-16,0 0-5 0,0 0-1 0,-5-6 5 16,5 6-1-16,0 0 10 0,0 0-4 0,-12 3 7 15,12-3-16-15,-8 4 7 0,8-4-11 16,-10 8 10-16,10-8-1 0,-8 7 2 0,8-7-3 0,-12 10 7 16,3-1-6-16,4-2 2 0,-1 0 3 0,-1 5 0 15,-2-4-2-15,3 4-4 0,-1-1 2 0,1 0-3 16,-2 3 3-16,-1 3-3 0,4-1-1 0,-3-1-2 15,-2 2-2-15,4 4-3 0,-1-3-5 0,0 0 3 16,-1 1-7-16,5 3-3 0,-6 2-3 0,6-4 4 16,-2 2 0-16,1 0-3 0,0 1-2 0,3-1-7 15,-1 3 12-15,1-2-20 0,1 1 10 0,0 0-20 16,0-3 10-16,1 3-11 0,1-1 13 0,-2-3-19 16,4 1 15-16,-2 0-16 0,3-1 15 0,1 2-6 15,0-3-5-15,-1-1-7 0,6-1-17 0,-4-1-20 16,4-1-41-16,0-4-26 0,1 1-69 0,0-3-59 15,3-2-44-15,-2-2-74 0,4-1-10 0,0-2-100 16,0-4-410-16,1 1-430 0</inkml:trace>
          <inkml:trace contextRef="#ctx0" brushRef="#br1" timeOffset="91884.9651">14473 2322 226 0,'0'0'363'0,"0"0"-61"15,0 0-81-15,-1-8-7 0,1 8-15 0,0 0-21 0,-4-8-24 16,4 8-8-16,0 0-14 0,0 0-12 16,0 0 8-16,-6-8-2 0,6 8-5 0,0 0-3 15,0 0 8-15,0 0 10 0,0 0-15 0,-2-7 4 16,2 7-8-16,0 0-13 0,0 0-17 0,0 0-6 0,0 0-3 15,0 0 11-15,0 0 10 0,0 0-5 0,-7 8-12 16,7-8-10-16,-3 11-2 0,3-11 0 16,-2 15-3-16,0-7-19 0,0 2 6 0,2 1-6 0,0 1 2 15,-1 0-7-15,1 2-5 0,0 0 2 0,-1-1-1 16,1 3-3-16,1-3-3 0,-1 4-5 0,0 0-8 16,1-3 0-16,-1 3 12 0,0 0-19 0,0-3 10 15,0 3-15-15,0 0 9 0,0-1-19 0,-1-3 18 16,0 3-15-16,1-3 10 0,-3 2-11 0,2-2 12 15,1 0-14-15,-1-2 14 0,1 0-16 0,-3-2 14 16,2 2-16-16,1-4 12 0,0-7-19 0,-2 17 13 16,2-17-26-16,-1 13 4 0,1-13-27 0,0 10-12 15,0-10-60-15,0 0-68 0,0 8-68 0,0-8-46 16,0 0-21-16,0 0-58 0,0 0-100 0,7-7-393 16,-7 7-430-16</inkml:trace>
          <inkml:trace contextRef="#ctx0" brushRef="#br1" timeOffset="92719.2864">14491 2319 209 0,'0'0'293'0,"0"0"-61"16,-1-9-20-16,1 9-50 0,0 0 5 0,-4-7-40 15,4 7 3-15,0 0-37 0,-2-9 6 0,2 9-19 16,0 0 8-16,-2-11-10 0,2 11-10 0,0 0-10 16,1-9-8-16,-1 9 2 0,1-9 6 0,-1 9-2 15,0 0-8-15,0-10-1 0,0 10-2 0,6-8-5 16,-6 8-2-16,4-8-4 0,-4 8 2 0,3-8-10 15,-3 8 9-15,6-8-7 0,-6 8-1 0,6-9-4 16,-6 9-1-16,9-7-5 0,-9 7-12 0,7-8 8 16,-7 8 1-16,10-8-2 0,-10 8 6 0,12-8 1 15,-12 8-11-15,10-7 7 0,-10 7-3 0,12-6 1 16,-12 6 1-16,11-5-3 0,-11 5 3 0,12-6 1 16,-12 6-13-16,12-3 10 0,-12 3-1 0,9-4-2 15,-9 4-1-15,13-1-1 0,-13 1-1 0,0 0-6 0,14-5 6 16,-14 5 0-16,0 0 1 0,17 2 2 15,-17-2 4-15,0 0 5 0,16 3-3 0,-16-3 6 16,11 3 0-16,-11-3-3 0,11 5 3 0,-11-5 5 0,8 6-2 16,-8-6 1-16,12 9 5 0,-12-9 1 0,10 9-2 15,-10-9-1-15,7 8-6 0,-7-8-3 16,9 13-3-16,-9-13 4 0,6 10-5 0,-6-10 3 16,7 12 3-16,-7-12 0 0,5 12-4 0,-3-4 1 0,1-1 1 15,-3-7 0-15,3 14-1 0,-3-14-3 0,3 15 4 16,-3-15 1-16,2 16-9 0,-2-16 5 0,4 12 3 15,-4-12-2-15,1 13 1 0,-1-13 1 0,0 15-5 16,0-15-5-16,-1 15 6 0,1-15 1 0,-3 15-6 16,3-15 7-16,-1 10-3 0,-1 0 0 0,2-10-6 15,-3 13 3-15,3-13-1 0,-6 15-11 0,6-15 13 16,-6 10-1-16,5-1-1 0,1-9-2 0,-7 10 2 16,7-10 2-16,-9 14-3 0,9-14 0 0,-8 10 0 15,8-10 0-15,-9 11-5 0,9-11 5 0,-7 9 1 16,7-9-2-16,-11 10 0 0,11-10 0 0,-11 8 0 15,11-8-2-15,-12 10 1 0,12-10-6 0,-12 7 5 16,6-3-2-16,6-4 1 0,-13 7-1 0,13-7 0 16,-14 6 0-16,14-6-6 0,-15 6 2 0,15-6 4 15,-15 4-1-15,15-4 0 0,-16 4-3 0,16-4 2 16,-14 3-4-16,14-3 4 0,-17 1 1 0,17-1-1 16,-18 2-3-16,18-2 4 0,-17 0-2 0,17 0-2 15,-15 0 2-15,15 0 1 0,-17 0-2 0,17 0-1 0,-17 0-1 16,17 0 0-16,-13-2-7 0,13 2 1 0,0 0-12 15,-19-1-20-15,19 1-49 0,0 0-40 0,-14 0-35 16,14 0-23-16,0 0-44 0,0 0-55 0,-13-3-84 16,13 3-444-16,0 0-346 0</inkml:trace>
          <inkml:trace contextRef="#ctx0" brushRef="#br1" timeOffset="93374.909">14897 2169 41 0,'0'0'301'0,"0"0"-63"0,0 0-39 0,0 0-28 16,-4-8-38-16,4 8-5 0,0 0-26 0,0 0 23 15,0 0-9-15,0-9 1 0,0 9 3 16,0 0-1-16,0 0 7 0,-1-9-45 0,1 9 48 0,0 0 2 15,0 0-9-15,-4-8-4 0,4 8 0 0,0 0 19 16,0 0-1-16,0-10 10 0,0 10-1 0,0 0 0 16,0 0-4-16,0 0-8 0,0-8-6 0,0 8-14 15,0 0-7-15,0 0-4 0,0 0-1 0,0 0-24 16,3-7 1-16,-3 7-28 0,0 0 2 0,0 0-20 16,0 0 16-16,0 0-2 0,0 0 20 0,0 0-19 15,14 1 6-15,-14-1-16 0,12 2 12 0,-12-2-12 16,11 6 9-16,-11-6-6 0,17 8 7 0,-8-3-14 15,-1 0 2-15,2 0-7 0,1 1 8 0,-4 2 9 16,5-1 5-16,-1-1-12 0,0 3-1 0,0-1-5 16,-2-1 0-16,1 4-2 0,0-4-2 0,1 5 1 15,-2-4-6-15,0 5 7 0,-1-2-6 0,3 5 6 16,-4-2 0-16,2 2 21 0,-2-1-14 0,-1 2 27 0,0 1-31 16,-1 1 32-16,-1-2-41 0,-1 3 23 0,2-1-32 15,-5 0 25-15,0 3-33 0,0 0 29 0,0-1-35 16,-3 2 43-16,-1-2-52 0,-1 1 31 15,-2 2-29-15,-3 1 27 0,1-3-35 0,-4 1 10 0,1-2 3 16,-1 2-4-16,-3-3-6 0,-2 2-11 0,1-4-31 16,-2 2-40-16,-3-2-45 0,0 1-48 0,-6-2-79 15,3 1-67-15,-1-3-71 0,1-4-106 0,-1 0-91 16,0-1-501-16,-2-1-717 0</inkml:trace>
        </inkml:traceGroup>
        <inkml:traceGroup>
          <inkml:annotationXML>
            <emma:emma xmlns:emma="http://www.w3.org/2003/04/emma" version="1.0">
              <emma:interpretation id="{536FF3D1-02CA-4613-95CC-1D6D09A6B215}" emma:medium="tactile" emma:mode="ink">
                <msink:context xmlns:msink="http://schemas.microsoft.com/ink/2010/main" type="inkWord" rotatedBoundingBox="17042,9474 18422,9353 18469,9897 17090,10017"/>
              </emma:interpretation>
              <emma:one-of disjunction-type="recognition" id="oneOf3">
                <emma:interpretation id="interp15" emma:lang="en-US" emma:confidence="0.5">
                  <emma:literal>.</emma:literal>
                </emma:interpretation>
                <emma:interpretation id="interp16" emma:lang="en-US" emma:confidence="0">
                  <emma:literal>,</emma:literal>
                </emma:interpretation>
                <emma:interpretation id="interp17" emma:lang="en-US" emma:confidence="0">
                  <emma:literal>-</emma:literal>
                </emma:interpretation>
                <emma:interpretation id="interp18" emma:lang="en-US" emma:confidence="0">
                  <emma:literal>s</emma:literal>
                </emma:interpretation>
                <emma:interpretation id="interp19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98688.5725">15702 2725 307 0,'0'0'307'0,"0"0"-73"16,0 0-30-16,0 0-33 0,0 0-26 0,0 0-19 15,0 0-12-15,0 0-6 0,0 0-7 0,0 0-7 0,0 0-10 16,0 0-10-16,0 0 1 0,0 0-15 16,0 0-2-16,0 0 0 0,0 0-3 0,0 0-4 15,0 0 0-15,0 0 4 0,0 0 8 0,0 0 7 16,0 0-4-16,0 0-3 0,0 0-2 0,0 0-8 0,3 6-5 15,-3-6 8-15,9 5 1 0,-9-5 5 0,6 6-9 16,-6-6-6-16,8 4-5 0,-8-4-7 16,12 3 3-16,-12-3-7 0,14 7 21 0,-14-7 1 15,14 4 2-15,-14-4-15 0,21 6 2 0,-21-6-12 0,19 3-3 16,-19-3-6-16,28 1 2 0,-28-1-11 0,25 0 7 16,-9 0-8-16,0-1-1 0,-16 1-1 0,28-2-3 15,-14 1 1-15,2-1 0 0,-3-2-1 16,0 2-1-16,2 0 0 0,-2-4 0 0,3 5-5 0,-3-3 5 15,2-1-1-15,2-1-4 0,-4 1 5 0,2 1-3 16,-2 0 3-16,4-2-8 0,-4 1 4 0,4 0 5 16,0-2-7-16,1 0 5 0,-3 0 0 0,2 1 0 15,0-1-2-15,-3 0-9 0,3 0 12 0,-1 0-1 16,1 1-3-16,-3-2 5 0,3 2-3 0,-3 1-2 16,0-2-3-16,-2 0 8 0,2 2-1 0,-1-2-4 15,0 2 8-15,2-4 8 0,-2 3 11 0,4-1 0 16,-1 0-2-16,-2 0-1 0,1-3-1 0,-2 3-8 15,4-1-12-15,-1-1 16 0,-2 0-3 0,1 1-1 16,-2 0-3-16,3 0-1 0,-3-1 7 0,0-1 4 16,1 2-4-16,-2 0 5 0,-1-1 2 0,1 3 1 15,-2-3-2-15,-1 2-4 0,2-1 2 0,-1-1-3 16,0 2-5-16,0-2 2 0,-1 0-4 0,-2 1-3 16,4-1-1-16,-4 0-1 0,3 1-3 0,-3-1 2 15,2 0-4-15,-1 0 1 0,-1 1-1 0,2 0 0 0,-2 0-2 16,-1 0 3-16,3 0 3 0,-5 0-6 15,3 1 3-15,0-1-2 0,-2 2 2 0,-2 0-2 16,3-2 0-16,-6 8 1 0,10-10-1 0,-4 4-2 16,-3-2 0-16,1 3 5 0,-4 5-3 0,11-11 0 0,-11 11 3 15,9-10-2-15,-9 10-1 0,6-9 16 0,-6 9-18 16,8-11 15-16,-8 11-16 0,5-8 13 16,-5 8-12-16,7-5 19 0,-7 5-7 0,5-8 21 15,-5 8-9-15,0 0 19 0,5-7-20 0,-5 7 13 0,0 0-22 16,0 0 17-16,5-6-20 0,-5 6 17 0,0 0-21 15,0 0 16-15,0 0-20 0,0 0 14 16,5-7-18-16,-5 7 15 0,0 0-16 0,0 0 13 16,0 0-17-16,0 0 17 0,0 0-17 0,0 0 14 0,0 0-13 15,0 0 14-15,0 0-14 0,-11 6 13 0,11-6-15 16,-9 5 16-16,9-5-18 0,-12 6 19 0,12-6-20 16,-13 7 6-16,13-7-2 0,-16 7 2 0,16-7 1 15,-12 8 2-15,12-8-1 0,-16 8 2 0,16-8-2 16,-13 8-7-16,13-8 9 0,-13 7-1 0,13-7 2 15,-12 4-3-15,12-4 4 0,-9 6 0 0,9-6-2 16,-11 5-3-16,11-5 5 0,0 0 0 0,-8 5 1 16,8-5-2-16,0 0-1 0,-9 3-3 0,9-3 5 15,0 0-6-15,0 0 6 0,0 0 0 0,-9 4 0 16,9-4-3-16,0 0 2 0,0 0 2 0,0 0-6 16,0 0 4-16,-9 5 0 0,9-5-1 0,0 0 0 15,0 0-4-15,0 0 5 0,0 0-3 0,0 0 2 16,0 0 0-16,0 0-1 0,0 0 2 0,0 0-3 15,0 0 1-15,0 0-3 0,0 0 4 0,0 0-4 16,6-7 4-16,-6 7-1 0,0 0 1 0,9-4-1 16,-9 4 14-16,8-4-20 0,-8 4 2 0,12-3 2 15,-12 3 3-15,14-5-2 0,-14 5 16 0,13-6-18 16,-13 6 18-16,13-3-22 0,-13 3 5 0,17-4-3 16,-17 4 3-16,18-4 16 0,-18 4-16 0,15-6 8 0,-15 6-10 15,15-4 14-15,-15 4-16 0,15-3 19 16,-15 3-18-16,12-4 16 0,-12 4-17 0,11-4 17 15,-11 4-20-15,12-2 13 0,-12 2-10 0,0 0 19 0,16-3-18 16,-16 3 17-16,0 0-19 0,13-4 13 0,-13 4-15 16,0 0 21-16,10-1-19 0,-10 1 20 0,0 0-20 15,0 0 16-15,0 0-16 0,12-5 0 0,-12 5 17 16,0 0-18-16,0 0 18 0,0 0-15 0,0 0 16 16,0 0-17-16,0 0 17 0,0 0-17 0,11-1 10 15,-11 1-11-15,0 0 15 0,0 0-14 0,0 0 11 16,0 0-13-16,0 0 17 0,0 0-21 0,0 0 21 15,0 0-18-15,0 0 17 0,0 0-19 0,0 0 22 16,0 0-19-16,0 0 1 0,3 9 2 0,-3-9 1 16,0 0 5-16,-1 9-1 0,1-9-1 0,0 0-3 15,0 13 5-15,0-13 0 0,0 10-1 0,0-10-1 16,-2 13 2-16,2-13 2 0,-1 14-4 0,1-14 0 16,-3 15 1-16,3-15-1 0,-1 15 3 0,1-6 0 15,-1-2 2-15,1 2-3 0,-3 0-1 0,2-1-4 16,1 1 4-16,0-9 4 0,-1 15-3 0,1-15 3 15,-2 16-2-15,2-16 1 0,-2 13-3 0,2-13-1 16,0 11 4-16,0-11-2 0,-3 11 0 0,3-11-1 16,0 0 4-16,-2 11-3 0,2-11 0 0,0 0-3 15,-2 10 6-15,2-10-3 0,0 0 0 0,-1 9 0 0,1-9-2 16,0 0 1-16,0 0 1 0,0 0-8 16,0 7 1-16,0-7-3 0,0 0-9 0,0 0-13 15,0 0-31-15,0 0-36 0,0 0-42 0,0 0-52 16,0 0-49-16,0 0-13 0,-4 9-37 0,4-9-73 0,0 0-88 15,0 0-389-15,0 0-385 0</inkml:trace>
        </inkml:traceGroup>
        <inkml:traceGroup>
          <inkml:annotationXML>
            <emma:emma xmlns:emma="http://www.w3.org/2003/04/emma" version="1.0">
              <emma:interpretation id="{8929A577-1966-46E6-9B3B-DB0E1430A7AB}" emma:medium="tactile" emma:mode="ink">
                <msink:context xmlns:msink="http://schemas.microsoft.com/ink/2010/main" type="inkWord" rotatedBoundingBox="18956,8858 21025,8678 21088,9404 19020,9585"/>
              </emma:interpretation>
              <emma:one-of disjunction-type="recognition" id="oneOf4">
                <emma:interpretation id="interp20" emma:lang="en-US" emma:confidence="0.5">
                  <emma:literal>AI</emma:literal>
                </emma:interpretation>
                <emma:interpretation id="interp21" emma:lang="en-US" emma:confidence="0.5">
                  <emma:literal>A = .</emma:literal>
                </emma:interpretation>
                <emma:interpretation id="interp22" emma:lang="en-US" emma:confidence="0">
                  <emma:literal>AII</emma:literal>
                </emma:interpretation>
                <emma:interpretation id="interp23" emma:lang="en-US" emma:confidence="0">
                  <emma:literal>AIII</emma:literal>
                </emma:interpretation>
                <emma:interpretation id="interp24" emma:lang="en-US" emma:confidence="0">
                  <emma:literal>AIZI</emma:literal>
                </emma:interpretation>
              </emma:one-of>
            </emma:emma>
          </inkml:annotationXML>
          <inkml:trace contextRef="#ctx0" brushRef="#br1" timeOffset="99601.0367">17685 1642 394 0,'4'-9'298'0,"-4"9"-29"0,0 0-57 15,5-9-14-15,-5 9-50 0,0 0-6 0,3-8-46 16,-3 8-1-16,0 0-40 0,0 0 19 0,0 0-15 15,0 0 47-15,0 0-38 0,0 0 38 0,0 0-8 16,0 0-8-16,11 3-9 0,-11-3 2 0,3 7 2 16,-3-7-2-16,1 13 4 0,-1-13-1 0,-1 12 1 15,1-2-8-15,0-1-8 0,-3 0-1 0,3 2-2 16,-2 0-3-16,-2 3 7 0,4-2 0 0,-4 2-8 16,3 3-3-16,-2-4-16 0,0 2 0 0,-2 3-13 15,3-1 5-15,-2 1-14 0,-1 1 11 0,2-1-14 16,-1 0 6-16,-2-3-14 0,4 2 5 0,-1-3-8 15,-4 0 10-15,6 2-19 0,-3-5 16 0,1 3-16 16,-1-4 2-16,1 2-3 0,1-3-8 0,0 1 16 16,-1-3-10-16,0 0 9 0,3-7-3 0,-3 14 2 0,3-14 0 15,-3 10 14-15,3-10 23 0,-3 10-8 0,3-10 9 16,0 0-25-16,0 0 16 0,-2 5-20 16,2-5 10-16,0 0-20 0,0 0 16 0,0 0-19 15,2-12 15-15,-2 12-17 0,3-10 14 0,-3 10-15 0,3-17 13 16,0 8-16-16,0-2 14 0,1 0-16 0,-3-2 14 15,6 2-13-15,-3-5-2 0,-2 3 9 0,2-2-7 16,3 1-2-16,-2-3 3 0,1 0 1 16,-2 0-5-16,1 3 7 0,2-3 3 0,-2 0-4 0,0 3 0 15,2-2 0-15,-2 3 17 0,1 0-19 0,-1-2-3 16,1 4 6-16,0-3 0 0,0 2 1 0,0 0 0 16,0 0-6-16,-1 3 6 0,3 0 1 0,-3-2-11 15,2 2 7-15,-2 2-3 0,4-1 9 0,-3 1-10 16,2 1 11-16,-1-1-8 0,2 1 9 0,-2 1-12 15,3 2 8-15,-10 3-6 0,16-9 14 0,-16 9-14 16,15-5 11-16,-15 5-10 0,16-3 7 0,-16 3-7 16,19-3 11-16,-19 3-6 0,15 0-3 0,-15 0-3 15,13 3 11-15,-13-3-11 0,14 3 10 0,-14-3 1 16,13 8-4-16,-5-3 2 0,-8-5-1 0,12 8-2 16,-3 0 6-16,-3 0-3 0,1 0 3 0,-1-1-2 15,-1 2-1-15,2-1 4 0,-2 0-1 0,1 3-1 16,0-1 5-16,-3 2 1 0,3-2 4 0,-4 3 2 15,3-2-2-15,-1 2 0 0,-1-2 2 0,-1 2-3 16,1-2 17-16,-2 2-21 0,3 1 14 0,-2 0-15 16,0 0 9-16,-2-3-11 0,1 5 14 0,1-3-24 15,-2 1 18-15,0 2-15 0,0-5 13 0,0 3-17 16,0 0 1-16,0-1 2 0,0 0-1 0,0-2 0 16,0 0 11-16,0 0-9 0,0-2-2 0,0 3 1 15,0-3-2-15,0 3 2 0,0-6 1 0,0-6-2 16,0 18-10-16,0-18 9 0,0 13-5 0,0-13-3 15,0 12-11-15,0-12-10 0,0 11-15 0,0-11-38 16,0 0-54-16,0 12-64 0,0-12-38 0,0 0-49 16,0 0-69-16,0 0-92 0,0 0-385 0,0 0-379 15</inkml:trace>
          <inkml:trace contextRef="#ctx0" brushRef="#br1" timeOffset="100003.0534">17702 1939 123 0,'0'0'436'15,"0"0"-108"-15,0 0-47 0,-13-2-45 16,13 2-26-16,0 0-25 0,0 0-25 0,0 0-46 0,0 0 9 15,0 0-24-15,0 0 1 0,-14 0-18 0,14 0-1 16,0 0-11-16,0 0-7 0,0 0-6 0,0 0-14 16,0 0 0-16,0 0-10 0,0 0 1 0,0 0-11 15,0 0 2-15,15-4-10 0,-15 4 5 0,18-2-9 16,-18 2-10-16,27-1 13 0,-14 0-11 0,4-1 0 16,1 2 2-16,-1-1-3 0,1-2-3 0,3 3 5 15,-3-1-1-15,0-1-2 0,-1 0-1 0,1-1 0 16,-2 1 1-16,-1 2 3 0,-2-3-10 0,0 0 8 15,-13 3-7-15,17-1 9 0,-17 1 1 0,18-1 0 16,-18 1-9-16,14 0 8 0,-14 0-5 0,0 0-6 16,16-2 1-16,-16 2-1 0,0 0-20 0,0 0-23 15,19 0-33-15,-19 0-32 0,0 0-57 0,0 0-59 16,0 0-94-16,0 0-310 0,0 0-145 0</inkml:trace>
          <inkml:trace contextRef="#ctx0" brushRef="#br1" timeOffset="100363.7545">18368 1824 360 0,'0'0'382'0,"0"0"-108"0,0 0-13 15,8-3-32-15,-8 3-16 0,0 0-23 0,0 0-26 16,0 0-33-16,0 0-23 0,0 0-22 0,0 0-11 0,0 0 5 15,0 0-5-15,0 0 3 0,10-4-4 0,-10 4 1 16,0 0 1-16,0 0-3 0,0 0-2 0,0 0-13 16,0 0-1-16,0 0-11 0,13-3-7 15,-13 3-3-15,0 0-5 0,12-4-8 0,-12 4 1 0,14-2-10 16,-14 2 3-16,15-2 0 0,-15 2-3 0,16-3-2 16,-16 3 0-16,17-6-2 0,-17 6-3 0,21-2-5 15,-21 2 4-15,19-5-1 0,-19 5-5 16,18-3 0-16,-18 3 3 0,21-1-3 0,-21 1 3 0,17-2-1 15,-17 2-6-15,14-1-1 0,-14 1 1 0,0 0-6 16,17-1-6-16,-17 1-13 0,0 0-42 16,0 0-26-16,21 1-33 0,-21-1-38 0,0 0-46 0,0 0-65 15,9 4-94-15,-9-4-295 0,0 0-176 0</inkml:trace>
          <inkml:trace contextRef="#ctx0" brushRef="#br1" timeOffset="100665.1081">18399 1947 35 0,'0'0'471'0,"-7"6"-125"0,7-6-55 0,0 0-37 16,-9 4-33-16,9-4-48 0,0 0 4 0,0 0-46 16,0 0-8-16,0 0-16 0,0 0-1 0,0 0-11 15,10 4-7-15,-10-4 7 0,0 0-33 0,21 0 7 16,-21 0-12-16,16 0 1 0,-16 0-12 0,16-3 4 15,-16 3-17-15,22-1 10 0,-22 1-18 0,23-6 9 16,-8 6-20-16,-15 0 9 0,20-4-13 0,-20 4 4 16,24 0-6-16,-24 0 3 0,22-1-14 0,-22 1 13 15,20-2-11-15,-20 2 8 0,18 0-10 0,-18 0 8 0,17 0-19 16,-17 0 13-16,17 0-18 0,-17 0 6 0,17 0-44 16,-17 0-52-16,14 0-18 0,-14 0-45 15,17 0-58-15,-17 0-63 0,15-4-98 0,-15 4-190 16,15-3-96-16</inkml:trace>
          <inkml:trace contextRef="#ctx0" brushRef="#br1" timeOffset="102116.8673">18922 2235 401 0,'0'0'426'0,"0"0"-121"0,-10 4-18 0,10-4-36 0,0 0-23 16,0 0-27-16,-12 4-35 0,12-4-33 0,0 0-19 15,0 0-23-15,0 0-18 0,0 0-10 16,0 0-10-16,0 0-18 0,0 0-8 0,17-4 4 16,-17 4-6-16,18-3-4 0,-4 1-3 0,3-1-3 0,1 1-1 15,4-3 0-15,2 3-12 0,0-5 7 0,6 3-1 16,0 0 0-16,3-1 2 0,1-1 9 0,0 0 14 16,1 2 7-16,-2-2-2 0,2 0 10 0,0-1 4 15,-1 1 12-15,0 3 4 0,-3-4-5 0,-2 1 7 16,0 2-18-16,-6 0 6 0,0 1-8 0,-2-3 14 15,-1 2-16-15,-5 1 10 0,-2 0-14 0,0 0 6 16,1 3-21-16,-14 0 10 0,20-4-19 0,-20 4 2 16,16-5-26-16,-16 5-11 0,12-2-55 0,-12 2-77 15,0 0-91-15,0 0-150 0,0 0-611 0,0 0-597 16</inkml:trace>
          <inkml:trace contextRef="#ctx0" brushRef="#br1" timeOffset="101376.9444">18974 1798 282 0,'0'0'417'0,"0"0"-106"0,4-7-20 16,-4 7-70-16,0 0 6 0,0 0-29 0,3-8-21 0,-3 8-24 15,0 0-24-15,0 0-23 0,0-10-5 0,0 10-11 16,0 0-1-16,0 0 4 0,-3-8-4 0,3 8-2 16,0 0-2-16,-3-9-7 0,3 9-9 0,-1-9-4 15,1 9-2-15,-1-8-3 0,1 8-9 0,0-11-14 16,0 11-18-16,0-11 17 0,0 11-25 0,1-11 14 16,-1 11-20-16,7-13 14 0,-7 13-20 0,5-14 19 15,-5 14-23-15,9-12 17 0,-5 6-16 0,3-2 16 16,1 3-19-16,-1-1 14 0,2-2-17 0,-2 3 23 15,3 0-23-15,-1 1 15 0,-3 0-9 0,-6 4 13 16,17-7-22-16,-17 7 23 0,17-7-18 0,-17 7 17 16,17-3-19-16,-17 3 15 0,15-1-16 0,-15 1 21 15,17 0-18-15,-17 0 15 0,14 4-16 0,-14-4 22 16,12 5-21-16,-12-5 18 0,11 7-16 0,-11-7 15 16,9 10-16-16,-3-5 24 0,-4 3-4 0,2-1-2 15,-4-7-1-15,3 14 0 0,-1-5-1 0,-2-9 1 16,0 19 1-16,0-12-13 0,-2 3 16 0,0-1 1 15,1 2-1-15,-3 1 1 0,-1-2 4 0,-1 1-18 16,3-1 19-16,-5 0-2 0,2 1 0 0,-1-1-3 16,1 3 4-16,-2-4 0 0,-2 2 16 0,1-3-16 15,0 4 13-15,-2-4-13 0,1 1 10 0,0 2-15 16,0-4 12-16,1 2-16 0,-2 0 13 0,3-2-18 16,-1 1 12-16,1-3-17 0,2 2 14 0,-2 0-19 15,4-2 19-15,4-5-16 0,-10 9 13 0,10-9-20 16,-11 7 20-16,11-7-14 0,-5 8 15 0,5-8-16 15,0 0 12-15,-6 8-12 0,6-8 17 0,0 0-16 16,0 0 15-16,9 4-17 0,-9-4 15 0,0 0-16 16,23-1 13-16,-23 1-12 0,23-2 14 0,-8 1-21 15,1-2 20-15,0 3-14 0,1-1 15 0,0-1-16 16,-3-2 14-16,3 1-15 0,1 3 19 0,-1-4-25 16,-1 2 23-16,0 1-17 0,-2-2 16 0,3 2-14 0,-5-2 13 15,2 3-13-15,-14 0 14 0,21-3-18 0,-21 3 19 16,16-2-16-16,-16 2 17 0,16-3-18 15,-16 3 17-15,13-2-17 0,-13 2 15 0,0 0-18 16,15 0 12-16,-15 0-25 0,0 0 2 0,12-4-24 0,-12 4-12 16,0 0-35-16,0 0-42 0,0 0-32 0,0 0-30 15,0 0-26-15,0 0-51 0,0 0-67 16,0 0-117-16,0 0-255 0,0 0-219 0</inkml:trace>
          <inkml:trace contextRef="#ctx0" brushRef="#br1" timeOffset="101737.5016">19435 1650 389 0,'0'0'389'0,"0"-11"-90"0,0 11-26 0,0-12-90 16,0 12 15-16,0-8-66 0,0 8 9 0,0 0-61 15,0-10 19-15,0 10-50 0,0 0 37 0,0-10-45 16,0 10 44-16,0 0-41 0,0 0 57 0,0 0-42 15,0 0 51-15,0 0-24 0,0 0 39 0,0 0-18 16,0 0 26-16,0 0-12 0,0 14-2 0,0-14-10 16,0 13-7-16,0-5-10 0,0 4-14 0,0-1-9 15,0 0-6-15,-2 3-12 0,2 1 1 0,-1 2-7 16,-1-3-8-16,2 2-2 0,-3 2 10 0,0-1-17 16,2-1 13-16,0 0-25 0,-3 3 19 0,3-3-24 15,-3-1 12-15,2 2-17 0,1-3 9 0,-3 1-13 16,4 0 14-16,-2-3-21 0,-1 1 18 0,2-3-14 15,0 3 12-15,-2-6-22 0,2 3 17 0,1-2-19 16,0-8-2-16,-3 14-13 0,3-14-41 0,-3 13-32 16,3-13-43-16,-2 11-55 0,2-11-39 0,-4 8-81 15,4-8-94-15,0 0-496 0,-6 6-475 0</inkml:trace>
        </inkml:traceGroup>
      </inkml:traceGroup>
    </inkml:traceGroup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0:59.35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546AD42-7591-44AF-8186-DBDB91EA6DE5}" emma:medium="tactile" emma:mode="ink">
          <msink:context xmlns:msink="http://schemas.microsoft.com/ink/2010/main" type="inkDrawing" rotatedBoundingBox="28180,17380 28260,18305 28185,18311 28104,17387" shapeName="Other"/>
        </emma:interpretation>
      </emma:emma>
    </inkml:annotationXML>
    <inkml:trace contextRef="#ctx0" brushRef="#br0">72 75 15 0,'-1'-10'432'0,"-5"0"-101"0,1-1-84 15,0 2-25-15,-1 1-52 0,0 1-9 0,0 0-38 16,6 7 0-16,-10-10-39 0,10 10 5 0,-9-3 23 15,9 3 25-15,-8 6-13 0,7 1 3 0,-2 4 1 16,0 3 46-16,3 3-27 0,0 3 15 0,0 6-63 16,0-1 21-16,3 5-48 0,0 4 68 0,-3-2-53 15,5 1 26-15,-1 4-66 0,1 2-3 0,-1 1 7 16,1-1 16-16,0 0-7 0,1-1-11 0,0 0-14 16,0-1-5-16,-1-5-7 0,-1 1 43 0,1-2-61 15,-2-3 47-15,1 2-59 0,-2-6 56 0,1 0-62 16,0-2 51-16,-3 1-58 0,2-3 57 0,-1-3-58 15,1-1 52-15,-2-5-55 0,0 2 48 0,1-5-75 16,2 4 19-16,-3-12-101 0,2 12-25 0,-2-12-80 16,0 0-6-16,5 6 5 0,-5-6-34 0,7-9 6 15,-2 4-42-15,2-8-4 0,-2 2-352 0,5-8-174 16</inkml:trace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1:00.14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9B9B54-E4EA-4D87-87AB-66147E9F274E}" emma:medium="tactile" emma:mode="ink">
          <msink:context xmlns:msink="http://schemas.microsoft.com/ink/2010/main" type="inkDrawing" rotatedBoundingBox="28211,17132 31665,17290 31609,18523 28155,18366" hotPoints="31386,17049 31614,18181 28752,18760 28523,17627" semanticType="enclosure" shapeName="Rectangle"/>
        </emma:interpretation>
      </emma:emma>
    </inkml:annotationXML>
    <inkml:trace contextRef="#ctx0" brushRef="#br0">74 343 308 0,'-9'-18'222'0,"0"2"2"0,1 2-42 16,-1-2 33-16,0 6-37 0,4-4-13 0,-2 4-49 15,2-1-7-15,-1 0-35 0,3 2 6 16,1 1-38-16,-1 1 10 0,3 7-32 0,1-15 19 0,4 9-29 16,3 0 18-16,4 1-27 0,5 1 21 0,6-3-23 15,5 5 18-15,5-3-27 0,4 2 22 0,10 0-20 16,15-1 25-16,1 1-27 0,6 2 4 0,6-2 1 15,7 3-1-15,17-2 1 0,2 1 1 0,3-1 2 16,1 2-1-16,3-2 24 0,5 2-25 0,-2 0-3 16,4-2 2-16,1 1 0 0,-3 0-1 0,-1-1 4 15,-3-1 1-15,-1-1-1 0,-6 0-2 0,-2-1-3 16,-4 0 5-16,-7-1-1 0,-14 1 0 0,-1 1-2 16,-7-3 4-16,-3 2-2 0,-5-2 13 0,0 3 36 15,-14-3 9-15,0 1 10 0,-3 2 3 0,-9-1-4 16,0-2 7-16,-4 4 26 0,-4-3-24 0,-3 2 31 15,-3 0-12-15,3 3-12 0,-6-1-11 0,1-3-10 16,-3 4-5-16,0-2-12 0,-14 3-9 0,23-3-7 16,-23 3-7-16,20-1-3 0,-20 1-1 0,18 0 3 15,-18 0-6-15,15 1 6 0,-15-1 12 0,16 6 51 0,-16-6 17 16,14 9-16-16,-7-1-17 0,0 0 35 16,0 0-14-16,-1 3 0 0,0 0-6 0,0 2-13 0,-1 1 11 15,0 4 16-15,-1 0-4 0,1 2-5 0,1 1-6 16,-1 2-10-16,1 4-7 0,-2 2-2 0,1-1-9 15,-2 3 6-15,2-1 9 0,-1 2-10 16,-1 0-7-16,2 2-66 0,-4 1 63 0,4-2-66 0,-1 0 63 16,0 7-59-16,0-1 58 0,0-2-65 0,1 3 67 15,-2-8-69-15,2 4 65 0,-3-4-5 0,1 3-3 16,2-2-8-16,-1-2-8 0,-1 1-8 0,0-1 4 16,0-3-5-16,0 0 14 0,-1-3-10 0,-2-3-10 15,1-1 4-15,2-1-4 0,-2-3 5 0,1-2-3 16,-2-1 3-16,0-1 1 0,0-3-1 15,-2 1-2-15,-3-4 1 0,3 0-3 0,-4 1 3 0,-3-2 1 16,-2-3-5-16,-4 1 6 0,-5-3-3 0,-5 1-8 16,-3-2 4-16,-9 0-1 0,-10-2-62 0,-5 1 73 15,-12-3 1-15,-2 1-64 0,-6-3 69 0,-4 2-62 0,-18-5 70 16,-7 4-66-16,-2-4 70 0,-3 3-60 16,-7 0 61-16,1 2-65 0,-4-2 67 0,-1 1-65 15,1 0 63-15,1 3-61 0,3 0 73 0,-1-1-74 16,10 2 67-16,3-2-67 0,18 3 68 0,6-2-69 0,10 2 68 15,10 2-63-15,8-2 63 0,8 0-70 16,4 0 65-16,8 0-62 0,2 0 65 0,1-2-67 0,4 2 71 16,3 0-70-16,4 0 68 0,0 0-66 0,14 0 66 15,-21-2-63-15,21 2 59 0,-14-3-72 0,14 3 27 16,-10-3-93-16,10 3-4 0,0 0-96 0,-2-10-1 16,2 10-83-16,4-12-21 0,-4 12-20 0,8-10-82 15,-3 4-87-15,2-3-317 0,2 0-352 0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10.0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EB8E35-608F-499F-AFC3-1B8D495389E3}" emma:medium="tactile" emma:mode="ink">
          <msink:context xmlns:msink="http://schemas.microsoft.com/ink/2010/main" type="writingRegion" rotatedBoundingBox="29842,3850 32688,3778 32766,6901 29920,6973"/>
        </emma:interpretation>
      </emma:emma>
    </inkml:annotationXML>
    <inkml:traceGroup>
      <inkml:annotationXML>
        <emma:emma xmlns:emma="http://www.w3.org/2003/04/emma" version="1.0">
          <emma:interpretation id="{07351C4C-1E03-496D-B59C-F7453298E18C}" emma:medium="tactile" emma:mode="ink">
            <msink:context xmlns:msink="http://schemas.microsoft.com/ink/2010/main" type="paragraph" rotatedBoundingBox="29831,3908 32674,3723 32713,4317 29870,45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C4908E-F5F2-48D2-9FA2-278F08ED6E87}" emma:medium="tactile" emma:mode="ink">
              <msink:context xmlns:msink="http://schemas.microsoft.com/ink/2010/main" type="line" rotatedBoundingBox="29831,3908 32674,3723 32713,4317 29870,4503"/>
            </emma:interpretation>
          </emma:emma>
        </inkml:annotationXML>
        <inkml:traceGroup>
          <inkml:annotationXML>
            <emma:emma xmlns:emma="http://www.w3.org/2003/04/emma" version="1.0">
              <emma:interpretation id="{443AE6B5-40D6-4851-9CE7-8B726041F954}" emma:medium="tactile" emma:mode="ink">
                <msink:context xmlns:msink="http://schemas.microsoft.com/ink/2010/main" type="inkWord" rotatedBoundingBox="29831,3908 32674,3723 32713,4317 29870,4503"/>
              </emma:interpretation>
              <emma:one-of disjunction-type="recognition" id="oneOf0">
                <emma:interpretation id="interp0" emma:lang="en-US" emma:confidence="0.5">
                  <emma:literal>9200</emma:literal>
                </emma:interpretation>
                <emma:interpretation id="interp1" emma:lang="en-US" emma:confidence="0.5">
                  <emma:literal>92 or</emma:literal>
                </emma:interpretation>
                <emma:interpretation id="interp2" emma:lang="en-US" emma:confidence="0.5">
                  <emma:literal>g 200</emma:literal>
                </emma:interpretation>
                <emma:interpretation id="interp3" emma:lang="en-US" emma:confidence="0">
                  <emma:literal>92 00</emma:literal>
                </emma:interpretation>
                <emma:interpretation id="interp4" emma:lang="en-US" emma:confidence="0">
                  <emma:literal>92 o</emma:literal>
                </emma:interpretation>
              </emma:one-of>
            </emma:emma>
          </inkml:annotationXML>
          <inkml:trace contextRef="#ctx0" brushRef="#br0">387 81 17 0,'0'0'433'0,"0"0"-115"0,3-10-87 0,-3 10 4 15,0 0-25-15,0-12-18 0,0 12-5 16,0 0 1-16,1-12 3 0,-1 12 5 0,0 0 6 0,0 0 4 15,0-9-24-15,0 9-6 0,0 0-2 0,0 0-12 16,-1-9-4-16,1 9-9 0,0 0-17 0,0 0-21 16,-6-8-22-16,6 8-14 0,0 0-7 0,-9-7-12 15,9 7-9-15,-6-7-6 0,6 7-11 16,-12-3-3-16,12 3-6 0,-11-4-4 0,11 4-3 16,-13-2-4-16,13 2-3 0,-21 4-1 0,7 0 1 0,-3 1-1 15,-4 2-3-15,3 3 0 0,-4 3 0 0,-1-1-1 16,-1 3 2-16,2 1-2 0,2 0-2 0,-1 2 0 15,4 0-2-15,-1-1 3 0,4 1 1 0,0-1-2 16,2-1 1-16,0 1 0 0,7-2-3 16,-3 1 4-16,4-2 1 0,2-1-3 0,-1 1-1 0,3-4 1 15,0 0 1-15,3-1 4 0,-1 0-2 0,4-2 0 16,3 3-1-16,0-7 3 0,2 3-1 0,1-4 1 16,5 0-3-16,-2-2 0 0,2-2-1 0,3 0 2 15,0-4 0-15,0 1-3 0,0-3 1 16,0 0-3-16,-2-3 2 0,1-1 0 0,1-2 2 15,-2-2-2-15,-1 0 0 0,0-3-1 0,-2 2 1 0,-3-2 3 16,-1 1-2-16,-2 0 0 0,2 2 2 16,-5 0 0-16,3 0 1 0,-3 4 10 0,-1-1 1 0,-1 2 10 15,1 1 8-15,-1-1-3 0,-3 3 2 16,3 1-10-16,-2-1-2 0,-2 8-7 0,6-12-5 16,-6 12-2-16,3-9 0 0,-3 9-6 0,3-7 0 0,-3 7-1 15,0 0 2-15,0 0 1 0,0 0-4 0,0 0 3 16,0 0-2-16,0 0 1 0,0 0 3 0,0 14 0 15,-1-5-2-15,-1-1 1 0,2 2 2 16,0 5 3-16,0-2 1 0,0 2-5 0,0 3-2 16,0 0 3-16,2 2-2 0,-1 1 3 0,-1 1 2 15,0 0-3-15,3 1-1 0,-2 0 0 0,0 1-1 0,-1-2 8 16,0 1-6-16,2-2-1 0,-2 0 0 0,0 0 1 16,0-2 0-16,0-1 2 0,0-1-2 0,-2 0-7 15,2-1 6-15,0-2 0 0,-2 0 9 0,-1-3-10 16,0 2 7-16,0-3-6 0,0 0 4 0,-6-3-3 15,4 3 7-15,-4-5-9 0,-2 2 5 0,-3-2-16 16,1-2 22-16,0-2-13 0,-4 0 8 0,1-1-8 16,-3-1 5-16,4-2-6 0,-4 2 5 0,2-2-7 15,-1 1 7-15,1 1-13 0,1-1 12 0,-1-2-6 16,3 2 20-16,0-1-27 0,2 1 1 16,12 2 4-16,-19-2-13 0,19 2-11 0,-16-6-12 15,16 6-6-15,-14-1-33 0,14 1-22 0,0 0-29 0,-14-4-31 16,14 4-36-16,0 0-28 0,-5-6-60 0,5 6-12 15,7-7-23-15,3 3-25 0,1-1-33 0,1-3-375 16,3 1-263-16</inkml:trace>
          <inkml:trace contextRef="#ctx0" brushRef="#br0" timeOffset="600.7403">792 185 174 0,'0'-10'465'0,"0"10"-127"0,-3-11-63 16,3 11-59-16,-7-11-1 0,7 11-2 0,-7-15 8 15,3 9-9-15,-1-4-39 0,0 1 21 0,2 1-15 16,-1 0 1-16,-1 0-14 0,4-2-32 16,-3 4-23-16,3-2-22 0,0-2-13 0,1 10-17 0,-2-14-13 15,2 14-9-15,2-17-7 0,-1 11-9 0,3-3-5 16,1 4 0-16,1-3-4 0,2 1-4 0,1 0-5 16,0 1-1-16,0 2 0 0,2 1-1 0,-11 3 1 15,20-3-3-15,-20 3-1 0,22 6 3 0,-10 0-5 16,0 3 10-16,-2 2-6 0,-2 4-4 0,0 1 9 15,-6 3 1-15,2 3 2 0,-4 0 0 0,-4 0 2 16,-1 6 3-16,-3-1 9 0,-1-1-2 0,-3 2 12 16,0 1 0-16,-4 1-6 0,2-5-2 15,-2-2-2-15,3 1 0 0,0-3-1 0,-1-2-3 16,1 1-1-16,3-4 2 0,-2-2-11 0,6-1 0 0,-2-2-2 16,3-1-1-16,-4-2 0 0,6 3 1 0,-1-6 6 15,4-5 6-15,-1 13 13 0,1-13-1 0,9 8-6 16,-9-8-3-16,25 5 0 0,-10-2-6 15,7-5-4-15,1 1-2 0,6-1-1 0,5-1 0 0,0 1-4 16,1-4 0-16,3 3-2 0,-3-2 0 0,2-1 0 16,-3 2 53-16,0-2-64 0,-4 1 53 0,-1 0-64 15,0-1 56-15,-6 2-62 0,-1 0 55 0,-4-2-64 16,2 0 47-16,-6 4-66 0,-3-2 42 0,1-1-76 16,0 1 18-16,-12 4-90 0,17-9-64 0,-17 9-17 15,11-8-14-15,-11 8-40 0,12-10 4 0,-6 4-28 16,0 1 36-16,0-3-435 0,2-3-224 0</inkml:trace>
          <inkml:trace contextRef="#ctx0" brushRef="#br0" timeOffset="1278.7601">1647 35 503 0,'4'-15'408'0,"-2"1"-77"0,2 4-35 16,-3 1-33-16,0 0-31 0,2 3-25 0,-3 6-31 15,1-14-46-15,-1 14-18 0,0 0-15 0,-4-8-8 16,4 8 3-16,-12 8-4 0,3 0 45 0,-2 5-56 15,-1 2 37-15,-2 2-54 0,0 3 34 0,-1 2-38 16,4 1 44-16,-1-1-56 0,0 2 45 0,6 0-58 16,-2 0 52-16,3 0-57 0,1-4 41 0,3 2-51 15,1 0 41-15,1-1-54 0,3-2 50 0,-1 2-55 16,2-3 54-16,4-1-57 0,0 1 4 0,0-5 4 16,3 1 4-16,1-3 4 0,-2 0 5 0,7-3-1 15,-1 0 1-15,0-5 55 0,1-1-67 0,2-2 56 16,0-2-68-16,1-1 47 0,1-4-53 0,-1 0 53 15,1-6-57-15,-2-1 52 0,0-4-60 0,-2-2 57 16,-4-3-58-16,-1-1 58 0,-3-2-59 0,-2-1 53 16,-3-3-54-16,-1 3 56 0,-4 1-55 0,0 0 53 15,-2 2-51-15,-1 0 5 0,0 2 5 0,1 2 2 16,-2 3 3-16,1 1 0 0,1 1 4 0,1 2-1 16,-1 2 0-16,1 0-3 0,1 1 0 0,-3 2 3 15,3 8-2-15,7-13 5 0,-3 5 1 0,3 2 0 16,4 0 2-16,0 3-4 0,1-1 1 0,4 1 53 15,-3 1-63-15,5 2 57 0,-1 0-62 0,-1 2 54 16,8 1-59-16,-4 1 61 0,0 0-63 0,1 1 54 16,-2 3-53-16,-1 1 56 0,-1-2-53 0,0 4 62 15,-4 1-60-15,1 0 68 0,-2 2-42 0,-2 2 70 0,-1-1-44 16,-3 3 83-16,0 2-55 0,-1-1 61 0,-1 3-78 16,-2 0 66-16,1 0-85 0,-1-2 71 0,-2 1-81 15,2-2 64-15,-4-1-75 0,6 4 84 0,1-3-3 16,1 2 8-16,-2-2-1 0,5-2 7 0,-2 0-9 15,5-2 12-15,0 1 21 0,2-2 8 0,3-4-16 16,1 2 3-16,5-4 32 0,0-1-51 0,6-2 33 16,-5-3-46-16,6 0 19 0,-1-4-38 0,3-1 26 15,2-3-43-15,-2-1 30 0,4-4-24 0,-3-3 11 16,-1-3-42-16,-4-3 22 0,-2-1-31 0,-4-6 16 16,0 0-29-16,-6-2 28 0,-7 3-36 0,0-2 28 0,-6 1-35 15,-3 1 0-15,-7-2-1 0,1 2 0 0,-6 2-5 16,-4 1-8-16,-2 2-25 0,0 3-32 0,-4 1-42 15,-2 2-49-15,-4 2-66 0,3 5-83 0,-4-1-33 16,1 5-142-16,-5 1-79 0,5 3-72 0,-1 0-681 16,-3 4-934-16</inkml:trace>
        </inkml:traceGroup>
      </inkml:traceGroup>
    </inkml:traceGroup>
    <inkml:traceGroup>
      <inkml:annotationXML>
        <emma:emma xmlns:emma="http://www.w3.org/2003/04/emma" version="1.0">
          <emma:interpretation id="{F3CDBE58-1E96-43BA-AFF5-BB0C0DF8E16C}" emma:medium="tactile" emma:mode="ink">
            <msink:context xmlns:msink="http://schemas.microsoft.com/ink/2010/main" type="paragraph" rotatedBoundingBox="31161,4478 31424,5208 30934,5385 30671,46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D0E502-3645-4585-92B4-7786439ED654}" emma:medium="tactile" emma:mode="ink">
              <msink:context xmlns:msink="http://schemas.microsoft.com/ink/2010/main" type="line" rotatedBoundingBox="31161,4478 31424,5208 30934,5385 30671,4655"/>
            </emma:interpretation>
          </emma:emma>
        </inkml:annotationXML>
        <inkml:traceGroup>
          <inkml:annotationXML>
            <emma:emma xmlns:emma="http://www.w3.org/2003/04/emma" version="1.0">
              <emma:interpretation id="{50E22AEF-B79D-44AB-85CF-636FD3AC8637}" emma:medium="tactile" emma:mode="ink">
                <msink:context xmlns:msink="http://schemas.microsoft.com/ink/2010/main" type="inkWord" rotatedBoundingBox="31161,4478 31424,5208 30934,5385 30671,4655"/>
              </emma:interpretation>
              <emma:one-of disjunction-type="recognition" id="oneOf1">
                <emma:interpretation id="interp5" emma:lang="en-US" emma:confidence="0.5">
                  <emma:literal>is</emma:literal>
                </emma:interpretation>
                <emma:interpretation id="interp6" emma:lang="en-US" emma:confidence="0">
                  <emma:literal>is.</emma:literal>
                </emma:interpretation>
                <emma:interpretation id="interp7" emma:lang="en-US" emma:confidence="0">
                  <emma:literal>Cs</emma:literal>
                </emma:interpretation>
                <emma:interpretation id="interp8" emma:lang="en-US" emma:confidence="0">
                  <emma:literal>us</emma:literal>
                </emma:interpretation>
                <emma:interpretation id="interp9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5347.8389">1163 792 180 0,'0'0'358'0,"0"0"-85"15,0 0-53-15,0 0-7 0,11-4-44 0,-11 4-11 16,0 0-12-16,6-7-21 0,-6 7-17 0,7-7-20 0,-7 7-7 16,5-6-4-16,-5 6-7 0,1-10-13 0,-1 10-6 15,5-10-4-15,-5 10-4 0,0-14-9 16,0 14 0-16,-2-11-8 0,-2 4-3 0,-1 1-2 0,5 6-9 15,-14-11 4-15,4 6-5 0,-1 1-1 16,-2 0-3-16,-3 3 1 0,2-1 0 0,-3 4 36 16,0-1-46-16,-1 0 36 0,-2 4-43 0,3 1 39 0,-3-1-41 15,2 2 34-15,-1 3-35 0,3-1 25 16,2 2-24-16,0-1-1 0,0 2 3 0,5 0 1 16,1 0 4-16,1 0 0 0,2 2-7 0,4-4 7 15,0 4 8-15,2-1-2 0,3 0 6 0,1-2 3 16,4 3 3-16,3-3 1 0,-1 2-2 0,6-2 3 15,0 2 5-15,4-2-6 0,-1 1 8 0,2-3 4 16,2 2 5-16,2-4-1 0,-1 0 8 0,-1 1 8 16,2-2 3-16,-3-1-8 0,0 0-3 0,0 2-9 15,1-1 3-15,-1-2 38 0,-1 2-55 0,-3 2 43 16,3-2-52-16,-2 2 44 0,-3-3-46 0,0 4 39 16,-2 1-41-16,-2 0 41 0,-1 0-39 0,-1 4 53 0,-2-3-30 15,-2 5 35-15,-2-4-47 0,-2 3 42 0,0 0-48 16,-1 0 61-16,-2 0-64 0,-2 2 47 15,-1 0-46-15,-3 1 1 0,0-1 1 0,-4 2 4 16,1-5 0-16,-6 3 2 0,1-1 4 0,-1 0 1 16,-4-2-2-16,0 1-3 0,-3-4-2 0,4-1-1 0,-2 0 1 15,0-3-4-15,-2-1-1 0,1-2 2 16,0-1-5-16,2-1 2 0,3-4 0 0,-3 0 3 16,1-3 1-16,1-1-4 0,3-1-1 0,0-6 0 15,1 2-2-15,2-7-1 0,1 0-1 0,6 1-3 16,-1-6 0-16,1 0-1 0,4-5-2 0,4-2 1 15,1-1 0-15,4-5-1 0,3 2 1 0,-1-1 0 0,6 2-2 16,0 5 1-16,0-2-3 0,1 3 3 16,3 2-1-16,-3 2 1 0,0 7-1 0,0-3-1 15,-1 1 1-15,0 3-6 0,0 3-4 0,-5 0-10 16,3 3-14-16,-4 2-10 0,-2-1-4 0,2 3-9 16,0 1-34-16,-11 4-21 0,17-3-32 0,-17 3-12 0,16 2-24 15,-16-2-27-15,14 7-45 0,-14-7-48 0,12 12-23 16,-3-6-337-16,-2 0-172 0</inkml:trace>
        </inkml:traceGroup>
      </inkml:traceGroup>
    </inkml:traceGroup>
    <inkml:traceGroup>
      <inkml:annotationXML>
        <emma:emma xmlns:emma="http://www.w3.org/2003/04/emma" version="1.0">
          <emma:interpretation id="{F78FECCB-594C-4EE8-A621-35561C6FE147}" emma:medium="tactile" emma:mode="ink">
            <msink:context xmlns:msink="http://schemas.microsoft.com/ink/2010/main" type="paragraph" rotatedBoundingBox="29955,6078 32522,6014 32544,6907 29978,69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F22679-4E5E-48D9-8775-D38137863237}" emma:medium="tactile" emma:mode="ink">
              <msink:context xmlns:msink="http://schemas.microsoft.com/ink/2010/main" type="line" rotatedBoundingBox="29955,6078 32522,6014 32544,6907 29978,6972"/>
            </emma:interpretation>
          </emma:emma>
        </inkml:annotationXML>
        <inkml:traceGroup>
          <inkml:annotationXML>
            <emma:emma xmlns:emma="http://www.w3.org/2003/04/emma" version="1.0">
              <emma:interpretation id="{26021661-D49C-4792-ACD2-1925304CC6A6}" emma:medium="tactile" emma:mode="ink">
                <msink:context xmlns:msink="http://schemas.microsoft.com/ink/2010/main" type="inkWord" rotatedBoundingBox="29955,6078 32522,6014 32544,6907 29978,6972"/>
              </emma:interpretation>
              <emma:one-of disjunction-type="recognition" id="oneOf2">
                <emma:interpretation id="interp10" emma:lang="en-US" emma:confidence="0.5">
                  <emma:literal>9280</emma:literal>
                </emma:interpretation>
                <emma:interpretation id="interp11" emma:lang="en-US" emma:confidence="0">
                  <emma:literal>92800</emma:literal>
                </emma:interpretation>
                <emma:interpretation id="interp12" emma:lang="en-US" emma:confidence="0">
                  <emma:literal>92280</emma:literal>
                </emma:interpretation>
                <emma:interpretation id="interp13" emma:lang="en-US" emma:confidence="0">
                  <emma:literal>92880</emma:literal>
                </emma:interpretation>
                <emma:interpretation id="interp14" emma:lang="en-US" emma:confidence="0">
                  <emma:literal>97280</emma:literal>
                </emma:interpretation>
              </emma:one-of>
            </emma:emma>
          </inkml:annotationXML>
          <inkml:trace contextRef="#ctx0" brushRef="#br0" timeOffset="6611.8428">519 2517 327 0,'0'0'365'0,"5"-13"-91"0,-1 4-38 16,-1 1-32-16,-1 0-30 0,1-3 27 0,-2 1-65 0,3-2-18 16,0 0-20-16,-2-2-15 0,1 1-18 0,-2-2-7 15,1 0-7-15,-1 1 2 0,-1-2 2 0,-1 1 2 16,-1 1 33-16,-2-1-61 0,2-1 42 15,-3 3-59-15,-4 0 52 0,0-2-53 0,-2 5 41 0,0 0-53 16,-4 1 27-16,2 6-28 0,-3-3 49 16,-1 5-40-16,-1 1 47 0,-4 1-39 0,1 5 31 0,-2 2-21 15,-3 2 32-15,1 4-21 0,-2 5 20 16,1 1-24-16,0 3 19 0,3 1-30 0,3 1 23 0,2-1-27 16,3 0 24-16,3-2-10 0,2 1 7 0,3-2-1 15,3-1-3-15,2 0-2 0,3-3 8 0,3 0 4 16,1 0 3-16,4-1 1 0,3-4-11 15,0 2 10-15,4-5-18 0,3-1 8 0,3-3-5 0,1-3-3 16,0-1-12-16,0-4 4 0,3-1-4 0,3-3-18 16,-1-1 15-16,-2-2-15 0,3-4 11 0,-2-4-10 15,-3-2-7-15,0 0 11 0,-4-4-1 16,0-2 0-16,-5-2 0 0,-2 3 1 0,-1-2-1 16,-3 0 8-16,-3 1 11 0,2 2 14 0,-3 4 14 0,1 3-5 15,-3 1-11-15,1 3-10 0,-1 0-5 0,-1 5-6 16,-2 8-2-16,0 0-1 0,0 0 0 0,0 0-1 15,-7 7 2-15,3 4 1 0,-1 2-2 16,-2 7-3-16,5 1 4 0,-4 2-1 0,3 4 2 0,-3 1 5 16,4 3-2-16,-2 1 3 0,-1 3-4 0,0 3-6 15,2 1 4-15,-1 2-10 0,-1-3 5 0,-2 3-5 16,5-1 1-16,-3-1-3 0,-1 1-9 0,3-1-9 16,-3-8-22-16,5 1-31 0,-1-2-28 0,2-5-73 15,1-1-30-15,0-1-66 0,4-4 15 0,-1-2-70 16,3-2-10-16,0-5-117 0,4-2-292 15,-1-3-250-15</inkml:trace>
          <inkml:trace contextRef="#ctx0" brushRef="#br0" timeOffset="6776.6848">915 2558 466 0,'1'-21'496'0,"2"2"-157"15,-3 3-49-15,0-1-87 0,1-1 2 0,0 3-81 16,-1-2-15-16,0 3 28 0,4-3-74 0,-1 2-13 15,2 0-9-15,2 1-15 0,2 0 41 0,-2 2-57 16,5 0 0-16,2 2-2 0,0 0 0 16,1 1 9-16,0 2-16 0,5 4-1 0,-6-2 0 0,3 4 5 15,-2 1-10-15,2 1 5 0,-3 1 2 0,1 2 0 16,-4 3 7-16,1 1 1 0,-3 1 3 0,-1 3 2 16,-2 0 51-16,-3 2-51 0,-3 2 65 0,0 0-37 15,-7 4 35-15,2 1-11 0,-4 2 27 0,-3 1-29 16,-2 0 19-16,1 0-23 0,-5 3 19 15,-1 0-26-15,1 1 12 0,3-7-19 0,-1 0 12 0,1-1-23 16,2 2 10-16,0-4-28 0,3-2 17 0,0-2-24 16,3-1 17-16,1-2-21 0,1-1 17 0,2-2-13 15,0 2 6-15,3-10-2 0,6 13 11 16,-6-13-19-16,12 7 6 0,4-7-11 0,1 0 12 16,1 0-16-16,5-6 16 0,6 3-18 0,1-2 12 0,1-3-14 15,0 3 17-15,-2-3-15 0,2 0 14 0,-1 1-18 16,-1 0 18-16,-3 0-18 0,-4 0 13 0,-2 0-23 15,-2 2 8-15,-1 0-42 0,-3-1-25 0,-2 0-103 16,0 1 16-16,-3-2-76 0,-1 1 5 16,-3 0-36-16,1 1-35 0,-1-4-140 0,-3 2-189 15,2 1-146-15</inkml:trace>
          <inkml:trace contextRef="#ctx0" brushRef="#br0" timeOffset="7557.5891">1745 2427 156 0,'9'-9'498'0,"-3"0"-145"0,2-1-68 16,-2 1-79-16,-1-3-33 0,1 2-20 0,3-3-17 16,-5 2-12-16,3-1-9 0,-4-2-16 0,3 1-15 15,0-1-15-15,-3 1-4 0,0-2-9 0,1 2-7 16,-3 1-9-16,-1-1-3 0,0-1 2 16,-2 4-6-16,-1-1-6 0,-3 1-2 0,-1-1-1 0,-1 4-1 15,-2 1-12-15,-3 3-2 0,-1 0 3 0,-3 3 2 16,-1 0-1-16,1 3-3 0,-2 1-9 0,-2 2 6 15,0 2-2-15,-1 3-2 0,4-2-1 16,-1 2 6-16,4 1-3 0,0 0 1 0,5 0-5 16,2 4 3-16,1-3 2 0,3 1-7 0,4-1 13 0,4 2 7 15,2-1 4-15,3 3 11 0,5 4 7 0,3-4 22 16,1 1-29-16,1 0 24 0,7 2-19 0,-3 1 35 16,3-2-24-16,1 1 21 0,-2-3-20 0,-2 2 11 15,-1-4-22-15,2 2 16 0,-2-1-20 0,-4-1 2 16,2 0-5-16,-5-1-3 0,-1-1 8 0,-5 2 0 15,3-4 10-15,-5 2 10 0,-3-4 8 0,0 4-2 16,-3-4-2-16,-1 1-4 0,-2-2-10 0,-3 2-11 16,-2 1-7-16,-2-4-6 0,-3-1-3 0,1 0-6 15,-2-1 0-15,-3-2-3 0,0 1-2 0,-4-2-4 16,-1-2 1-16,-2-3-1 0,-3 0-1 0,-2-2-3 16,-2-3 7-16,-1-1-10 0,-4-3 5 0,4-2-5 15,-1 0 6-15,3-3-9 0,6 1 8 0,3-1-10 16,2-1-4-16,4-1-2 0,2 1 0 0,10 0 1 15,-1-2 2-15,8 0-6 0,2-1 1 0,8-1 0 16,7-4 0-16,4 4 2 0,3 0 1 0,10-2 1 16,1 1 5-16,1 5-4 0,-3 1 6 0,-1 3-3 15,3 0 1-15,2 2-1 0,0 1 52 0,1 2-59 16,-3 0 52-16,4 1-53 0,-4 4 47 0,-5 1-56 0,-1-1 57 16,-8 4-58-16,1 0 64 0,-2 4-67 0,-5-1 62 15,0 1-54-15,-5 3 64 0,-3-1-57 16,-4 4 54-16,1-1-51 0,-7 4 54 0,2-2-53 0,-2 4 11 15,-4 1 17-15,1-3 16 0,-3 3 11 0,0 3 5 16,0-2-4-16,-1 0-5 0,1 0-4 0,-1 2-6 16,2-1 20-16,1-1-15 0,2 1 7 0,-1-4-5 15,2 2-1-15,-1 0 4 0,4-4 7 0,1 3 17 16,0-3-13-16,4 0 2 0,2-2 3 0,4 1 2 0,2-3-36 16,1-3 43-16,1 0-49 0,3-4 42 15,2-1-42-15,2-3 30 0,-1-1-52 0,3-3 46 0,0-2-55 16,-2-2 52-16,1-2-5 0,-2-2-12 0,-5-2-5 15,0 0 1-15,2-7-2 0,-9 2-3 16,-3-2-9-16,-3-4-1 0,-5 4 3 0,-2 0-4 0,-4-4-10 16,-3 1-7-16,-2 3-18 0,-4 2-29 0,-3-1-54 15,-3 4 14-15,-2 4-153 0,-4 0-32 0,-2 4-142 16,-3 4-32-16,-3 2-101 0,-1 2-575 0,-1 4-749 16</inkml:trace>
        </inkml:traceGroup>
      </inkml:traceGroup>
    </inkml:traceGroup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19.01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492 391 316 0,'0'0'398'0,"0"0"-69"15,7-12-88-15,-7 5-54 0,0-6-5 0,-2 0 17 16,0-4-70-16,-1-2 31 0,-1-2-65 0,-2 0 31 15,-2-6-67-15,-2 0 32 0,-3-1-58 0,-1-3 52 16,-3 2-50-16,-3 2 42 0,0 3-53 0,-1-1 57 16,2 10-44-16,-2 0 34 0,0 8-46 15,2 0 30-15,-2 1-28 0,-2 6 27 0,-2 3-22 0,-1 3 27 16,-2 4-20-16,3 1 20 0,1 3-24 0,2 3 21 16,2 0-16-16,1 0 29 0,5 4-13 0,2 2 16 15,3-4-16-15,2 2-3 0,3-4-4 16,3 1-7-16,6 2-11 0,2-2 4 0,-1-2-4 0,6 0-4 15,5-2-2-15,2-2-2 0,2 0-6 0,0-5-5 16,2-1 2-16,1-2-4 0,6-3-4 0,-1-1-2 16,-1-5 3-16,2-1-3 0,1-2-15 0,-3-3 15 15,-2-1-15-15,-2-3 13 0,-4-2-13 0,0 0 4 16,-3-4 0-16,-6-1 1 0,1 2 1 0,-3 0 5 16,-3 3 5-16,0 1 14 0,-4 2 1 0,3 2-5 15,-3 1-1-15,-2 11-5 0,2-8-1 0,-2 8 3 16,0 0-3-16,-9 7 4 0,3 5 10 0,-1 1-13 15,0 6 10-15,-1 2-15 0,1 5 17 0,0 2-7 16,0 2-1-16,-2 6-13 0,4 3 12 0,-2-3-16 16,5 3 10-16,-3 0-10 0,2-4 1 15,3-2-32-15,0 2-5 0,4-6-55 0,0 2-24 0,2 0-73 16,2-7 15-16,2-1-58 0,2-4 15 0,1-3-57 16,2-3-22-16,2-4-111 0,3-4-273 0,-3-5-191 15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19.7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0 240 505 0,'3'-24'402'0,"0"3"-92"0,0-1-70 15,0 4-44-15,0 3-27 0,3-4-26 0,-1 4-28 16,1 1-10-16,2-1-25 0,2 4-10 0,2-2-15 16,1 4-9-16,3 0-12 0,-2 3-1 0,3 3-13 15,-1 0 2-15,1 2-7 0,1 1-11 0,2 1 9 16,-2 1-8-16,1 1-3 0,-2 2 7 0,-5 1-6 15,2 2-3-15,-5 1 57 0,0 3-51 0,-4-3 50 16,-2 6-46-16,-3-4 42 0,-3 3-25 0,-2 3 50 16,-4 1-45-16,-3 6 46 0,1-3-47 0,-3 1 25 15,-1-1-28-15,1 2 18 0,-1-1-32 0,2-3 27 16,1 2-37-16,3-2 28 0,-1-3-34 0,3 3 4 16,4-2-5-16,0-2 4 0,4-1 4 0,4-1-8 15,0 0 6-15,4-3-2 0,3 0 3 0,5-3-3 16,-2 0-2-16,6-1-7 0,1-5 1 0,1-4 27 15,2 0-36-15,5-3 35 0,1-1-41 0,4-6 40 16,1 0-41-16,-1-5 39 0,6-3-40 0,-1-3 39 16,-5 0-42-16,3-3 38 0,-7-2-40 0,0-1-1 15,-6 3 5-15,-3-1-4 0,-3-2 15 0,-3 5 0 16,-5 1 2-16,-3 0 5 0,-2 3 2 0,-3 2 47 0,-2 2-41 16,-2 4-17-16,-4-1 6 0,0 4-1 15,-6 0 1-15,4 5 9 0,-9 0-3 0,-2 5 3 16,2 0 2-16,-2 2 1 0,4 1-2 0,-5 2 11 0,2 5-2 15,3-1 32-15,-2 2-49 0,4-1 46 0,1 1-41 16,3 3 26-16,1 1-31 0,5-3 38 0,-1 3-36 16,5-1 9-16,-1 0-6 0,4-1 28 0,4 2-25 15,0 2 25-15,0-4-41 0,4 2 39 0,3 2-45 16,1 2 41-16,-1-7-33 0,0 5 11 0,1-7-6 16,0 4 6-16,-2-4 17 0,2 4-5 0,-3-3 16 15,3 0 6-15,-3 0 4 0,0 0 6 0,-2 0-2 16,-2 0 10-16,-2-2-2 0,1 2 20 0,-2-3 4 0,-3 2 0 15,-2 0-4-15,-2-3 0 0,0 1-5 0,-2 1-8 16,-4-3-7-16,1 3-6 0,-4-2-9 0,-2-1-3 16,-1-1 0-16,0 0-12 0,-2-1-3 0,-3-2-2 15,2-1-3-15,-2-1 9 0,-3-3-14 0,2-1-1 16,-2-3 2-16,1 0-5 0,1-3 1 0,3 0 12 16,1-5-14-16,-1-1 8 0,5-1-14 0,4-2 12 15,-1-1-16-15,7 1 11 0,0-1-15 0,7-1 11 16,-2 2-18-16,9-3-7 0,-1 0 12 0,4 2-28 15,2 3-9-15,4-3-14 0,1 4-26 0,-2-1-34 16,1 4 13-16,3-1-58 0,0 2-3 0,0 1-2 16,-2 3 0-16,-2 1-27 0,-1 1-23 0,1 1-84 0,0 1-378 15,-4 1-197-15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20.15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4 133 415 0,'0'0'470'0,"-3"-9"-113"0,3 9-84 16,-2-10-45-16,2 10-19 0,0-11-26 0,0 11-16 15,0-13-33-15,2 5 8 0,1 0-8 0,1 1-18 16,1-3-27-16,0 3-15 0,6 1-21 0,-4-2-9 0,5 1 0 16,-2 1-10-16,2-2-6 0,0 5-4 0,-1-3-7 15,1 4-1-15,0 0-3 0,-12 2 0 0,22-1 0 16,-22 1-5-16,20 1 4 0,-20-1 2 0,18 7 3 15,-10-3 1-15,-1 5 0 0,-2-2 16 0,1 5 3 16,-3-4 0-16,-3 2 5 0,-3 3 10 0,1 0 10 16,-4 2-1-16,-3 1-1 0,2 1 4 0,-4-1 1 15,-3 4 0-15,0 0-6 0,0-2-4 0,-2-2-1 16,1 2 5-16,2-3-4 0,1-2-9 0,2 2 1 16,1-4-3-16,-1 2-2 0,3-5-1 0,2 4 11 15,-1-4 44-15,5 1 16 0,1-9 11 0,3 12-7 0,3-8-12 16,4 1-10-16,6 0-22 0,2-3-11 0,4-2-6 15,4 0-9-15,5 0-4 0,4 0-4 0,3-2 2 16,7-4-4-16,-1 2-1 0,2 0-3 0,0-1-5 16,-1 2-6-16,-1 0-3 0,-6 0-3 0,-2 1-2 15,-1 0-4-15,-3 0-2 0,-6 1-5 0,0-2-10 16,-3 3-26-16,-3 0 7 0,-5 0-62 0,-2 3-25 16,-13-3-48-16,18 5-19 0,-18-5-148 0,3 8-59 15,-3-8-9-15,-16 8-31 0,-2 2-65 0,-3-3-470 0,-8 3-547 16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20.50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316 215 612 0,'-51'5'513'0,"4"-2"-172"0,1 3-27 15,2-2-108-15,11-1 22 0,7 1-63 0,4-2 59 16,2 0-13-16,6 1 18 0,14-3-30 0,-13 4-9 15,13-4-32-15,0 0-7 0,18 2-28 0,0-3-16 16,11 0-9-16,11-1-10 0,12-3-4 0,15 1 0 16,4-1-7-16,20-2 4 0,1-1 17 0,2-1-21 15,3 0-1-15,4-2-11 0,0 3-10 0,3-3-7 16,-1 2-11-16,1 2-7 0,-1-5-5 0,0 4-5 16,-4-2-5-16,-2-1-3 0,2 1 1 0,-8 0-5 0,0-1 68 15,-3 1-84-15,-15 3 71 0,-2-2-83 0,-3 1 75 16,-3 1-78-16,-2 0 78 0,-2-1-85 15,-13 3 71-15,-1 1-79 0,-5 1 78 0,-10-4-80 0,0 2 77 16,-6 4-100-16,-4-1 50 0,-4 2-93 0,-3-2 40 16,-15 2-97-16,17 0 18 0,-17 0-95 0,0 0 6 15,0 0-77-15,0 0-11 0,-26 4 27 0,6-3-31 16,-13 4 33-16,-3-1-20 0,-11 0 44 0,-12 2-109 16,-6-1-164-16,-3 1-48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32:20.83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1117 0 182 0,'-87'9'444'15,"-2"-1"-94"-15,-1-1-53 0,-2 1-57 0,1 2-35 0,4-1-22 16,14-1-20-16,0-1 32 0,7 2-79 16,3 1 29-16,4-3-72 0,14 2 54 0,2-2-53 15,9-2 29-15,2 1-42 0,7 1 38 0,4-1-22 0,3-1 27 16,5 0-12-16,4 2 14 0,9-7-29 0,-7 8 17 16,7-8-22-16,12 6 15 0,5-3-19 15,5 0-4-15,9-1-6 0,9 0-1 0,10-2-2 16,14-2 1-16,8 0 2 0,5-1-2 0,16-2 6 0,3 2-13 15,3-1-4-15,3 0-8 0,2-1-4 0,2-1-5 16,0 3-10-16,-1-1 1 0,-3-2-6 0,-3 5-3 16,-6-5 1-16,-17 5 56 0,-1-3-71 0,-4 3 58 15,-3 0-70-15,-7-2 69 0,-10 2-69 0,-3-1 78 16,-1 0-67-16,-7 1 74 0,-2-1-68 0,-5 2 68 16,0-2-71-16,-5 0 77 0,-5 0-85 0,3 0 70 15,-5 1-79-15,0 1 73 0,-5-2-80 0,1 2 76 0,-3-1-79 16,1 1 74-16,-1-1-79 0,-14 1 73 0,18-2-79 15,-18 2 60-15,17-1-94 0,-17 1 13 0,14-2-142 16,-14 2-45-16,9-4-128 0,-9 4-97 0,5-7-96 16,-5 7-393-16,-1-7-551 0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32.76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5BAC6E2-4CC3-403A-933D-7CE508AC546D}" emma:medium="tactile" emma:mode="ink">
          <msink:context xmlns:msink="http://schemas.microsoft.com/ink/2010/main" type="inkDrawing" rotatedBoundingBox="1192,10347 2678,10050 2685,10085 1199,10382" semanticType="underline" shapeName="Other">
            <msink:sourceLink direction="with" ref="{D3E27D43-2829-454F-94F3-0B647EE1528F}"/>
          </msink:context>
        </emma:interpretation>
      </emma:emma>
    </inkml:annotationXML>
    <inkml:trace contextRef="#ctx0" brushRef="#br0">48 300 509 0,'0'0'479'0,"-17"2"-110"0,17-2-53 16,0 0-41-16,-17 2-26 0,17-2-25 0,0 0-17 16,0 0-21-16,0 0-27 0,-14-2-19 15,14 2-13-15,4-5-11 0,-4 5-14 0,19-10-4 16,-6 4 2-16,5 1-36 0,5 0 11 0,5-3-25 0,5 1 7 16,7-4-28-16,3 2 15 0,13-5-19 0,1 2 15 15,2-1-23-15,3 1 19 0,2-3-21 0,2 3 11 16,1-2-18-16,3 2 15 0,-2-2-25 0,1 1 21 15,-2 2-22-15,-1-2 19 0,-2 4-20 0,-3-1 17 16,-7-1-16-16,-7 4 17 0,-3 0-19 0,-4 0 18 16,-7 1-21-16,-4 2 16 0,-5-2-24 0,-2 3 16 15,-2-1-32-15,-5 1-6 0,-2 0-39 0,-1 2-33 16,-12 1-53-16,15-2-38 0,-15 2-40 0,0 0-68 16,0 0 15-16,0 0-77 0,0 0-382 0,-27 2-264 15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33.07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B98D2FC-1046-4FE4-A757-F949C3D5B5D2}" emma:medium="tactile" emma:mode="ink">
          <msink:context xmlns:msink="http://schemas.microsoft.com/ink/2010/main" type="inkDrawing" rotatedBoundingBox="1376,10400 2891,10128 2900,10183 1386,10455" semanticType="underline" shapeName="Other">
            <msink:sourceLink direction="with" ref="{D3E27D43-2829-454F-94F3-0B647EE1528F}"/>
          </msink:context>
        </emma:interpretation>
      </emma:emma>
    </inkml:annotationXML>
    <inkml:trace contextRef="#ctx0" brushRef="#br0">252 187 189 0,'-35'12'563'0,"0"0"-163"0,6-2-86 16,1 3-56-16,5-6-25 0,3 2-20 16,1-3-23-16,5 1-14 0,-2-3-11 0,4-1-11 0,2 3-11 15,10-6-6-15,-12 5-17 0,12-5-9 0,0 0-16 16,11 3-15-16,4-3-2 0,5-6-6 0,7 2-6 15,7-3 7-15,8-3-20 0,10-3 14 0,9 1-27 16,2-3 22-16,14-1-27 0,4-1 10 0,-1-1-24 16,2 1 20-16,2 2-24 0,-2 0 22 0,-2 0-21 15,-12 5 20-15,-3-1-23 0,-1 0 5 0,-2 1-9 16,-5 0 14-16,-12 3-22 0,-4 2 18 0,-6-2-21 16,-5 2 17-16,-5 1-9 0,-1 0 32 0,-4 0-26 15,-4 4 22-15,0-5-23 0,-2 3 15 0,-2 0-25 16,-12 2 16-16,17-4-29 0,-17 4 2 0,11-3-58 15,-11 3-37-15,0 0-89 0,0 0-61 0,0 0-47 16,0 0-117-16,0 0-161 0,0 0-258 0,0 0-379 16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14.02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B7C785-83CB-46F6-B33B-F0693F58D3F8}" emma:medium="tactile" emma:mode="ink">
          <msink:context xmlns:msink="http://schemas.microsoft.com/ink/2010/main" type="writingRegion" rotatedBoundingBox="26299,6019 32839,5566 32968,7438 26429,7891"/>
        </emma:interpretation>
      </emma:emma>
    </inkml:annotationXML>
    <inkml:traceGroup>
      <inkml:annotationXML>
        <emma:emma xmlns:emma="http://www.w3.org/2003/04/emma" version="1.0">
          <emma:interpretation id="{812DF7F7-DE0A-465E-92C5-CF58499E4A4A}" emma:medium="tactile" emma:mode="ink">
            <msink:context xmlns:msink="http://schemas.microsoft.com/ink/2010/main" type="paragraph" rotatedBoundingBox="28929,6475 26335,6613 26310,6146 28904,60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918E5AA-13B9-4FA7-9FE5-C639CFEF06C6}" emma:medium="tactile" emma:mode="ink">
              <msink:context xmlns:msink="http://schemas.microsoft.com/ink/2010/main" type="line" rotatedBoundingBox="28929,6475 26335,6613 26310,6146 28904,6008"/>
            </emma:interpretation>
          </emma:emma>
        </inkml:annotationXML>
        <inkml:traceGroup>
          <inkml:annotationXML>
            <emma:emma xmlns:emma="http://www.w3.org/2003/04/emma" version="1.0">
              <emma:interpretation id="{7DCF96B2-5E34-4C43-99AA-D3A4779E69FA}" emma:medium="tactile" emma:mode="ink">
                <msink:context xmlns:msink="http://schemas.microsoft.com/ink/2010/main" type="inkWord" rotatedBoundingBox="27628,6105 28904,6006 28940,6469 27664,6568">
                  <msink:destinationLink direction="with" ref="{E00B1381-F1FA-441B-8A78-3F21C5793EDC}"/>
                </msink:context>
              </emma:interpretation>
              <emma:one-of disjunction-type="recognition" id="oneOf0">
                <emma:interpretation id="interp0" emma:lang="en-US" emma:confidence="0.5">
                  <emma:literal>It</emma:literal>
                </emma:interpretation>
                <emma:interpretation id="interp1" emma:lang="en-US" emma:confidence="0">
                  <emma:literal>IF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5 67 421 0,'0'0'342'0,"0"0"-43"15,0 0-61-15,0 0-12 0,-6-8-56 0,6 8 12 16,0 0-63-16,0 0 19 0,0 0-59 0,0 0 30 16,0 0-60-16,0 0 34 0,0 0-47 0,0 0 40 15,1-7-52-15,-1 7 35 0,0 0-50 0,10-5 37 16,-10 5-47-16,15-4 39 0,-15 4-49 0,20-5 42 15,-8 2-44-15,0 0 36 0,4 2-39 0,1-2 45 16,-1 0-44-16,2 1 39 0,1-1-42 0,3 1 40 16,-1-2-44-16,-2 2 45 0,5 0-45 0,-7 0 45 15,1 1-47-15,-2-1 44 0,0 1-44 0,-2-1 46 16,2 2-44-16,-16 0 37 0,24-1-84 0,-24 1-4 16,20-2-6-16,-20 2-66 0,0 0-30 0,19 0-25 15,-19 0-15-15,0 0-114 0,0 0-144 0,0 0 45 16</inkml:trace>
          <inkml:trace contextRef="#ctx0" brushRef="#br0" timeOffset="602.3419">69 53 89 0,'0'0'260'0,"0"0"-52"0,-7 5-27 0,7-5 4 16,0 0-14-16,-5 9 14 0,5-9-43 0,0 0 20 16,-3 9-38-16,3-9 26 0,0 8-45 0,0-8 34 15,-4 13-52-15,4-13 36 0,0 13-17 0,0-6-6 16,-1 3-19-16,0 0-12 0,-2 0-5 0,3-2-9 16,-1 0-5-16,-3 4-4 0,3-2-5 0,1 0-6 15,-1 1-10-15,-1-1 4 0,2-10-11 0,0 15 11 16,-2-6-8-16,2 1 4 0,0-1-2 0,0-9-1 15,0 16-5-15,0-16 1 0,0 13-7 0,0-13-11 16,0 11 21-16,0-11 5 0,0 10 17 0,0-10 2 16,0 0 11-16,2 10-5 0,-2-10-7 0,0 0-3 15,0 0-12-15,0 0-10 0,0 0 4 0,0 0-6 16,0 0-2-16,14-4-6 0,-14 4-3 0,7-6 2 16,-2-1-2-16,-5 7-1 0,7-8-3 0,-7 8 1 15,11-11-8-15,-3 6 6 0,-8 5-1 0,14-10-1 16,-5 4-4-16,-1 1 6 0,0-1-26 0,2 2 29 15,-10 4-23-15,17-7 26 0,-17 7-22 0,18-5 16 16,-18 5-13-16,23-2 22 0,-23 2-2 0,22 2-2 16,-22-2 1-16,22 4 2 0,-22-4-1 0,24 4 3 15,-14-1 0-15,2 1 4 0,-2 1 0 0,-1 2 10 16,0-1 2-16,-1 1 0 0,1 1-7 0,-5-2 9 16,4 3 3-16,-4 0 1 0,1-1-3 0,0 2 1 15,-1-2-13-15,-3 1 9 0,0-1-12 0,-1 2 13 16,0-1-14-16,-2-1 5 0,-2 2-10 0,-1-1 13 15,-2-1-16-15,2 0 10 0,-3 1-13 0,-2-2 8 16,2 1-4-16,-1 0 3 0,0-3-11 0,-4 1 8 16,1-1-17-16,1 0 8 0,-1-2-29 0,1 0-30 15,-2-1-69-15,0 1-29 0,13-3-70 0,-24 0 18 16,24 0-57-16,-22 0 0 0,22 0-5 0,-22 0-29 16,22 0-402-16,-16 0-209 0</inkml:trace>
          <inkml:trace contextRef="#ctx0" brushRef="#br0" timeOffset="10890.193">-806 329 9 0,'-8'-7'474'0,"8"7"-136"16,0 0-92-16,-10-7-17 0,10 7-34 0,0 0-22 15,-13-5 3-15,13 5-5 0,0 0-11 0,-12-3-14 16,12 3-25-16,0 0-21 0,0 0-34 0,-10-5 4 15,10 5-11-15,0 0 2 0,0 0-5 0,0 0-7 16,0 0-9-16,0 0-4 0,0 0 0 0,0 0-5 16,0 0-6-16,13-4 1 0,-13 4-14 0,28-2 7 15,-11 2-2-15,4 0 3 0,2 0-4 0,3 0 1 16,2 0-2-16,3 0 5 0,4-1-1 0,0 1-2 16,-1-3 14-16,1 3-4 0,-5 0 3 0,3-1-4 15,-4 1 2-15,-1-3-5 0,-2 4-4 0,0-1 0 16,-3 0-4-16,-5 0-2 0,2-1-5 0,-5 1 16 15,-15 0 15-15,29 0 5 0,-29 0 1 0,22-2 5 16,-22 2 1-16,18-1-3 0,-18 1-4 0,0 0-6 16,22 0-8-16,-22 0-6 0,0 0-2 0,18 0 0 15,-18 0-8-15,0 0-10 0,0 0-19 0,17 0 12 16,-17 0-8-16,0 0-14 0,0 0-33 0,0 0-46 16,13-2-46-16,-13 2-16 0,0 0-15 0,0 0-23 15,0 0-47-15,0 0 37 0,0 0-2 0,0 0-10 16,-4-9-26-16,4 9-353 0,0 0-116 0</inkml:trace>
          <inkml:trace contextRef="#ctx0" brushRef="#br0" timeOffset="11186.2691">-243 203 238 0,'0'0'442'16,"-5"-5"-142"-16,5 5-34 0,0 0-70 0,-6-6 13 15,6 6-52-15,0 0 32 0,0 0-58 0,-6-5 26 16,6 5-22-16,0 0-69 0,0 0 37 0,0 0-52 0,0 0 39 15,0 0-56-15,0 0 34 0,0 0-41 0,0 0 30 16,0 0-35-16,0 0 45 0,0 0-10 0,0 0 29 16,10 2-5-16,-10-2-13 0,16 7-13 0,-7-3-4 15,1 2-13-15,1-1 0 0,0 0-1 16,1 2 2-16,-1 0 0 0,0 2 4 0,0-2-1 0,-1 1-4 16,0 0 0-16,-1 1-15 0,-1 1 12 0,-2-2-7 15,-1 2-1-15,-1 0 0 0,-1 0-8 0,-4 2-6 16,-3-3 3-16,-3 4-5 0,2-3-5 0,-7 4-21 15,1-3 7-15,-4 2-54 0,-4-3-52 16,-2 2-83-16,-2 0 10 0,-4 0-75 0,-2-4 7 0,-2 0-26 16,0-2-102-16,-4-1-312 0,-1-3-205 0</inkml:trace>
        </inkml:traceGroup>
        <inkml:traceGroup>
          <inkml:annotationXML>
            <emma:emma xmlns:emma="http://www.w3.org/2003/04/emma" version="1.0">
              <emma:interpretation id="{04949493-F7D2-4433-8BA7-B771E5217B6F}" emma:medium="tactile" emma:mode="ink">
                <msink:context xmlns:msink="http://schemas.microsoft.com/ink/2010/main" type="inkWord" rotatedBoundingBox="26643,5957 27032,6392 26616,6765 26227,6330"/>
              </emma:interpretation>
              <emma:one-of disjunction-type="recognition" id="oneOf1">
                <emma:interpretation id="interp5" emma:lang="en-US" emma:confidence="0.5">
                  <emma:literal>I</emma:literal>
                </emma:interpretation>
                <emma:interpretation id="interp6" emma:lang="en-US" emma:confidence="0">
                  <emma:literal>#</emma:literal>
                </emma:interpretation>
                <emma:interpretation id="interp7" emma:lang="en-US" emma:confidence="0">
                  <emma:literal>=</emma:literal>
                </emma:interpretation>
                <emma:interpretation id="interp8" emma:lang="en-US" emma:confidence="0">
                  <emma:literal>*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2061.0343">-1877 192 186 0,'0'0'450'15,"0"0"-140"-15,0 0-24 0,0 0-75 0,0 0 6 16,0 0-61-16,-6-5 22 0,6 5-26 0,0 0-27 16,0 0-28-16,0 0-21 0,0 0-19 0,0 0-6 15,0 0-5-15,0 0 0 0,0 0 2 0,0 0 21 16,0 0 13-16,0 0 7 0,-7 8 4 0,7-8-12 15,0 0 0-15,4 11-6 0,-4-11-2 0,3 10 7 16,-3-10 0-16,3 15-7 0,-3-15-7 0,2 17-12 16,-2-6-7-16,0-2-3 0,4 2-3 0,-4 2-5 15,1 2-14-15,1-4-19 0,-2 2 19 0,0-1-5 16,0 1-5-16,0 1-1 0,2-4-5 0,-2 3 3 16,0-2 0-16,0-1 1 0,0 1-19 0,1-2 10 15,-1 1-8-15,0-10 11 0,0 15 3 0,0-15-18 16,2 14 12-16,-2-14-9 0,0 11-16 0,0-11 12 15,0 11-22-15,0-11-66 0,-2 8-11 0,2-8-75 16,0 0 14-16,-1 8-61 0,1-8-19 0,0 0-23 16,0 0-31-16,0 0-408 0,0 0-221 0</inkml:trace>
          <inkml:trace contextRef="#ctx0" brushRef="#br0" timeOffset="11720.1744">-2188 244 424 0,'0'0'337'0,"0"0"-52"0,0 0-66 0,0 0-4 15,3-7-13-15,-3 7-16 0,0 0-18 0,0 0-17 16,0 0-20-16,0 0-28 0,0 0-15 0,0 0-15 16,8-6-19-16,-8 6 11 0,0 0-5 0,14-1-2 15,-14 1-7-15,15-4-5 0,-15 4-12 0,22-2 3 16,-22 2-9-16,27-2-1 0,-12 0 20 0,5 1 5 16,-1 1-2-16,4-3-5 0,1 2 1 0,-1-1-4 15,3-2-8-15,0 1-8 0,0 0-1 0,0 0-21 16,-4-1 17-16,1 0-31 0,0 3 26 0,-5-1-25 15,-1 0 25-15,0-1-20 0,-3 1 19 0,-1-1-23 16,-13 3 17-16,20-1-19 0,-20 1 20 0,16-3-4 16,-16 3-31-16,16-1 14 0,-16 1-70 0,0 0 18 15,12-3-68-15,-12 3-3 0,0 0-56 0,0 0-28 16,0 0-41-16,-12 1-133 0,12-1-224 0,0 0-128 16</inkml:trace>
          <inkml:trace contextRef="#ctx0" brushRef="#br0" timeOffset="12452.2749">-2068 537 191 0,'0'0'315'0,"0"0"-62"16,0 0-53-16,0 0-12 0,0 0-41 0,-12 2-11 16,12-2-33-16,0 0 0 0,0 0-18 0,0 0 17 15,0 0-26-15,0 0 34 0,0 0-44 0,0 0 19 16,0 0-27-16,0 0 28 0,0 0-47 0,0 0 35 15,17 1-47-15,-17-1 35 0,0 0-49 0,18 0 36 16,-18 0-49-16,17-1 42 0,-17 1-48 0,22-4 19 16,-9 3-16-16,-13 1 40 0,28-3-48 0,-12 2 43 15,1-2-46-15,1 2 42 0,1-3-44 0,2 1 43 16,1 3-47-16,-1-4 50 0,1 0-48 0,-2 1 48 16,-1 2-47-16,-3-2 44 0,1 2-44 0,-3-2 43 15,2 3-45-15,-2-2 42 0,-14 2-41 0,22-3 39 16,-22 3-45-16,18 0 42 0,-18 0-41 0,17-3 44 15,-17 3-42-15,14 0 44 0,-14 0-44 0,0 0 45 16,15-1-46-16,-15 1 43 0,0 0-54 0,0 0 47 16,16-2-59-16,-16 2-7 0,0 0-80 0,0 0-65 15,0 0-140-15,0 0-278 0,0 0-128 0</inkml:trace>
        </inkml:traceGroup>
      </inkml:traceGroup>
    </inkml:traceGroup>
    <inkml:traceGroup>
      <inkml:annotationXML>
        <emma:emma xmlns:emma="http://www.w3.org/2003/04/emma" version="1.0">
          <emma:interpretation id="{3549882A-2F31-4681-9885-9F5674E8B327}" emma:medium="tactile" emma:mode="ink">
            <msink:context xmlns:msink="http://schemas.microsoft.com/ink/2010/main" type="paragraph" rotatedBoundingBox="28503,6949 32312,5386 32601,6090 28792,76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0FC673-7583-401C-8E06-71B3FE83EDAA}" emma:medium="tactile" emma:mode="ink">
              <msink:context xmlns:msink="http://schemas.microsoft.com/ink/2010/main" type="line" rotatedBoundingBox="28503,6949 32312,5386 32601,6090 28792,7653"/>
            </emma:interpretation>
          </emma:emma>
        </inkml:annotationXML>
        <inkml:traceGroup>
          <inkml:annotationXML>
            <emma:emma xmlns:emma="http://www.w3.org/2003/04/emma" version="1.0">
              <emma:interpretation id="{CD7A8903-8892-4516-9EF3-F02A3EA30597}" emma:medium="tactile" emma:mode="ink">
                <msink:context xmlns:msink="http://schemas.microsoft.com/ink/2010/main" type="inkWord" rotatedBoundingBox="28525,7001 29653,6538 29887,7108 28758,7571"/>
              </emma:interpretation>
              <emma:one-of disjunction-type="recognition" id="oneOf2">
                <emma:interpretation id="interp10" emma:lang="en-US" emma:confidence="0.5">
                  <emma:literal>100</emma:literal>
                </emma:interpretation>
                <emma:interpretation id="interp11" emma:lang="en-US" emma:confidence="0.5">
                  <emma:literal>10 o</emma:literal>
                </emma:interpretation>
                <emma:interpretation id="interp12" emma:lang="en-US" emma:confidence="0">
                  <emma:literal>10 0</emma:literal>
                </emma:interpretation>
                <emma:interpretation id="interp13" emma:lang="en-US" emma:confidence="0">
                  <emma:literal>10 O</emma:literal>
                </emma:interpretation>
                <emma:interpretation id="interp14" emma:lang="en-US" emma:confidence="0">
                  <emma:literal>1÷00</emma:literal>
                </emma:interpretation>
              </emma:one-of>
            </emma:emma>
          </inkml:annotationXML>
          <inkml:trace contextRef="#ctx0" brushRef="#br0" timeOffset="1453.0573">170 959 97 0,'0'0'524'0,"0"0"-161"0,0-12-20 0,0 12-92 15,0 0 27-15,1-7-59 0,-1 7 56 16,0 0-19-16,0 0-14 0,1-11-55 0,-1 11-13 15,0 0-49-15,0 0-10 0,0 0-33 0,0 0 31 0,0 0 24 16,0 0 20-16,0 0-7 0,0 0-1 0,3 11-9 16,-3-11-30-16,1 15-13 0,0-6-14 0,-1 2-8 15,0 2-4-15,0 2-7 0,0-2-6 0,0 4-8 16,0-4-13-16,0 4-2 0,0-2-1 16,0 2-12-16,0-1 11 0,0 1-19 0,0 3 9 0,0-4-18 15,0-1-1-15,0 2 18 0,-1-2-20 0,0 0-5 16,-2 0 6-16,3-2 0 0,0 1-2 0,-1-3-3 15,0 2-2-15,1-4-4 0,0 1-14 16,0-10-25-16,-3 14-28 0,3-14-34 0,0 13-46 16,0-13-65-16,0 8-68 0,0-8-42 0,0 0-38 15,0 0-14-15,0 0-26 0,0 0-473 0,15 0-439 0</inkml:trace>
          <inkml:trace contextRef="#ctx0" brushRef="#br0" timeOffset="1925.8455">516 1040 56 0,'4'-7'420'0,"-4"7"-126"16,3-11-54-16,-3 11-2 0,4-11-18 0,-4 11-53 15,1-8 22-15,-1 8-66 0,4-9 18 0,-4 9-66 16,0 0 28-16,3-7-65 0,-3 7 50 16,0 0-47-16,0 0 53 0,0 0-55 0,0 0 46 0,0 0-47 15,0 0 52-15,-8 7-44 0,8-7 46 0,-4 11-21 16,4-11 31-16,-5 10-26 0,5-10 16 0,-5 15-29 15,3-7 16-15,0 0-29 0,-1 2 14 0,0-2-23 16,1 5 8-16,1-3-16 0,-1 3 9 16,1-5-5-16,1 3-2 0,0 0-2 0,0-1 3 15,1 0-2-15,1 1-3 0,1 0-3 0,3-3 1 0,-4 3-8 16,5-2 3-16,0 0-5 0,0-1-3 0,1-1-6 16,1-1-11-16,0 3 15 0,0-4 0 0,3-2-2 15,-1 1-2-15,2-1-4 0,-1-2-4 16,2 3 4-16,-14-4-2 0,26 0 1 0,-11 0-8 15,-2-4 6-15,0 1-1 0,-1 0 1 0,2-2-3 0,-2 3 2 16,-1-4 0-16,0 0-5 0,0-1 3 0,-1 1 2 16,-5-4-2-16,4 2-17 0,-3-2 18 0,-1 0-13 15,1 0 14-15,-5-3-13 0,0 2 15 16,-1-2-14-16,-1 0 10 0,-3 0-13 0,-1-1 17 16,-2-1-9-16,0 0-9 0,-2 2 15 0,-1-1-12 15,-1 1 15-15,-1 2-21 0,-2-2 14 0,2 3-25 0,-1 1-1 16,2 1-43-16,-4 3-20 0,3-1-65 0,-1 1 25 15,-3 0-51-15,3 2 21 0,0 2-63 0,13 1-28 16,-23-2-31-16,23 2-73 0,-21 0-286 16,21 0-154-16</inkml:trace>
          <inkml:trace contextRef="#ctx0" brushRef="#br0" timeOffset="2431.9462">1148 896 337 0,'0'0'368'0,"0"0"-78"0,8-7-46 0,-8 7-48 15,0 0-24-15,0 0 19 0,0 0-60 0,-2-9 28 16,2 9-80-16,0 0 54 0,0 0-62 0,0 0 40 15,-15 0-54-15,15 0 41 0,-8 7-53 0,8-7 49 16,-9 5-49-16,9-5 56 0,-9 10-42 0,1 0 26 16,4-3-25-16,-1 2 16 0,0-1-37 0,-1 2 23 15,0 3-31-15,2-4 24 0,-1 2-23 0,4 1 14 16,-3 0-18-16,3 0 19 0,1 0-2 0,0 0-12 16,0 0-2-16,0-1 1 0,0 2 1 0,5-4-6 15,-4 4-8-15,4-4 7 0,-1-1-3 0,3 2-5 16,-2-2-2-16,1 0 4 0,1 0-3 0,2-4-1 15,0 2-2-15,0-3-2 0,1 1-6 0,0 0 2 16,-10-4 1-16,23 2-4 0,-23-2-4 0,22-2 4 16,-11-2-16-16,1 1 16 0,2-1-16 0,-2 0 18 15,0-2-16-15,-1-1 11 0,1 0-12 0,-3-1 18 16,3-1-17-16,-3-1 11 0,1-2-10 0,-3 0 16 16,-1-1-17-16,-1 0 18 0,-2-1-18 0,-1 3 1 15,-2-5 5-15,0 5-3 0,-3-3 3 0,-3 0-1 16,0 1 13-16,-4 1-14 0,0 0 12 0,-4 0-16 15,3 2 10-15,-4-1-29 0,0 2-8 0,-1 2-89 16,-1-3-9-16,4 4-95 0,1 0-50 0,-1 2-102 16,0-2-467-16,4-1-393 0</inkml:trace>
        </inkml:traceGroup>
        <inkml:traceGroup>
          <inkml:annotationXML>
            <emma:emma xmlns:emma="http://www.w3.org/2003/04/emma" version="1.0">
              <emma:interpretation id="{068307FB-FA5A-4068-8A1C-631230F6407C}" emma:medium="tactile" emma:mode="ink">
                <msink:context xmlns:msink="http://schemas.microsoft.com/ink/2010/main" type="inkWord" rotatedBoundingBox="30567,6174 31093,5958 31315,6498 30789,6713"/>
              </emma:interpretation>
              <emma:one-of disjunction-type="recognition" id="oneOf3">
                <emma:interpretation id="interp15" emma:lang="en-US" emma:confidence="0.5">
                  <emma:literal>x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,</emma:literal>
                </emma:interpretation>
                <emma:interpretation id="interp18" emma:lang="en-US" emma:confidence="0">
                  <emma:literal>.</emma:literal>
                </emma:interpretation>
                <emma:interpretation id="interp1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3294.2241">2216 468 313 0,'0'0'313'0,"0"0"-77"0,-12 1-50 16,12-1-37-16,0 0-33 0,0 0-22 0,0 0-9 15,-14 2-11-15,14-2-4 0,0 0-5 0,0 0-12 16,0 0-7-16,6 5-10 0,-6-5-4 0,12 3-2 15,-12-3-7-15,19 3-12 0,-19-3-13 0,29 1 24 16,-12 0-6-16,1-1 1 0,4 2-3 0,4-2-8 16,-3 1 6-16,3-1 6 0,1 0 6 0,1-1 2 15,-2-1 6-15,3 2-4 0,-1-1 1 0,-2 1-8 16,0-1-1-16,0 1-1 0,-3 0-7 0,-2-2-8 16,-2 2-15-16,-1-1 23 0,-1 1-2 0,-2 0 0 0,-15 0-6 15,23-3 1-15,-23 3-3 0,21 0-2 16,-21 0 2-16,16 0-23 0,-16 0 22 0,15 3-10 15,-15-3-34-15,0 0-50 0,11 3-51 0,-11-3-53 16,0 0-127-16,8 5-134 0,-8-5 63 0</inkml:trace>
          <inkml:trace contextRef="#ctx0" brushRef="#br0" timeOffset="2940.1953">2498 10 230 0,'0'0'353'0,"2"-9"-81"0,-2 9-41 16,0 0-40-16,0-9-7 0,0 9-22 0,0 0-17 0,0 0-15 15,0 0-11-15,2-8-11 0,-2 8-15 0,0 0-20 16,0 0-16-16,0 0-4 0,0 0 16 0,0 0 8 16,0 0 6-16,0 0-8 0,-2 13 15 0,2-13 11 15,0 14-15-15,0-5-12 0,-2-1-9 16,2 2-1-16,0 4 15 0,2 1-30 0,-2-2 12 0,0 2-23 16,2 2 13-16,-1-2-31 0,-1 2 24 0,3 2-28 15,-2 0 17-15,-1-1-25 0,2 2 9 0,-2-1-12 16,3 1 13-16,-3-4-28 0,1 3 20 0,1-3-19 15,-2 3-6-15,0-2-5 0,0-1-23 0,2-1-81 16,-2-2 22-16,2 1-56 0,-2-1-37 0,0-2-28 16,0-3-38-16,0 1-29 0,0-9-402 0,-4 13-199 15</inkml:trace>
        </inkml:traceGroup>
        <inkml:traceGroup>
          <inkml:annotationXML>
            <emma:emma xmlns:emma="http://www.w3.org/2003/04/emma" version="1.0">
              <emma:interpretation id="{1D5BB599-1CD8-4310-A67E-A0A79812561E}" emma:medium="tactile" emma:mode="ink">
                <msink:context xmlns:msink="http://schemas.microsoft.com/ink/2010/main" type="inkWord" rotatedBoundingBox="31406,5757 32312,5386 32601,6090 31695,6462"/>
              </emma:interpretation>
              <emma:one-of disjunction-type="recognition" id="oneOf4">
                <emma:interpretation id="interp20" emma:lang="en-US" emma:confidence="0.5">
                  <emma:literal>(I)</emma:literal>
                </emma:interpretation>
                <emma:interpretation id="interp21" emma:lang="en-US" emma:confidence="0">
                  <emma:literal>(I</emma:literal>
                </emma:interpretation>
                <emma:interpretation id="interp22" emma:lang="en-US" emma:confidence="0">
                  <emma:literal>(Is</emma:literal>
                </emma:interpretation>
                <emma:interpretation id="interp23" emma:lang="en-US" emma:confidence="0">
                  <emma:literal>(t)</emma:literal>
                </emma:interpretation>
                <emma:interpretation id="interp24" emma:lang="en-US" emma:confidence="0">
                  <emma:literal>(In</emma:literal>
                </emma:interpretation>
              </emma:one-of>
            </emma:emma>
          </inkml:annotationXML>
          <inkml:trace contextRef="#ctx0" brushRef="#br0" timeOffset="24429.0283">3171-306 309 0,'2'-10'300'0,"-2"10"-92"0,0 0 18 0,2-10-28 15,-2 10-30-15,0 0-10 0,2-10-25 0,-2 10-9 16,0 0-12-16,0 0-11 0,0-12-9 0,0 12-2 15,0 0-5-15,0 0-12 0,0 0-3 16,0-9-5-16,0 9-2 0,0 0-2 0,0 0 1 16,0 0-3-16,0 0 1 0,0 0-1 0,0 0-6 15,0 0 4-15,0 0-3 0,-4-7-8 0,4 7-8 0,0 0 9 16,0 0 31-16,-10 8-2 0,10-8-5 16,-9 9-13-16,2 0-6 0,2-1 4 0,-1-1-5 0,1 2-8 15,-1 2-5-15,0-1-5 0,1 1 20 16,-2 1 5-16,1 0 43 0,1 2-60 0,-2-1-5 15,1 2-4-15,-1 0 2 0,1 0-5 0,1 2 5 0,-2-1 4 16,2-1-2-16,1 2 2 0,-1-1-4 0,2 0-2 16,-1 0-5-16,1-1-6 0,1 0-1 0,2 1 1 15,-1 0-8-15,1-1-1 0,1 1 0 0,-1-2-1 16,2 1 0-16,1 0-5 0,1-2 3 16,-1 1-3-16,3 1-2 0,0-4 2 0,-1 3 0 15,1-1-2-15,-1-2 4 0,4 1-7 0,-1-3 1 0,-1 2-6 16,-1-2-2-16,3 1-19 0,-1-3-17 0,-2-1-49 15,0 1-31-15,-1-2-103 0,-5-5-5 0,17 8-75 16,-17-8 5-16,13 4-23 0,-13-4-50 0,14-3-413 16,-14 3-304-16</inkml:trace>
          <inkml:trace contextRef="#ctx0" brushRef="#br0" timeOffset="24916.3078">3349-177 267 0,'0'0'265'0,"0"0"-89"15,-9-4-8-15,9 4-29 0,0 0 26 0,0 0-46 16,-11-4 14-16,11 4-47 0,0 0 15 0,0 0-33 0,0 0 26 16,0 0-29-16,-11-2 27 0,11 2-32 0,0 0 18 15,0 0-32-15,0 0 11 0,0 0-26 0,0 0 13 16,8-6-7-16,-8 6 13 0,12-5-16 0,-12 5-1 15,17-3-5-15,-17 3-4 0,22-3-7 0,-22 3 2 16,24-1-11-16,-7-1 9 0,-1 0-9 0,-2 1 2 16,3-1-3-16,-1 2-1 0,-1-1-4 0,0 0 4 15,1 1-6-15,-16 0 0 0,24-2 5 0,-24 2-6 16,22-1 7-16,-22 1-2 0,18-1-5 0,-18 1 2 16,16-2 0-16,-16 2 6 0,13-2-4 0,-13 2-5 15,0 0 6-15,15 0-7 0,-15 0 3 0,0 0-7 0,0 0 6 16,0 0-19-16,12 4-33 0,-12-4-39 0,0 0-25 15,0 0-42-15,-4 5-37 0,4-5 11 0,0 0-95 16,-11 4-184-16,11-4 55 0</inkml:trace>
          <inkml:trace contextRef="#ctx0" brushRef="#br0" timeOffset="25384.2236">3502-190 245 0,'0'0'296'0,"0"0"-68"15,0 0-35-15,0 0-27 0,1-9-26 0,-1 9-25 16,0 0-22-16,0 0-14 0,0 0-15 0,0 0-5 15,0 0-5-15,0 0 8 0,0 0 0 0,0 0 7 0,0 0-5 16,0 0-3-16,0 0 9 0,0 0-32 0,0 0 2 16,0 0 18-16,0 0 16 0,0 0 9 15,-3 7 9-15,3-7-35 0,0 0 18 0,0 11-17 0,0-11 36 16,0 12-53-16,0-12 38 0,0 12-53 0,0-12 45 16,0 16-47-16,0-16 46 0,2 20-47 0,-2-11 41 15,3-1-52-15,-3 3 49 0,2 1-61 0,1-1 53 16,-2 0-56-16,2-1 2 0,-2 2-1 0,0-2 0 15,-1 0 8-15,3 1-8 0,0-3 5 0,-3 1 4 16,0 0-4-16,0-9 5 0,1 15-7 0,1-7-4 16,-2-8 7-16,0 15 4 0,0-15 2 0,2 13-6 0,-2-13-1 15,0 12-2-15,0-12 2 0,0 8-7 0,0-8 0 16,1 9-3-16,-1-9-4 0,0 0-16 16,0 8-35-16,0-8-26 0,0 0-19 0,0 0-18 0,0 9-27 15,0-9-64-15,0 0 20 0,0 0-59 0,0 0 26 16,0 0-358-16,0 0-103 0</inkml:trace>
          <inkml:trace contextRef="#ctx0" brushRef="#br0" timeOffset="25804.1852">3361 107 61 0,'0'0'327'0,"0"0"-99"0,-14 1-4 0,14-1-59 15,0 0 13-15,0 0-50 0,0 0-8 0,0 0 15 16,0 0-12-16,0 0-11 0,0 0-17 0,0 0-12 16,0 0 0-16,0 0-11 0,0 0-8 0,0 0-16 15,0 0-8-15,0 0 0 0,0 0-6 0,0 0-4 0,0 0-4 16,0 0 2-16,0 0-2 0,0 0-5 0,23 0-4 15,-23 0-3-15,20-1-3 0,-20 1-4 16,25 0 0-16,-25 0 2 0,29-1-6 0,-14-1-9 0,2 1 14 16,0-1 0-16,-1 1-4 0,-3 0 2 0,3-1-4 15,-3 0 0-15,2 0 2 0,-3 0 1 0,-12 2-4 16,19-1 0-16,-19 1 9 0,20-2-11 0,-20 2 3 16,15-4-1-16,-15 4-2 0,14-1 2 0,-14 1-3 15,0 0 4-15,17-3-6 0,-17 3 4 0,0 0-5 16,0 0-2-16,15-1-2 0,-15 1 4 0,0 0-11 15,0 0-6-15,0 0-44 0,0 0 3 0,14 0-56 16,-14 0-10-16,0 0-53 0,0 0 9 0,0 0-97 0,0 0-214 16,6-6 33-16</inkml:trace>
          <inkml:trace contextRef="#ctx0" brushRef="#br0" timeOffset="26258.2554">3791-358 249 0,'0'0'293'0,"-4"-7"-65"15,4 7-31-15,0 0-22 0,-3-9-19 0,3 9-26 16,0 0-13-16,0 0-21 0,-5-6-8 0,5 6-16 16,0 0-3-16,0 0 3 0,0 0 5 0,0 0 3 15,0 0 10-15,0 0-8 0,0 0-4 0,8 5-4 16,-8-5-19-16,9 8 16 0,-3-5 2 0,0 4 41 16,1-1-60-16,0 2 38 0,2 1-46 0,1-2 39 0,-1 3 6 15,3 1-6-15,0 0 10 0,-1 2-20 0,1-1-1 16,-2 0-15-16,2 2-4 0,-1-1-5 0,1 1-2 15,0-1-8-15,-1 2 3 0,1-2 2 0,-3 2-2 16,1 1-1-16,0-3-2 0,-4 2 0 0,3 0-47 16,-1-1 51-16,-3 1-48 0,-4-3 48 0,4 3-44 15,-5-3 40-15,0 3-54 0,-2-2 52 0,-2 1-49 16,-1 3 50-16,-3-2-55 0,-2 0 50 0,-3 1-60 16,-3 1-3-16,-3-1-17 0,-2 1-48 0,-2-1-91 0,1-1-39 15,-8 1-53-15,0 1-65 0,-2-3-68 16,0 0-380-16,-3-3-311 0</inkml:trace>
        </inkml:traceGroup>
      </inkml:traceGroup>
    </inkml:traceGroup>
    <inkml:traceGroup>
      <inkml:annotationXML>
        <emma:emma xmlns:emma="http://www.w3.org/2003/04/emma" version="1.0">
          <emma:interpretation id="{E8D7FD9F-7E51-478F-9FF8-CD87C102456B}" emma:medium="tactile" emma:mode="ink">
            <msink:context xmlns:msink="http://schemas.microsoft.com/ink/2010/main" type="paragraph" rotatedBoundingBox="26556,7015 32909,6575 32968,7438 26616,7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9BE8A2-DF6E-4CB2-8DF3-DF355C6BEF69}" emma:medium="tactile" emma:mode="ink">
              <msink:context xmlns:msink="http://schemas.microsoft.com/ink/2010/main" type="line" rotatedBoundingBox="26556,7015 32909,6575 32968,7438 26616,7878"/>
            </emma:interpretation>
          </emma:emma>
        </inkml:annotationXML>
        <inkml:traceGroup>
          <inkml:annotationXML>
            <emma:emma xmlns:emma="http://www.w3.org/2003/04/emma" version="1.0">
              <emma:interpretation id="{739849D6-C7F1-4C06-BAEF-4D7147E518AA}" emma:medium="tactile" emma:mode="ink">
                <msink:context xmlns:msink="http://schemas.microsoft.com/ink/2010/main" type="inkWord" rotatedBoundingBox="26561,7083 26857,7063 26894,7600 26598,7620"/>
              </emma:interpretation>
              <emma:one-of disjunction-type="recognition" id="oneOf5">
                <emma:interpretation id="interp25" emma:lang="en-US" emma:confidence="0.5">
                  <emma:literal>P</emma:literal>
                </emma:interpretation>
                <emma:interpretation id="interp26" emma:lang="en-US" emma:confidence="0">
                  <emma:literal>p</emma:literal>
                </emma:interpretation>
                <emma:interpretation id="interp27" emma:lang="en-US" emma:confidence="0">
                  <emma:literal>F</emma:literal>
                </emma:interpretation>
                <emma:interpretation id="interp28" emma:lang="en-US" emma:confidence="0">
                  <emma:literal>PP</emma:literal>
                </emma:interpretation>
                <emma:interpretation id="interp29" emma:lang="en-US" emma:confidence="0">
                  <emma:literal>PM</emma:literal>
                </emma:interpretation>
              </emma:one-of>
            </emma:emma>
          </inkml:annotationXML>
          <inkml:trace contextRef="#ctx0" brushRef="#br0" timeOffset="7686.2361">-1839 1121 190 0,'0'0'467'15,"0"0"-136"-15,-7-8-22 0,7 8-88 0,0 0 15 16,0 0-19-16,-6-6-33 0,6 6-5 0,0 0-28 16,0 0-13-16,0 0-11 0,0 0-10 0,-9-3-4 15,9 3-4-15,0 0 37 0,0 0 31 0,-5 6-4 16,5-6-12-16,-2 11-9 0,2-11-9 0,-1 13-9 15,-1-2 21-15,2-2-34 0,0 4 9 0,0-1-30 16,0 5 11-16,0-2-22 0,0 1-1 0,0 1-23 16,0 2-3-16,0 1-21 0,0-1 5 0,0 2-6 15,2-1 3-15,-2 3-11 0,0-6-5 0,0 3-3 16,0-3-4-16,0-1-4 0,0 2-1 0,-2-1-4 16,2-3-3-16,-2 1-3 0,1 0 6 0,1-2 1 15,-3-1-8-15,2-4-1 0,1 1-3 0,0 1-3 16,0-10-4-16,-1 17-10 0,1-17-14 0,-1 12-38 15,1-12-45-15,-3 7-54 0,3-7-60 0,0 0-44 16,-8 6-31-16,8-6 0 0,0 0-16 0,-10-2-44 16,10 2-23-16,-5-9-516 0,5 9-466 0</inkml:trace>
          <inkml:trace contextRef="#ctx0" brushRef="#br0" timeOffset="8162.144">-1897 1263 283 0,'0'-11'309'0,"0"11"-75"0,-4-13-14 16,4 13-39-16,-1-15-9 0,1 15-48 0,-2-13-4 15,2 13-28-15,-2-12 27 0,2 12-5 0,-2-13-14 16,2 13-7-16,-1-11 1 0,1 11-1 0,-3-13-7 16,3 13-2-16,0-10-3 0,0 10 2 0,-2-11 4 15,2 11-11-15,0-10 8 0,0 10-7 0,0 0-5 16,0-10-8-16,0 10-10 0,0-11-7 0,0 11-9 15,0 0-13-15,2-10-19 0,-2 10 17 0,6-8-5 16,-6 8 0-16,11-5-6 0,-11 5 1 0,16-5-3 16,-6 1-14-16,2 1 13 0,-1 1-1 0,1-2-11 15,0 2 11-15,-12 2-5 0,22-4 4 0,-22 4 1 16,20 0 14-16,-20 0 16 0,24 3 9 0,-13 0-2 16,1 3 4-16,-2-1 5 0,2-1 3 0,-2 2 2 15,1 3 1-15,-3-2 2 0,1 0-8 0,-3 4 2 16,1-4 1-16,-2 2-4 0,0 1 1 0,-3-1 16 15,4 3-25-15,-5-3 12 0,2 2-21 0,-1-2 15 16,-2 0-24-16,-1 2-7 0,0-3 2 0,-2 3-1 16,0-2-4-16,-1 2-2 0,2-2-1 0,-3-1-10 15,-2 3 8-15,-1-4-4 0,2-2-4 0,-2 1 6 16,-1 1-8-16,1-1 4 0,-2-2 0 0,-2 0-3 16,-1-1-1-16,2 0-2 0,-5 0 13 0,16-3-23 15,-26 1 14-15,26-1-40 0,-25-1-14 0,10 1-58 16,15 0-35-16,-23-3-59 0,23 3-36 0,-19-4-16 15,19 4-78-15,-15-5-4 0,15 5-50 0,-6-5-430 16,6 5-350-16</inkml:trace>
        </inkml:traceGroup>
        <inkml:traceGroup>
          <inkml:annotationXML>
            <emma:emma xmlns:emma="http://www.w3.org/2003/04/emma" version="1.0">
              <emma:interpretation id="{F3945BBA-7B8F-4164-9B97-61D1459C2A77}" emma:medium="tactile" emma:mode="ink">
                <msink:context xmlns:msink="http://schemas.microsoft.com/ink/2010/main" type="inkWord" rotatedBoundingBox="27523,7102 29642,6955 29691,7665 27572,7812">
                  <msink:destinationLink direction="with" ref="{8B090979-8D4D-48D7-93BE-4ED97C905829}"/>
                </msink:context>
              </emma:interpretation>
              <emma:one-of disjunction-type="recognition" id="oneOf6">
                <emma:interpretation id="interp30" emma:lang="en-US" emma:confidence="0.5">
                  <emma:literal>=</emma:literal>
                </emma:interpretation>
                <emma:interpretation id="interp31" emma:lang="en-US" emma:confidence="0.5">
                  <emma:literal>+ =</emma:literal>
                </emma:interpretation>
                <emma:interpretation id="interp32" emma:lang="en-US" emma:confidence="0">
                  <emma:literal>t =</emma:literal>
                </emma:interpretation>
                <emma:interpretation id="interp33" emma:lang="en-US" emma:confidence="0">
                  <emma:literal>y =</emma:literal>
                </emma:interpretation>
                <emma:interpretation id="interp34" emma:lang="en-US" emma:confidence="0">
                  <emma:literal>x =</emma:literal>
                </emma:interpretation>
              </emma:one-of>
            </emma:emma>
          </inkml:annotationXML>
          <inkml:trace contextRef="#ctx0" brushRef="#br0" timeOffset="7161.9846">-936 1268 322 0,'0'0'312'0,"0"0"-61"15,0 0-19-15,0 0-31 0,0 0-27 0,-15 0-13 16,15 0-10-16,0 0-13 0,0 0-7 0,0 0-10 16,0 0-32-16,0 0 5 0,0 0-12 15,0 0 3-15,0 0 0 0,-17 0-8 0,17 0 5 0,0 0-8 16,0 0 14-16,0 0-11 0,0 0 3 0,0 0 1 15,0 0 4-15,0 0-4 0,0 0 9 0,0 0-10 16,0 0 11-16,0 0-17 0,0 0 5 0,0 0-25 16,0 0 13-16,0 0-23 0,0 0 11 0,0 0-28 15,0 0 18-15,0 0-18 0,0 0 14 0,0 0-15 16,0 0 28-16,0 0-17 0,17 2 20 0,-17-2-24 16,18 0 12-16,-18 0-30 0,19 0 20 0,-19 0-24 15,24 0 17-15,-24 0-23 0,23 0 17 0,-9 0-22 16,-14 0 16-16,32 0-18 0,-17 0 18 0,2-2-22 15,-1 2 17-15,1 0-18 0,0-2 22 0,1 2-20 16,-1 0 1-16,0-1 0 0,1 1 2 0,0-2 2 16,-1 2-1-16,0 0 2 0,1-4 2 0,-1 4-7 15,-1-4 9-15,0 4-2 0,1-1 0 0,-3-1 2 16,0 1-6-16,1 1 7 0,-15 0 2 0,22-3 1 16,-22 3 0-16,18-1-2 0,-18 1 3 0,20-3 7 15,-20 3 3-15,17 0-1 0,-17 0 1 0,13 0 2 16,-13 0 1-16,13-3 0 0,-13 3-4 0,0 0 4 15,16 0-5-15,-16 0 2 0,0 0 0 0,14-2-2 16,-14 2 0-16,0 0 1 0,0 0 2 0,17 0 4 16,-17 0 18-16,0 0-21 0,0 0 22 0,0 0-16 15,11 0 15-15,-11 0-20 0,0 0 8 0,0 0-13 16,0 0 10-16,0 0-17 0,0 0 11 0,12-4-22 16,-12 4 14-16,0 0-13 0,0 0 4 0,0 0-10 15,0 0 2-15,0 0-33 0,0 0-2 0,0 0-67 16,0 0-41-16,0 0-53 0,0 0-70 0,-12 4-50 15,12-4-29-15,-18 0-38 0,18 0-94 0,-22 2-440 16,22-2-490-16</inkml:trace>
          <inkml:trace contextRef="#ctx0" brushRef="#br0" timeOffset="8564.1765">-657 1069 124 0,'0'0'242'0,"0"0"-75"0,0 0-37 0,0 0-30 16,0 0-18-16,0 0-20 0,0 0-14 0,11 4-33 0,-11-4-26 16,0 0-110-16,12 2-143 0,-12-2 83 0</inkml:trace>
          <inkml:trace contextRef="#ctx0" brushRef="#br0" timeOffset="8988.0202">-580 1084 335 0,'0'0'422'0,"0"0"-104"0,13 2-40 16,-13-2-81-16,0 0 12 0,0 0-61 0,0 0 36 0,0 0-20 15,0 0-19-15,0 0-76 0,0 0 42 16,0 0-51-16,0 0 39 0,12 2-48 0,-12-2 41 16,0 0 3-16,0 0-9 0,0 0-25 0,0 0 25 15,0 0-18-15,0 0 3 0,0 0-7 0,0 0 3 16,0 0 2-16,0 0-7 0,8 7-2 0,-8-7-11 0,5 5-6 16,-5-5-8-16,5 7-7 0,-5-7-6 0,6 7-20 15,-6-7 21-15,11 10-5 0,-11-10-7 16,13 8-12-16,-7 0 13 0,5-1 0 0,0-2-2 15,-2 1-1-15,3 3-1 0,2-1-4 0,0-1 2 16,3 2 1-16,-4-1-1 0,0-3-7 0,-1 2 5 0,2 0 0 16,-2-2-1-16,-3 0 1 0,2 0-7 0,0 1 5 15,-11-6-7-15,15 5 9 0,-15-5 1 0,12 7-4 16,-12-7-2-16,11 6 5 0,-11-6-1 0,8 6 1 16,-8-6-1-16,0 0 13 0,12 5-20 15,-12-5 0-15,0 0 6 0,5 7 5 0,-5-7-4 16,-5 9-9-16,5-9 6 0,-10 10 0 0,3-6 1 0,-1 2 0 15,-2 1 0-15,-2-2-5 0,-1 2 6 0,-2 2-1 16,-2-1 4-16,-2 1-4 0,0 1-6 16,-4-2 6-16,1 2 0 0,-1-1-2 0,2 0-1 15,2 2 2-15,1-3-10 0,-2 1-7 0,3-2-28 16,3-1-48-16,3 0-48 0,0 0-38 0,1 0-29 0,10-6-62 16,-9 9-51-16,9-9-151 0,0 0-248 0,1 11-225 15</inkml:trace>
          <inkml:trace contextRef="#ctx0" brushRef="#br0" timeOffset="10070.5373">-49 1725 342 0,'0'0'333'0,"-12"6"-55"0,12-6-68 0,-9 4 1 0,9-4-44 16,0 0 14-16,-12 4-41 0,12-4 37 0,0 0-59 16,0 0 40-16,0 0-70 0,0 0 32 0,0 0-59 15,12 3 39-15,-12-3-49 0,18-4 46 0,-4 2-42 16,1 0 39-16,4-4-34 0,2 3 31 16,1-3-38-16,8 2 29 0,-2-1-28 0,4-2 17 15,2 0-26-15,4 1 24 0,4-4-18 0,-3 3 17 0,4 1-16 16,0-1 17-16,-1 0-14 0,2-2 8 0,-1 4-8 15,0-2 12-15,1-1-14 0,-2 2 8 16,-1-3-5-16,0 3 11 0,-1-1-7 0,-6 2 8 16,1-1-2-16,-3 0-2 0,-1 1 1 0,-2 2-5 15,-2-3-8-15,-3 2 1 0,0 0-8 0,-4 1 1 0,0-1 1 16,-3 2-2-16,1 1-5 0,-4-2-5 0,-1 0-2 16,0 2-5-16,-13 1-4 0,18-3-4 15,-18 3 0-15,19-4 0 0,-19 4-2 0,15-2-4 16,-15 2-5-16,11-1-2 0,-11 1 0 0,0 0-2 15,0 0-4-15,17 0-3 0,-17 0-9 0,0 0-9 16,0 0-33-16,0 0-52 0,0 0-66 0,0 0-99 0,0 0-35 16,0 0-87-16,0 0-44 0,-17-2-66 0,8-3-411 15,-3 1-481-15</inkml:trace>
          <inkml:trace contextRef="#ctx0" brushRef="#br0" timeOffset="9598.011">144 1547 303 0,'-13'0'335'16,"-4"0"-92"-16,3 0-12 0,-1-3-35 0,-1 3-4 15,1 0-49-15,0-1 15 0,15 1-51 0,-22 0 22 16,22 0-55-16,-23 0 34 0,23 0-56 0,-19 0 37 16,19 0-52-16,-16-2 52 0,16 2-5 0,0 0-48 15,-17 0 55-15,17 0-43 0,0 0 40 0,0 0-43 16,0 0 59-16,0 0-4 0,0 0 4 0,0 0-45 16,0 0 23-16,11-8-13 0,-11 8-10 0,26-3-11 15,-9 1-6-15,4-2-12 0,1 2-21 0,1-1 20 16,4-1-24-16,4 0 19 0,3-1-28 0,1 3 24 15,0-3-22-15,2 1 20 0,0 0-22 0,4-2 23 16,-1 3-19-16,3-4 15 0,-2 1 3 0,-1 0 23 16,2 1 3-16,-1 0-5 0,2-1 0 0,-11-2-1 15,3 5-6-15,0-2-2 0,1 0-3 0,-3-1 0 16,0 1 9-16,-4 0 2 0,3 1-8 0,-3-1 4 16,-6 1-1-16,0-2-2 0,-3 3 0 0,0 1-6 15,-5-1-1-15,2 1-2 0,-6-3-10 0,1 4 3 16,-12 1 1-16,22-5-5 0,-22 5-3 0,18-3-3 15,-18 3 0-15,12-3-1 0,-12 3 0 0,14-2-5 16,-14 2-3-16,0 0-5 0,14-2-9 0,-14 2-1 16,0 0-4-16,0 0-28 0,0 0-37 0,0 0-46 15,0 0-55-15,0 0-24 0,0 0-28 0,-8 6-51 16,8-6-5-16,-14 4-24 0,14-4-64 0,-21 3-292 16,7-3-183-16</inkml:trace>
        </inkml:traceGroup>
        <inkml:traceGroup>
          <inkml:annotationXML>
            <emma:emma xmlns:emma="http://www.w3.org/2003/04/emma" version="1.0">
              <emma:interpretation id="{98CD4FBE-62DB-4B5B-A13D-426C7DDD9A2C}" emma:medium="tactile" emma:mode="ink">
                <msink:context xmlns:msink="http://schemas.microsoft.com/ink/2010/main" type="inkWord" rotatedBoundingBox="30853,6717 32909,6575 32959,7303 30903,7446">
                  <msink:destinationLink direction="with" ref="{8B090979-8D4D-48D7-93BE-4ED97C905829}"/>
                </msink:context>
              </emma:interpretation>
              <emma:one-of disjunction-type="recognition" id="oneOf7">
                <emma:interpretation id="interp35" emma:lang="en-US" emma:confidence="0.5">
                  <emma:literal>20 lb)</emma:literal>
                </emma:interpretation>
                <emma:interpretation id="interp36" emma:lang="en-US" emma:confidence="0.5">
                  <emma:literal>20 (D</emma:literal>
                </emma:interpretation>
                <emma:interpretation id="interp37" emma:lang="en-US" emma:confidence="0">
                  <emma:literal>20 (D)</emma:literal>
                </emma:interpretation>
                <emma:interpretation id="interp38" emma:lang="en-US" emma:confidence="0">
                  <emma:literal>20 (B</emma:literal>
                </emma:interpretation>
                <emma:interpretation id="interp39" emma:lang="en-US" emma:confidence="0">
                  <emma:literal>20 GB</emma:literal>
                </emma:interpretation>
              </emma:one-of>
            </emma:emma>
          </inkml:annotationXML>
          <inkml:trace contextRef="#ctx0" brushRef="#br0" timeOffset="3983.1458">2517 957 20 0,'0'0'406'16,"0"0"-109"-16,0 0-62 0,-11 3-23 0,11-3-44 15,0 0-35-15,0 0-14 0,0 0-26 0,-11-7-10 16,11 7-5-16,0 0-7 0,-4-6-15 0,4 6-11 15,0 0-13-15,0-11 5 0,0 11 12 0,0-8-4 16,0 8-5-16,4-10-13 0,-4 10 0 0,8-11-9 16,-8 11-8-16,6-11 4 0,0 7-9 0,-6 4 5 15,11-11-3-15,-11 11 1 0,16-9-1 0,-8 5-8 16,1 1 6-16,-9 3-8 0,18-6 2 0,-18 6-4 16,18-5 8-16,-18 5-3 0,21 0 1 0,-21 0 1 15,18 4 1-15,-18-4 0 0,19 6-6 0,-10-2 9 16,2 0-11-16,-4 2 12 0,0 3-5 0,2-2 0 15,-3-1 2-15,-1 6 3 0,-1-4-2 0,2 1-2 16,-3 4-3-16,-1-3 8 0,0 2 0 0,-2-2-1 16,0 3 0-16,-2-2-1 0,0 2 3 0,-1-2 0 15,-4 2 41-15,2-2-60 0,-2 0 53 0,0 2-37 16,-4 0 49-16,1-1-51 0,-2 0 49 0,-1 4-53 16,0-8 52-16,-2 2-61 0,-1 1 55 0,2-2-48 15,-3 2 49-15,2-3-50 0,-2 0 47 0,-1 0-56 16,4 0 56-16,-2 0-42 0,3-2 36 0,1 0-46 15,1-2 50-15,0 3-53 0,1-3 50 0,10-4-57 16,-17 8 60-16,17-8-48 0,-10 5 50 0,10-5-47 16,-12 5 47-16,12-5-47 0,0 0 46 0,-6 6-51 15,6-6 43-15,0 0-42 0,0 0 38 0,14 3-42 16,-14-3 39-16,0 0-44 0,23 2 40 0,-23-2-47 16,26-5 46-16,-12 5-39 0,1 0 32 0,2-3-36 15,-1 2 42-15,1-1-44 0,1 0 40 0,0 1-41 16,-1-1 44-16,1 1-41 0,2-1 35 0,-5 0-34 15,2-1 38-15,0 3-40 0,-2-2 42 0,-2 2-43 0,0-1 44 16,-13 1-41-16,22-2 33 0,-22 2-36 16,17-4 42-16,-17 4-43 0,16-2 42 0,-16 2-45 15,11-3 25-15,-11 3-74 0,0 0 22 0,15-3-80 16,-15 3-16-16,0 0-68 0,0 0-49 0,7-4-441 16,-7 4-215-16</inkml:trace>
          <inkml:trace contextRef="#ctx0" brushRef="#br0" timeOffset="4529.794">3039 979 316 0,'0'-9'382'0,"-3"2"-92"16,3 7-56-16,-4-13-24 0,4 13-34 0,-1-14-34 0,1 14-32 15,-4-13-27-15,4 13 7 0,-2-8-10 0,2 8-21 16,-4-10-3-16,4 10 2 0,-2-7 1 0,2 7-2 15,0 0 10-15,-4-7-2 0,4 7-1 0,0 0 19 16,0 0 12-16,0 0-1 0,-14-2-11 0,14 2 7 16,0 0 0-16,-11 6-2 0,11-6 10 0,-12 9-10 15,7-2-9-15,-2 0-7 0,2-2 0 0,-1 5 7 16,0-3-4-16,1 3-16 0,1 0-8 0,-1 0-2 16,0 3 5-16,2-4-6 0,0 5-8 0,0-4-4 15,-1 4-3-15,4-2-4 0,-1 2 6 0,1-3-7 16,0 4 8-16,1-2-15 0,-1-1 5 0,4 2-10 15,-1-4 5-15,-1 4-7 0,1-4 6 0,3 0-9 16,-1 1 10-16,2-1-10 0,1 0 6 0,-2-3-6 16,2 2 3-16,4-1-8 0,-3-2 3 0,0-2 0 15,2 1 3-15,0-1-8 0,0-1 8 0,2-1-10 16,-13-2 5-16,25 0-8 0,-25 0 3 0,26 0-2 16,-15-2 7-16,4-1-4 0,-1-1 1 0,-3-1-6 15,1-1 6-15,2 2-6 0,-2-4 2 0,-3 0 0 16,3 0 1-16,-3-2 5 0,-1 0 1 0,1 1 0 0,-3-3 0 15,1-2 3-15,-2 1-2 0,-3-1-1 16,2 2 0-16,-2-3-2 0,-2 3 1 0,0-4-1 0,0 0 2 16,-3 5 1-16,-1-3-2 0,-1 2 0 0,-2-2 2 15,1 5-5-15,-2-4-2 0,-1 3 2 0,-1 2-1 16,1-1 0-16,-3 2-2 0,0 0-2 0,-2 1-1 16,2 2-6-16,-2 3-6 0,0-2-11 0,-3 0-33 15,3 2-35-15,-2-3-46 0,2 4-65 0,0-2-51 16,14 2-15-16,-26 2-9 0,26-2-11 0,-26 4-21 15,26-4-39-15,-22 0-402 0,22 0-262 0</inkml:trace>
          <inkml:trace contextRef="#ctx0" brushRef="#br0" timeOffset="21492.028">3585 647 141 0,'0'0'253'0,"0"0"-104"15,0 0 23-15,0 0-56 0,0 0 30 0,6-7-51 16,-6 7-11-16,0 0 33 0,0 0-33 0,6-5-4 0,-6 5-3 15,0 0 0-15,0 0-1 0,0 0-7 0,0 0 28 16,3-8-34-16,-3 8 27 0,0 0-30 0,0 0 16 16,0 0-29-16,0 0 15 0,0 0-8 0,0 0 2 15,3-7-11-15,-3 7 2 0,0 0 2 16,0 0 0-16,0 0 0 0,0 0-20 0,0 0 17 0,0 0-24 16,0 0 12-16,0 0-22 0,0 0 18 0,0 0-22 15,0 0 28-15,0 0-31 0,0 0 30 0,0 0-31 16,0 0 40-16,0 0-44 0,0 0 15 0,-8 9 41 15,8-9-43-15,-6 6 43 0,6-6-61 0,-9 11 60 16,4-6-42-16,1 1 48 0,-1 0-44 0,-2 2 43 16,-1 3-49-16,2-5 43 0,-1 6-50 0,0-5 45 15,-2 3-49-15,1 3 54 0,1-3-47 0,-2 1 45 16,-1 0-46-16,3 2 41 0,-3-2-46 0,4 3 45 16,-3 1-46-16,1-3 4 0,1 2 2 0,2-1 13 15,-1 1 5-15,0-1 7 0,1 2-4 0,4 1-5 16,-4-2-3-16,5 3 1 0,-3 0 1 0,1-2-5 15,2 2-6-15,0 2 3 0,2-3-1 0,0 0 2 16,-1 4-3-16,4-1 5 0,-4-1-1 0,4 1-4 16,1-3-3-16,-1 3-5 0,0-2 6 0,0-3-2 15,2 1-2-15,-1 2 1 0,1-6 2 0,-2 2 1 16,4-3-4-16,-3 2-2 0,2-4 1 0,1 0 1 16,0 2-2-16,0-4 1 0,-1 1 0 0,4-1 3 15,-3 0-6-15,1-2-1 0,-1 0 4 0,3 0-2 16,-12-4 1-16,17 6-1 0,-17-6 0 0,15 4-1 15,-15-4 4-15,13 4-6 0,-13-4 5 0,0 0-4 16,18 3 1-16,-18-3-2 0,0 0 1 0,16 3 1 16,-16-3 1-16,0 0-6 0,0 0 1 0,15 1-1 15,-15-1-3-15,0 0-5 0,0 0-12 0,0 0-38 16,14-1-49-16,-14 1-58 0,0 0-12 0,0 0-11 16,0 0-13-16,10-6-18 0,-10 6-24 0,0 0-52 15,2-8-413-15,-2 8-216 0</inkml:trace>
          <inkml:trace contextRef="#ctx0" brushRef="#br0" timeOffset="22738.1427">3930 817 4 0,'0'0'312'15,"0"0"-73"-15,0 0-50 0,0 0-27 0,0 0-29 16,0 0-12-16,0 0-8 0,-5-7-8 0,5 7-13 16,0 0-4-16,0 0-8 0,0 0-1 0,0 0-11 15,0 0-10-15,0 0-9 0,0 0-9 0,0 0-4 16,0-10 0-16,0 10 4 0,0 0-6 0,0 0 1 15,0 0 11-15,0-11-6 0,0 11-8 0,0 0-2 16,5-11-9-16,-5 11-1 0,6-7 1 0,-6 7-2 16,6-9 3-16,-6 9-2 0,10-10 3 0,-10 10-12 15,11-11-1-15,-11 11-1 0,11-8-2 0,-11 8-2 16,13-5-1-16,-13 5 1 0,12-9-6 0,-12 9 3 16,13-5 5-16,-13 5-7 0,10-5 2 0,-10 5 0 15,12-3-4-15,-12 3 4 0,14-2-2 0,-14 2 1 16,0 0-2-16,18 0 1 0,-18 0 5 0,12 2-2 15,-12-2-3-15,12 4 4 0,-12-4-3 0,10 6 4 16,-10-6-1-16,9 9 0 0,-9-9 1 0,9 9 18 16,-9-9-17-16,7 11-1 0,-7-11 2 0,5 11 0 15,-5-11 2-15,5 15 2 0,-5-15-2 0,3 11 1 16,-3-11 0-16,0 14 0 0,0-14 3 0,0 14 11 16,0-14-14-16,0 13 13 0,0-13-14 0,0 12 13 15,0-12-19-15,-3 12 33 0,3-12-30 0,-5 12 19 16,5-12-29-16,-4 12 34 0,4-12-36 0,-5 10 48 15,5-10-41-15,-5 13 48 0,5-13-47 0,-8 10 50 16,8-10-50-16,-8 11 53 0,8-11-55 0,-10 7 53 16,10-7-54-16,-9 11 61 0,9-11-61 0,-12 9 57 0,12-9-48 15,-13 8 33-15,13-8-51 0,-16 7 47 0,16-7-47 16,-16 6 42-16,16-6-44 0,-16 5 50 16,16-5-52-16,-17 6 48 0,17-6-45 0,-17 7 42 15,17-7-47-15,-18 3 48 0,18-3-57 0,-16 6 55 16,16-6-53-16,-17 2 54 0,17-2-47 0,-16 6 43 0,16-6-44 15,-17 1 49-15,17-1-55 0,-14 4 50 16,14-4-57-16,-17 3 54 0,17-3-39 0,-14 2 38 16,14-2-45-16,-15 1 42 0,15-1-48 0,-15 0 43 15,15 0-48-15,0 0 41 0,-17 2-87 0,17-2-18 0,0 0-13 16,0 0-31-16,-16 1-6 0,16-1-50 0,0 0 5 16,0 0-88-16,-9-3-68 0,9 3-202 0,0 0-62 15</inkml:trace>
          <inkml:trace contextRef="#ctx0" brushRef="#br0" timeOffset="21978.4414">3804 834 60 0,'0'0'311'0,"0"0"-68"0,0-11-37 15,0 11-21-15,0 0-14 0,0 0-25 0,0-10-25 0,0 10-18 16,0 0-14-16,0 0-9 0,0 0-3 0,0 0-6 16,-2-9 0-16,2 9 6 0,0 0 4 0,0 0 7 15,0 0 1-15,0 0 12 0,0 0-16 16,0 0 57-16,0 0-35 0,0 0 37 0,0 0-55 15,0 0 59-15,0 0-6 0,-4 11-10 0,4-11-2 0,0 8-56 16,0-8 41-16,0 11-52 0,0-11 68 0,-2 13-62 16,2-13 49-16,0 14-64 0,0-14 57 0,0 17-66 15,0-6 71-15,0-2-56 0,1 4 52 0,-1-4-72 16,1 4 56-16,-1 0-71 0,0 1 55 0,0 0-68 16,3-1 67-16,-3-1-79 0,1 3 0 0,1-2 2 15,-2 0-3-15,0 1 4 0,0-2 0 0,4 0-1 16,-3-2-1-16,0 2 6 0,2-2 0 0,-2 1-6 15,0-4 0-15,-1 2-1 0,2 1 2 16,-2-10 0-16,5 12-2 0,-5-12-2 0,2 13 0 0,-2-13-7 16,3 13-8-16,-3-13-18 0,3 11-17 0,-3-11-19 15,1 7-29-15,-1-7-36 0,0 0-59 0,0 0-81 16,5 8-19-16,-5-8-34 0,0 0-19 0,0 0-23 16,0 0-474-16,0 0-390 0</inkml:trace>
          <inkml:trace contextRef="#ctx0" brushRef="#br0" timeOffset="23380.2229">4292 656 204 0,'0'0'325'0,"0"0"-83"16,0 0-49-16,0 0-27 0,1-9-23 0,-1 9-27 16,0 0-19-16,0 0-17 0,0 0-13 0,0 0-12 15,0 0-9-15,0 0-13 0,1-7 0 0,-1 7-2 16,0 0 6-16,0 0-9 0,0 0-1 0,0 0-5 15,0 0-3-15,0 0-4 0,0 0 4 0,0 0 20 16,0 0 22-16,0 0-3 0,9 6-8 0,-9-6-6 16,2 7-10-16,-2-7 0 0,6 4-1 0,-6-4-1 15,9 6 7-15,-9-6 1 0,10 8-7 0,-3-2-4 16,-7-6 2-16,12 8 21 0,-12-8-12 0,11 10-2 16,-3-4-7-16,-2-1-6 0,0 3 21 0,0 0 17 15,2 0-8-15,-4 0-1 0,3 2 21 0,-4 0-15 16,2 3-5-16,-1-2-5 0,-1 3-1 0,-3-2 2 15,1 3 7-15,2-1 0 0,-3 1-7 0,-3 2 6 16,2 1-20-16,1-3-1 0,-2 2 0 0,1 0-48 16,-3 0 55-16,-1 4-49 0,2-4 56 0,-2 1-48 15,-1 0 5-15,1-2 2 0,-2 1 2 0,-1 0 3 16,1-2 6-16,-4 1 2 0,1 0 1 0,1-3-2 16,-3 0-1-16,1-1-4 0,-4 1-1 0,4-2-4 15,-4 2-3-15,1-5-2 0,0 3-1 0,0-3 0 16,0 1 1-16,-2-3-6 0,4 0 5 0,-2-1-5 15,0 0 2-15,1 1 2 0,0-4-2 0,-1 3-2 16,2-4 0-16,-1 0 1 0,13-1-1 0,-22 3-4 16,22-3 3-16,-17 1-1 0,17-1-2 0,-17 2-1 15,17-2-3-15,0 0 1 0,-20-2-2 0,20 2-9 16,0 0-20-16,-17-2-35 0,17 2-32 0,0 0-32 16,-14-4-14-16,14 4 0 0,0 0-11 0,-9-7-8 15,9 7-42-15,-9-6-30 0,9 6-90 0,-6-8-335 16,6 8-176-16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43.20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-4-1 47 0,'0'0'549'0,"0"0"-120"0,6-4-137 0,-6 4-25 15,0 0-92-15,0 0 7 0,0 0-73 0,0 0 15 16,0 0-61-16,0 0 23 0,0 0-56 0,0 0 23 15,0 0-40-15,0 0 16 0,0 0-71 0,0 0-33 16,0 0-72-16,0 0-68 0,1 6-76 0,-1-6-234 16,0 0-27-16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44.77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82492FEC-3397-4C1B-A8C5-3FA4F9070289}" emma:medium="tactile" emma:mode="ink">
          <msink:context xmlns:msink="http://schemas.microsoft.com/ink/2010/main" type="inkDrawing" rotatedBoundingBox="7094,13646 8975,12633 9010,12697 7129,13710" semanticType="callout" shapeName="Other">
            <msink:sourceLink direction="with" ref="{016C0AAF-2B8B-45E9-A1F7-9AFC0F54D350}"/>
            <msink:sourceLink direction="with" ref="{542F33DF-2E5B-497D-B8E2-7BC8AE43CAEA}"/>
            <msink:sourceLink direction="with" ref="{6C76346C-8E89-41FE-B5B1-1893C811D0DB}"/>
          </msink:context>
        </emma:interpretation>
      </emma:emma>
    </inkml:annotationXML>
    <inkml:trace contextRef="#ctx0" brushRef="#br0">1840 25 409 0,'9'-9'332'0,"-9"9"-72"15,6-5-4-15,-6 5-62 0,9-5 3 0,-9 5-47 16,0 0 21-16,6-5-46 0,-6 5 32 0,0 0-56 16,0 0 36-16,7-6-52 0,-7 6 41 0,0 0-28 15,0 0 34-15,0 0-18 0,0 0 18 0,0 0-32 16,0 0 5-16,0 0-28 0,0 0 24 0,0 0-1 16,0 0 16-16,0 0 7 0,-6 7 5 0,6-7 1 15,-7 9-8-15,-1-4-13 0,1 2-6 0,-2 0 3 16,-4 3-4-16,0-1-6 0,-3 0-8 0,-3 3-4 15,-3 0-6-15,-1 3-7 0,-7 1-1 0,1 1-6 0,-5 0 3 16,0 2-8-16,-6 4-4 0,-1-1-4 0,-1 0-2 16,-2 4-2-16,-1 0-4 0,1-1 10 0,-4 3 6 15,0 4 0-15,-9 0 21 0,-2 4-31 0,-3-1 37 16,0 1-42-16,-2-2 26 0,1 2-41 0,-2-1 28 16,0 2-7-16,-1-4-7 0,3 2-8 0,2-4-9 15,7-4-35-15,2 0 35 0,3-1-34 0,0-2 32 16,6-2-33-16,-1-2 35 0,10-2-40 0,-1-3 36 15,11-3-33-15,-3 2 35 0,5-5-37 0,3 1 36 16,1-3-31-16,3-2 33 0,2 2-35 0,1-2 34 16,2 0-34-16,1-2 35 0,9-3-34 0,-14 7 26 15,14-7-42-15,-13 5 16 0,13-5-69 0,0 0-56 16,-12-2-40-16,12 2-37 0,0 0-28 0,1-13-25 16,4 8-40-16,2-5-55 0,2 3-28 0,4-6-77 15,2 2-139-15,5-5-389 0,3 1-590 0</inkml:trace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45.84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91F8FDF-0688-4A95-BA2C-57AA5133E89D}" emma:medium="tactile" emma:mode="ink">
          <msink:context xmlns:msink="http://schemas.microsoft.com/ink/2010/main" type="inkDrawing" rotatedBoundingBox="9111,12502 10951,13774 10620,14253 8780,12980" semanticType="callout" shapeName="Other">
            <msink:sourceLink direction="to" ref="{6725E98B-5FDA-4FEF-9A51-EDC16415AEA2}"/>
            <msink:sourceLink direction="from" ref="{6C76346C-8E89-41FE-B5B1-1893C811D0DB}"/>
          </msink:context>
        </emma:interpretation>
      </emma:emma>
    </inkml:annotationXML>
    <inkml:trace contextRef="#ctx0" brushRef="#br0">69 4 238 0,'0'0'274'0,"-12"-2"-52"16,12 2-42-16,0 0 8 0,-14 0-22 0,14 0 7 16,0 0-26-16,0 0 25 0,-16-2-38 0,16 2 23 0,0 0-39 15,0 0 37-15,0 0-58 0,-15 0 34 0,15 0-48 16,0 0 30-16,0 0-13 0,0 0 29 0,0 0-25 16,0 0 20-16,0 0-19 0,0 0 11 0,0 0-26 15,0 0 0-15,-13-1-21 0,13 1 0 0,0 0-22 16,0 0 1-16,0 0-19 0,0 0 7 0,0 0-21 15,0 0 26-15,0 0 45 0,0 0 11 0,6 5-10 16,-6-5-15-16,7 6-12 0,-7-6-10 0,10 7 3 16,-10-7 13-16,12 9 1 0,-7-4-5 0,3 1-7 15,2-1 3-15,-1 1-2 0,-1 1-6 0,4 0-5 16,-2 1 0-16,0 1 3 0,2-2-7 0,0 0 2 16,1 3-6-16,-2 0-1 0,5-1 6 0,-2 0-3 15,2 2-2-15,-2-2-5 0,1 2 5 0,2 2-7 16,3 0 1-16,0 1 4 0,0 2 2 0,2-2-1 0,1-1-5 15,-1 3 0-15,1 0 7 0,4 2 3 16,-1 2 14-16,2-1-28 0,1 0 23 0,0 1-23 16,-2-3 20-16,1 6-26 0,1-5 37 0,1 4-27 15,-2-1 30-15,2 0-39 0,0-1 44 0,-2 2-3 0,5-3-1 16,-4 3-3-16,1 1-8 0,0-3 5 0,2 1-14 16,-2 0-1-16,0 1 1 0,2 0 1 0,-2-3-2 15,0 1-4-15,-2-1-1 0,1 1 0 0,-1 0 2 16,0-2-3-16,2 1 5 0,-3 0-3 0,2-2-4 15,-6 0-3-15,2-4-1 0,-2 4-2 0,-1-3-7 16,1 0-3-16,-1 2-2 0,0-4 1 0,-2 1-6 16,0 2-2-16,0-3 1 0,-2 0-2 0,-2-2-4 15,-4 1 1-15,4-1 0 0,-3-1-34 0,2 3 37 16,-3-4-30-16,0 1 35 0,-1 0-33 0,0-2 35 16,0 2-30-16,-3 0 35 0,4-3-40 0,-3 3 37 15,0-2-34-15,0-1 35 0,-1 1-34 0,-2-1 33 16,1-1-30-16,1-1 33 0,-2 2-35 0,-6-6 32 15,10 7-34-15,-10-7 36 0,9 7-36 0,-9-7 33 16,9 9-32-16,-9-9 36 0,8 6-36 0,-8-6 32 16,7 6-30-16,-7-6 31 0,0 0-36 0,10 3 37 15,-10-3-33-15,0 0 33 0,7 7-31 0,-7-7 36 0,0 0-38 16,0 0 37-16,5 5-37 0,-5-5 36 16,0 0-34-16,0 0 35 0,0 0-36 0,0 0 34 0,0 0-31 15,9 7 33-15,-9-7-37 0,0 0 32 16,0 0-43-16,0 0 23 0,0 0-55 0,0 0 11 0,0 0-70 15,0 0-18-15,0 0-64 0,0 0-44 0,0 0-23 16,0 0-52-16,-9-10-23 0,9 10-66 0,-5-9-27 16,5 9-102-16,-7-7-183 0,7 7-296 0,-5-13-623 15</inkml:trace>
    <inkml:trace contextRef="#ctx0" brushRef="#br0" timeOffset="577.5723">1776 980 242 0,'0'0'428'0,"0"0"-66"16,0 0-84-16,0 0-44 0,0 0-32 0,0 0 16 15,0 0-67-15,-4-6 31 0,4 6-66 0,0 0 39 16,0 0-26-16,0 0 25 0,0 0-22 0,0 0 19 15,0 0-26-15,0 0 13 0,0 0-19 0,0 0 8 0,0 0-18 16,0 0 3-16,0 0-17 0,0 0 1 0,0 0-12 16,0 0-7-16,0 0-7 0,0 0-12 0,0 0-1 15,0 0-1-15,0 0 4 0,0 0 5 16,0 0-10-16,0 0 2 0,0 0-9 0,0 0-3 0,0 0-5 16,-1 7-1-16,1-7-6 0,0 0-3 0,1 10-4 15,-1-10 2-15,5 7-4 0,-5-7-3 0,2 10-2 16,-2-10-3-16,2 7 0 0,-2-7-5 0,1 10 8 15,-1-10 9-15,2 14 7 0,2-7-2 0,-3 1-3 16,-1-8-6-16,4 16-4 0,-3-6 2 0,0-2-2 16,3 0-9-16,-2 1 0 0,1 0-1 0,0 3-1 15,1-4-9-15,-3 0 9 0,3 1 4 0,-3 0-11 16,1-1 6-16,2 1-5 0,-4-9 3 0,2 15-7 16,1-6 1-16,-3-9-2 0,5 12 9 0,-5-12-7 15,1 12 7-15,-1-12-10 0,1 9 11 0,-1-9 2 16,4 9-6-16,-4-9-6 0,0 0 7 0,3 9-6 15,-3-9 5-15,0 0-6 0,0 0 7 0,3 11-8 16,-3-11 6-16,0 0-3 0,-10 7 9 0,10-7-14 0,-11 6 2 16,11-6 2-16,-17 5 8 0,5-3-5 0,1 4 4 15,-2-4-8-15,-3 1 1 0,-3 2 3 16,-2-2 7-16,-1 0-8 0,-1 2-2 0,0-2-12 0,-1-1-15 16,-2 0-39-16,-1-1-9 0,0 2-47 0,-2-3-24 15,0 0-55-15,-2 1-38 0,-4-2-53 0,-2 1-69 16,1-4-55-16,-4-2-164 0,-3 0-334 0,-1 0-485 15</inkml:trace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56.47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9C06A95-FAE7-4B45-B9DC-D759A21615D0}" emma:medium="tactile" emma:mode="ink">
          <msink:context xmlns:msink="http://schemas.microsoft.com/ink/2010/main" type="inkDrawing" rotatedBoundingBox="9050,12609 13624,13470 13615,13521 9040,12660" semanticType="callout" shapeName="Other"/>
        </emma:interpretation>
      </emma:emma>
    </inkml:annotationXML>
    <inkml:trace contextRef="#ctx0" brushRef="#br0">0 0 53 0,'0'0'232'0,"0"0"-55"0,0 0-41 0,7 3-34 15,-7-3-14-15,0 0-9 0,0 0-14 0,9 6-13 16,-9-6-5-16,0 0-4 0,7 7-6 0,-7-7 13 16,0 0 0-16,12 7-4 0,-12-7-16 0,7 6 5 15,-7-6-7-15,12 4 3 0,-12-4-11 0,14 6 4 16,-14-6 1-16,14 5 1 0,-14-5-5 0,17 6 7 15,-17-6-12-15,21 7 9 0,-8-4-10 0,0 1 3 16,-1 0-10-16,-1-1 5 0,6 0-6 0,-1 1 7 16,0-1-14-16,2 1 6 0,1 1-5 0,4 0 5 15,-1-2-6-15,1 1 9 0,2 2-16 0,3-2 14 16,1 3-8-16,0-3 6 0,4 2-5 0,-3-1 5 16,2 4-8-16,-2-3 9 0,1-1-9 0,1 3 10 15,2-3-10-15,-3 3 8 0,1-1-6 0,-1 0 7 16,3-1-14-16,-4 1 13 0,5 1-9 0,-3-1 11 0,-1 0-9 15,3-2 8-15,-1 1-8 0,1 1 9 0,-3 0-11 16,4 0 10-16,-1-2-8 0,1 0 6 16,0 2-12-16,5 0 15 0,0-2-10 0,0 0 7 15,-1 3-6-15,1 0 8 0,1-3-7 0,-1 2 5 0,2 0-4 16,-2-1 9-16,0 1-13 0,0 0 15 0,-1 1-7 16,1-2 19-16,0 0-7 0,-4 1 19 15,-1 0-18-15,0-3 10 0,-1 3-3 0,1-3-2 0,0 3 4 16,-1-1-3-16,0 0 3 0,1-1 2 0,-1 0-1 15,1 2 2-15,0-1-3 0,-1-2 7 0,1 2-1 16,-1-1 2-16,1 0-4 0,0 1-7 0,-1 2 3 16,1-3-7-16,-1 0 0 0,1 3-9 0,-3-2 6 15,-1 1-26-15,3 0 23 0,-2 0-21 0,-2-1 34 16,1 2-24-16,1 0 28 0,-1-2-30 0,-1 1 29 16,2 2-45-16,1-2 42 0,-4-1-29 0,3 1 29 15,0 1-26-15,-1-2 34 0,-1 2-37 0,2 0 34 16,-2-3-32-16,2 1 31 0,-1 2 0 0,-2-1-4 15,3-1-1-15,-1 1-1 0,-1-1-6 0,4-1 8 16,-5 1-2-16,5-1-3 0,0 1 3 0,-1 0 2 16,3-2-6-16,-2 2 0 0,8 1 9 0,-2-3-36 15,0 2 39-15,1-1-38 0,-1 2 39 0,-2-1-39 16,2-3 40-16,-5 3-38 0,-1 0 43 0,-2-1-39 16,2 2 41-16,-5-2-36 0,2 0 31 0,-1 2-20 15,-1-3 33-15,-3 2-24 0,-1-1 26 0,0 0-26 16,-2 2 24-16,1-3-21 0,-2 2 15 0,1 1-17 15,0-3 16-15,0 2-18 0,1-1 16 0,-1 1-12 0,-1 1 20 16,1-3-21-16,1 1 22 0,-4 1-18 0,0-1 17 16,-2-1-14-16,-1-1 18 0,0 0-13 15,-3 0 8-15,-1 1-10 0,0 0 10 0,-2-3-17 0,-11-1 3 16,17 5-8-16,-17-5 9 0,18 4-17 0,-18-4 10 16,12 1-14-16,-12-1 6 0,0 0-8 0,17 3 4 15,-17-3-11-15,0 0 4 0,14 3-5 0,-14-3 9 16,0 0-11-16,0 0 6 0,13 3-7 0,-13-3 8 15,0 0-13-15,0 0 9 0,0 0-16 0,0 0-7 16,12 4-35-16,-12-4-19 0,0 0-53 0,0 0-10 16,0 0-66-16,0 0 4 0,0 0-77 0,0 0-61 15,0 0-146-15,0 0-247 0,-13-6-232 0</inkml:trace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33.60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E24270-8EA5-49BE-ADA2-E4BCBB20188C}" emma:medium="tactile" emma:mode="ink">
          <msink:context xmlns:msink="http://schemas.microsoft.com/ink/2010/main" type="inkDrawing" rotatedBoundingBox="5836,15822 7087,15763 7088,15789 5837,15848" semanticType="underline" shapeName="Other">
            <msink:sourceLink direction="with" ref="{FE23BA8E-5178-448D-88E8-E800A401EA7C}"/>
          </msink:context>
        </emma:interpretation>
      </emma:emma>
    </inkml:annotationXML>
    <inkml:trace contextRef="#ctx0" brushRef="#br0">117 37 34 0,'-18'2'442'0,"1"-1"-75"0,4 3-69 16,2-2-6-16,-1-1-74 0,12-1 23 0,-18 3-44 16,18-3-11-16,-17 3-36 0,17-3-26 0,-12 2-21 0,12-2-3 15,0 0 17-15,0 0 21 0,0 0 5 0,3 8-11 16,-3-8-8-16,22 1-20 0,-5-1-3 0,1-1-13 15,9 1-6-15,2 0-5 0,3-2-10 16,7 0-7-16,5-2-7 0,2 2-8 0,2 0-15 0,1-2 0 16,1 3-6-16,0-3 9 0,2 2-6 0,0 1 6 15,-2-4-11-15,-2 1 10 0,0 1-1 0,0 0 3 16,-6 1 1-16,-3 0 0 0,-2-2 0 0,-4 3-2 16,2 1 3-16,-8-3-1 0,-1 1-4 0,0 1 0 15,-3-2-6-15,-3 3-2 0,-3-2-11 0,-2 2 2 16,-1-1-4-16,1 0-1 0,-15 1-2 0,23 0-2 15,-23 0-2-15,18-2-3 0,-18 2-3 0,17 0 6 16,-17 0 1-16,0 0 0 0,22 0-6 0,-22 0-21 16,0 0-33-16,17 2-50 0,-17-2-48 0,0 0-71 15,13 1-44-15,-13-1-90 0,0 0-213 0,0 0-369 16,0 0-517-16</inkml:trace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59.318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3B162B0-919B-42DE-8E25-38377254705C}" emma:medium="tactile" emma:mode="ink">
          <msink:context xmlns:msink="http://schemas.microsoft.com/ink/2010/main" type="inkDrawing" rotatedBoundingBox="5026,18120 16346,17631 16358,17894 5037,18382" shapeName="Other"/>
        </emma:interpretation>
      </emma:emma>
    </inkml:annotationXML>
    <inkml:trace contextRef="#ctx0" brushRef="#br0">-4 366 21 0,'0'0'192'0,"0"0"-74"0,0-8-1 0,0 8-58 16,0 0 19-16,0 0-43 0,0 0 25 0,0 0-44 16,0 0 31-16,0 0-40 0,0 0 29 0,0 0-35 15,0 0 29-15,0 0-35 0,0 0 33 0,0 0-36 16,5-8 34-16,-5 8-29 0,0 0 29 0,0 0-41 15,15-3 39-15,-15 3-29 0,0 0 30 0,15-3-28 16,-15 3 28-16,14-2-35 0,-14 2 26 0,14 2-26 16,-14-2 31-16,17 1-38 0,-17-1 35 0,21 2-31 0,-21-2 29 15,24 0-33-15,-24 0 34 0,30 0-33 16,-15 0 34-16,4 0-31 0,-1 0 31 0,2 0-32 16,0 0 29-16,3 2-31 0,3-1 33 0,-3-2-36 0,2 1 36 15,3 1-27-15,-1 1 27 0,1 1-34 0,4 0 34 16,-2-3-34-16,2 4 33 0,-1-1-30 0,-1 1 29 15,1 1-32-15,0-2 34 0,-2 2-34 0,3-1 34 16,-4-1-32-16,2 3 29 0,0-3-28 0,0 1 29 16,-2 0-32-16,1-2 28 0,3 1-26 0,-2 2 33 15,0-2-38-15,2 0 35 0,-1 0-31 0,-1 0 30 16,-2-1-34-16,6 0 36 0,-3-1-31 0,1 1 31 16,2 2-32-16,-4-1 32 0,2 0-33 0,-6-2 30 15,2 2-29-15,0-2 32 0,-3 3-35 0,3-2 34 16,0-1-29-16,-1 1 30 0,-1 2-33 0,3-2 30 15,-2-1-25-15,-3 2 26 0,5-2-28 0,-2 2 32 16,-1-3-32-16,1 1 32 0,0 1-36 0,-1-2 32 16,1 2-29-16,-2 0 30 0,1-4-29 0,-2 2 33 15,4 2-31-15,-4-2 27 0,1 0-23 0,2 0 21 16,-2 0-31-16,2 0 35 0,-4 0-31 0,4 0 32 16,-2-2-34-16,2 2 32 0,-2-2-24 0,2 0 22 15,-3 2-28-15,3-1 28 0,-2 1-28 0,4-3 6 16,-2 3 25-16,-1-1-26 0,1-1 24 0,1 1-31 0,-2-2 32 15,1-1-29-15,2 2 32 0,1 2-36 16,2-5 33-16,-6 3-28 0,1 1 31 0,3-2-33 16,-2 0 29-16,1 1-30 0,-1 0 28 0,1-4-18 15,-2 6 20-15,1-1-32 0,-2-3 35 0,1 1-34 0,-2 3 30 16,3-4-30-16,0 1 34 0,-3 0-32 0,3-1 32 16,1 1-31-16,1 1 30 0,1-2-31 0,0 2 28 15,-1-3-29-15,2 2 29 0,-2-2-31 0,3 2 36 16,-2 1-35-16,2-3 33 0,1 1-32 0,-3-1 31 15,1 2-27-15,2 0 23 0,-3-1-26 0,1 1 31 16,-1 0-33-16,2-2 32 0,-2 0-33 0,-1 4 29 16,2-4-24-16,-2 1 29 0,2-1-31 0,-2 1 28 15,0-2-26-15,2 3 28 0,-1-2-29 0,3-1 29 16,-5 0-34-16,6 1 35 0,-2-2-32 0,-1 0 31 16,4-2-30-16,2 4 33 0,-4 0-31 0,0-2 27 15,1 0-28-15,-2 4 30 0,0-2-30 0,-2-1 27 16,3 0-28-16,-4 2 26 0,0-1-32 0,2 2 39 15,-2-1-32-15,0 0 30 0,-2 0-31 0,2 1 33 16,1 1-33-16,-1-2 29 0,-1 1-30 0,4 0 30 16,-4 0-30-16,1-2 32 0,4 3-34 0,-4-1 34 15,2 0-31-15,-2 0 25 0,1 1-23 0,-4-3 31 16,0 2-33-16,-1 0 24 0,0 2 3 0,0-2 0 16,0 2-4-16,0-2-1 0,0 1-3 0,-2 1-1 0,1-1-4 15,1-2 3-15,-1 3 2 0,-1-2-5 16,3 0 1-16,-2 2 1 0,2 0-1 0,0-2-5 15,-1 0 7-15,0 3-6 0,0-2 3 0,1-1 0 0,-1 1 2 16,1-1-1-16,0 2-4 0,-1-2 6 0,1 1-2 16,0 1-3-16,-2-2 3 0,2 2-1 0,-1-2-1 15,1 2 0-15,-2-3 2 0,2 2-3 0,-4 0 2 16,4-2 0-16,-2 1 0 0,-2 2 0 0,0 0 0 16,5-1-4-16,-5-2 4 0,2 4 0 0,-2-3-2 15,0 3 2-15,3-2 2 0,-3-1 0 0,2 0-5 16,-2 0 2-16,4 1 3 0,-3 0-6 0,0 0 4 15,0-2 1-15,-1 4-1 0,-1-3-1 0,1 1 2 16,0 0 1-16,1 1-4 0,-4-1 2 0,0-1 3 16,-3 3-4-16,3-1-2 0,-2 1 3 0,1-2 2 15,-1 1-3-15,2 1 0 0,-1-1 1 0,3-1-27 16,-2 2 29-16,2-2-26 0,2 0 33 0,-2 2-32 16,0 0 36-16,1-1-31 0,-1 1 31 0,1-2-30 15,-2-1 32-15,1 3-34 0,-1-1 35 0,-2 1-32 16,2 0 32-16,-2-1-33 0,-1 1 30 0,3 0-30 15,-2-2 32-15,-2 2-28 0,4 0 28 0,-3 0-29 16,1-1 28-16,0 1-28 0,1 0 28 0,-2 0-28 16,3 0 29-16,-2 0-31 0,2 0 32 0,-1 0-32 0,0 0 34 15,0 0-37-15,2 0 36 0,1 0-32 0,0-2 29 16,1 2-33-16,-1-1 34 0,0 1-28 16,-1 0 23-16,-4 0 4 0,4 0-5 0,-2 0 2 0,2 0-5 15,-2 0-1-15,0 0-5 0,2 0-20 0,-3 0 30 16,3 0-28-16,0 0 27 0,2 0-28 0,-6 0 29 15,5 0-28-15,0 0 35 0,1 1-36 16,-4-1 33-16,2 0-28 0,2 0 29 0,-1 0-31 0,-2 0 31 16,2 0-30-16,1 0 26 0,0 0-21 0,-1 0 27 15,0 0-29-15,1 0 32 0,-1 0-28 0,0 0 31 16,1 0-32-16,-2 0 30 0,1 0-30 0,0 0 15 16,2 0-13-16,-2 0 26 0,-1 2-28 0,1-2 29 15,1 1-31-15,-1-1 28 0,0 0-34 0,-1 2 38 16,3-2-31-16,-2 0 24 0,3 0-27 0,-3 0 26 15,2 0-19-15,-2 0 24 0,-1 0-4 0,0 0-1 16,-2 0-5-16,0 0 1 0,0 0-5 0,0 0 4 16,0 0-2-16,0 0 0 0,0 0-2 0,1 0-2 15,-2 0 3-15,2 1-31 0,2 0 31 0,-2-1-1 0,3 0-27 16,0 0 32-16,0 0-27 0,0 3 28 16,-1-3-24-16,0 0 26 0,0 2-30 0,1-2 35 15,-1 0-31-15,-1 1 26 0,0-1-28 0,0 0 28 16,-3 0-21-16,0 0 20 0,1 0-30 0,0 0 36 0,-4 0-28 15,5 0 27-15,-3 2-30 0,0-2 28 16,1 0-27-16,-3 0 26 0,5 2-26 0,-3-2 27 16,2 0-29-16,-4 0 31 0,3 0-9 0,1 2 1 0,-2-2 1 15,0 0-1-15,3 0-4 0,-3 0 1 0,0 1-1 16,1-1-4-16,-3 0 4 0,1 0-1 0,1 0-2 16,-1 0 2-16,-1 1 0 0,0-1-4 0,-1 0 1 15,2 0 3-15,-2 0-2 0,-2 2-1 0,4-2 1 16,-2 0-1-16,0 0 1 0,1 0-4 0,3 0 4 15,-3 0-3-15,0 0 1 0,2 1 0 0,0-2 4 16,-1 1-1-16,0 0-5 0,1 1 7 0,-1 1-4 16,1-1 1-16,-1-1-3 0,0 0 2 0,-1 0 0 15,1 2 4-15,0-2-6 0,0 0 2 0,0 0-2 16,1 0 6-16,-1 1-8 0,-1-1 8 0,0 0-6 16,3 0 4-16,-2 2-2 0,-1-2 0 0,3 0 0 15,-2 2 0-15,1 0 0 0,-1-2 2 0,1 1-6 16,-1-1 6-16,0 0 0 0,1 0-1 0,-1 3-1 15,-1-3 2-15,-1 1-2 0,1-1-2 0,1 3 4 16,0-3 3-16,-1 1 6 0,-1-1 13 0,1 0 7 16,1 0 2-16,-2 0-9 0,-1 2 2 0,-14-2-6 15,33 0-3-15,-33 0 0 0,31 0-5 0,-17 1 1 16,0-1-8-16,3 0 6 0,-17 0-5 0,32 2-3 0,-17-2 3 16,-15 0-1-16,29 0 2 0,-29 0-8 0,31 0 7 15,-16 1-1-15,-15-1-5 0,28 0 4 0,-15 0 3 16,-13 0-2-16,27 0-2 0,-27 0-3 15,29 0 6-15,-14 0-5 0,-15 0 6 0,29 2-5 0,-29-2 2 16,30 0-1-16,-14 0-6 0,-1 0 10 0,1 0 2 16,1 0 5-16,0 0 1 0,0 0 4 0,0 0-1 15,0 0-3-15,-1 0-1 0,0 0 0 0,1 0-19 16,2 0 22-16,-1 0-3 0,-1 0 0 0,2 0-1 16,-2 1 1-16,1-1 5 0,1 0 0 0,0 0 5 15,-1 2 5-15,1-2 3 0,-2 0 3 0,0 0 5 16,1 0 2-16,-2 0-3 0,-1 0 5 0,0 0-1 15,1 0 7-15,0 0-2 0,-2 0 0 0,2-2-7 16,-16 2-1-16,26 0 7 0,-11-1-7 0,-15 1-4 16,23-2-5-16,-23 2-6 0,24 0-6 0,-24 0-4 15,22-1 9-15,-22 1 4 0,18-2 1 0,-18 2 36 16,18-1-41-16,-18 1 34 0,17-2-37 0,-17 2 44 16,14 0-44-16,-14 0 39 0,13-1-49 0,-13 1 37 15,0 0-46-15,15-1-3 0,-15 1 5 0,0 0-4 16,0 0-4-16,15-2 44 0,-15 2-47 0,0 0 28 15,0 0-48-15,0 0 12 0,0 0-80 0,0 0-98 16,0 0-117-16,-2-7-457 0,2 7-282 0</inkml:trace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49.57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5751135-904A-4C82-8431-999C67F2B286}" emma:medium="tactile" emma:mode="ink">
          <msink:context xmlns:msink="http://schemas.microsoft.com/ink/2010/main" type="writingRegion" rotatedBoundingBox="7461,12534 7504,13790 6787,13814 6744,12559"/>
        </emma:interpretation>
      </emma:emma>
    </inkml:annotationXML>
    <inkml:traceGroup>
      <inkml:annotationXML>
        <emma:emma xmlns:emma="http://www.w3.org/2003/04/emma" version="1.0">
          <emma:interpretation id="{8B050A19-73AA-4145-9472-83BE9D35FDBE}" emma:medium="tactile" emma:mode="ink">
            <msink:context xmlns:msink="http://schemas.microsoft.com/ink/2010/main" type="paragraph" rotatedBoundingBox="7461,12534 7504,13790 6787,13814 6744,12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667C89-320B-4C3A-A163-6F450E553ABE}" emma:medium="tactile" emma:mode="ink">
              <msink:context xmlns:msink="http://schemas.microsoft.com/ink/2010/main" type="line" rotatedBoundingBox="7461,12534 7504,13790 6787,13814 6744,12559"/>
            </emma:interpretation>
          </emma:emma>
        </inkml:annotationXML>
        <inkml:traceGroup>
          <inkml:annotationXML>
            <emma:emma xmlns:emma="http://www.w3.org/2003/04/emma" version="1.0">
              <emma:interpretation id="{542F33DF-2E5B-497D-B8E2-7BC8AE43CAEA}" emma:medium="tactile" emma:mode="ink">
                <msink:context xmlns:msink="http://schemas.microsoft.com/ink/2010/main" type="inkWord" rotatedBoundingBox="7461,12534 7504,13790 6787,13814 6744,12559">
                  <msink:destinationLink direction="with" ref="{82492FEC-3397-4C1B-A8C5-3FA4F9070289}"/>
                </msink:context>
              </emma:interpretation>
              <emma:one-of disjunction-type="recognition" id="oneOf0">
                <emma:interpretation id="interp0" emma:lang="en-US" emma:confidence="0.5">
                  <emma:literal>In</emma:literal>
                </emma:interpretation>
                <emma:interpretation id="interp1" emma:lang="en-US" emma:confidence="0.5">
                  <emma:literal>b N</emma:literal>
                </emma:interpretation>
                <emma:interpretation id="interp2" emma:lang="en-US" emma:confidence="0">
                  <emma:literal>En</emma:literal>
                </emma:interpretation>
                <emma:interpretation id="interp3" emma:lang="en-US" emma:confidence="0">
                  <emma:literal>EN</emma:literal>
                </emma:interpretation>
                <emma:interpretation id="interp4" emma:lang="en-US" emma:confidence="0">
                  <emma:literal>EAV</emma:literal>
                </emma:interpretation>
              </emma:one-of>
            </emma:emma>
          </inkml:annotationXML>
          <inkml:trace contextRef="#ctx0" brushRef="#br0">5680 3404 293 0,'0'0'255'0,"0"0"-29"15,0 0-34-15,0 0-14 0,0 0-37 0,0 0 10 16,0 0-22-16,0 0 18 0,-4-8-36 0,4 8 22 16,0 0-40-16,0 0 36 0,0 0-41 0,0 0 31 15,-3-8-53-15,3 8 45 0,0 0-38 0,0 0 48 16,0 0-24-16,0 0 28 0,0 0-17 0,0 0 16 16,-3-6-20-16,3 6 15 0,0 0-25 0,0 0 5 15,0 0-28-15,0 0 4 0,0 0-26 0,0 0 4 16,0 0-21-16,0 0 12 0,0 0 24 0,-6 6 13 0,6-6-11 15,-3 13-6-15,2-4-5 0,1 1 4 16,0 3-16-16,0 1-5 0,0-1-3 0,0 4-4 16,0-1-3-16,1 2 0 0,2-1-5 0,-3 1-2 15,0-1-2-15,1 1-4 0,-1 1-8 0,0-3 1 0,0 3 14 16,1-5-17-16,-1 3 12 0,3-3-15 0,-3-1 14 16,0 1-20-16,0-4 12 0,0 0-11 15,0-1 13-15,0 0-14 0,0-9 12 0,0 15-16 0,0-15 17 16,0 13-27-16,0-13 12 0,0 11-60 0,0-11-52 15,0 0-72-15,-5 8-49 0,5-8-42 0,0 0-83 16,0 0-50-16,0 0-162 0,-11-6-249 0,11 6-354 16</inkml:trace>
          <inkml:trace contextRef="#ctx0" brushRef="#br0" timeOffset="397.7022">5942 3348 197 0,'0'0'322'0,"9"-8"-46"0,-9 8-44 0,6-6 6 16,-6 6-54-16,0 0 5 0,7-10-52 0,-7 10 16 0,0 0-51 16,5-6 24-16,-5 6-26 0,0 0 41 15,0 0-58-15,0 0 41 0,0 0-40 0,0 0 38 16,-4 14-32-16,4-14 20 0,-2 12-26 0,-2-5 22 0,-2 4-15 15,4 0 16-15,-2 2-22 0,-1 2 6 0,0 3-1 16,-1-1-6-16,3 4-4 0,-3-1-7 16,0 1-7-16,-2 3-3 0,2 3-17 0,-1-2 16 15,1-1 6-15,-3 2-24 0,2-1 8 0,1-1-21 0,1-4 9 16,-2 3-22-16,2-3-2 0,-2 2-4 0,2-3-3 16,-1-1 0-16,1-2-1 0,2 3-2 0,-2-4-1 15,1-3-2-15,1 1 1 0,0-2 0 0,-3 1 0 16,5-3 0-16,0 0-5 0,-2-2 5 0,3-7 1 15,-2 14-2-15,2-14 0 0,-4 10-8 0,4-10-10 16,-2 8-23-16,2-8-43 0,0 0-57 0,-3 7-52 16,3-7-41-16,0 0-38 0,0 0-77 0,0 0-115 15,5-6-395-15,-5 6-402 0</inkml:trace>
          <inkml:trace contextRef="#ctx0" brushRef="#br0" timeOffset="-2260.127">5931 4305 246 0,'0'0'201'16,"0"0"-47"-16,0 0-40 0,0 0-19 0,0 0-11 15,0 0 1-15,0 0-2 0,15-1-28 0,-15 1 19 16,0 0-13-16,0 0 0 0,0 0-16 0,7-4 6 15,-7 4-7-15,0 0 3 0,0 0-15 0,7-4 21 0,-7 4-11 16,0 0 10-16,0 0-9 0,10-6 19 16,-10 6-15-16,0 0 22 0,0 0-21 0,11-5 37 15,-11 5-32-15,0 0 32 0,7-5-32 0,-7 5 41 16,0 0-4-16,11-6-2 0,-11 6-2 0,0 0-3 0,10-4 1 16,-10 4 2-16,0 0-1 0,0 0-2 0,9-4 10 15,-9 4 3-15,0 0-1 0,0 0-3 16,0 0-3-16,11-5-2 0,-11 5-10 0,0 0 0 0,0 0-3 15,0 0-6-15,0 0-9 0,0 0-9 0,0 0-5 16,0 0-15-16,0 0 0 0,0 0-8 0,9-5 0 16,-9 5 4-16,0 0 46 0,-4 10 19 0,4-10-9 15,-3 8-16-15,3-8-9 0,-8 14 1 0,6-6-5 16,-3 0 3-16,-2 5 0 0,2-5-5 0,-2 7-8 16,-2-4-6-16,3 4 2 0,-2 0 3 0,-1-1-4 15,-1 1 0-15,2-1-9 0,0-1-6 0,-1 4 0 16,3-6-5-16,-1 2 0 0,1-3-6 0,-2 2 7 15,4-3-12-15,-1 2 6 0,1-3-10 0,-1-3 9 16,2 2-12-16,3-7 11 0,-5 13-9 0,5-13 16 16,0 10-9-16,0-10 9 0,5 7-8 0,-5-7 12 15,13 6-15-15,-13-6 8 0,17 1-15 0,-17-1 13 16,22-1-12-16,-8-1 7 0,3 0-8 0,-3 0 7 16,1 1-9-16,1-2 3 0,3 2-7 0,-3-3-9 0,1 2-8 15,1 0-23-15,-1 0-31 0,0 1-30 16,-2 0-38-16,0 0-47 0,2 1-38 0,-5-2-41 15,4 2-17-15,-16 0-35 0,27 0-73 0,-27 0-110 0,25 0-347 16,-25 0-399-16</inkml:trace>
          <inkml:trace contextRef="#ctx0" brushRef="#br0" timeOffset="862.3089">6115 3638 296 0,'0'0'266'0,"0"0"-30"0,0 0-10 0,-6-6-34 0,6 6-4 16,0 0-35-16,0 0 22 0,-8-4-54 0,8 4 29 16,0 0-12-16,0 0-18 0,-6-6-15 0,6 6-12 15,0 0-8-15,0 0-16 0,0 0 3 0,0 0 0 16,0 0-13-16,0 0-5 0,-8-4 1 0,8 4-17 15,0 0 13-15,0 0-3 0,0 0-10 0,0 0-3 16,9-5-12-16,-9 5 4 0,10-4-4 0,-10 4-5 16,14-5-4-16,-14 5 0 0,17-4-35 0,-5 1 29 15,0 0-27-15,3 1 32 0,-2-1-30 0,3-1 35 16,-4 2-35-16,4 0 32 0,-2-2-35 0,0 3 37 16,-2-2-30-16,1 0 28 0,-13 3-26 0,18-2 25 15,-18 2-32-15,17-5 29 0,-17 5-28 0,16-3 13 0,-16 3-63 16,11-3 7-16,-11 3-75 0,0 0-18 15,8-4-55-15,-8 4-33 0,0 0-79 0,0 0-317 16,-12-4-149-16</inkml:trace>
          <inkml:trace contextRef="#ctx0" brushRef="#br0" timeOffset="1549.7073">6164 3570 300 0,'-6'6'235'0,"6"-6"-39"0,0 0-14 16,0 0-23-16,0 0-8 0,-9 5-41 0,9-5 8 16,0 0-10-16,-7 6 16 0,7-6-36 0,0 0 21 15,-5 10-32-15,5-10 21 0,-2 10 6 0,2-10-10 16,-3 9-11-16,3-9-11 0,-3 11-9 0,3-11-2 16,-2 10-7-16,2-10 3 0,-1 12-4 0,1-12-8 15,-2 13-8-15,2-13-6 0,0 13-11 0,0-13 6 16,-2 11-2-16,2-11 0 0,-2 13-5 0,2-13-7 0,0 11 3 15,0-11-20-15,0 10 20 0,0-10-3 0,0 0-1 16,0 12 1-16,0-12-4 0,0 0 11 16,0 9 5-16,0-9 5 0,0 0 5 0,0 0 3 15,0 8 5-15,0-8-9 0,0 0 4 0,0 0-5 0,0 0-10 16,0 0-4-16,0 0-4 0,0 0-2 0,0 0-9 16,0 0-2-16,12-2 9 0,-12 2-6 0,0 0 0 15,4-9 1-15,-4 9-3 0,5-6-4 0,-5 6-3 16,3-8 11-16,-3 8-1 0,5-7-3 0,-5 7 2 15,5-7 3-15,-5 7-7 0,7-6 6 0,-7 6 4 16,5-5-1-16,-5 5-1 0,6-9 0 0,-6 9-3 16,0 0-6-16,12-5 4 0,-12 5 3 0,0 0-2 15,11-6 1-15,-11 6 5 0,0 0-3 0,16-2 1 16,-16 2-6-16,0 0 8 0,18-1 3 0,-18 1 0 16,12 1 1-16,-12-1-2 0,13 3 3 0,-13-3 5 15,15 5 2-15,-15-5 1 0,16 5-1 0,-16-5 1 16,14 6-8-16,-14-6 3 0,14 7-1 0,-14-7-4 15,12 7 5-15,-12-7 3 0,12 8 8 0,-9-2-3 16,-3-6 4-16,11 10-1 0,-11-10-9 0,9 10 5 16,-9-10 2-16,5 12 0 0,-5-12 9 0,3 12-11 15,-3-12 10-15,3 12-15 0,-3-12 15 0,0 13-11 16,0-13 13-16,-2 11-17 0,2-11 17 0,-3 13-12 16,3-13-9-16,-6 11 7 0,6-11-1 0,-9 12-4 15,9-12-4-15,-12 10 1 0,6-4-2 0,0-1-3 16,-1-1-2-16,-4 1 0 0,4-1-2 0,-4 2-2 0,1-3 1 15,-2 2-9-15,2-2 9 0,-2 0 0 0,1 0-2 16,-1 0 1-16,12-3 4 0,-19 4-9 16,19-4 9-16,-21 1-16 0,21-1 3 0,-18 3-35 15,18-3-24-15,-17 0-47 0,17 0-40 0,-14-4-48 0,14 4-44 16,-15-6-49-16,15 6-96 0,-6-10-545 0,6 10-509 16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3:00.866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33FD5F-FDD3-483F-8136-E07C90DD8192}" emma:medium="tactile" emma:mode="ink">
          <msink:context xmlns:msink="http://schemas.microsoft.com/ink/2010/main" type="inkDrawing" rotatedBoundingBox="16396,14784 17372,16584 15844,17412 14868,15612" semanticType="verticalRange" shapeName="Other">
            <msink:sourceLink direction="with" ref="{394CFAF5-49BF-4743-9479-E6FE16723821}"/>
            <msink:sourceLink direction="with" ref="{3C972DA2-3460-4265-8092-658862EE9EDA}"/>
          </msink:context>
        </emma:interpretation>
      </emma:emma>
    </inkml:annotationXML>
    <inkml:trace contextRef="#ctx0" brushRef="#br0">38-1 41 0,'0'0'290'0,"0"0"-73"0,0 0-25 15,0 0-31-15,-15 0-10 0,15 0-16 0,0 0-3 16,0 0-30-16,0 0 5 0,-13 2-26 0,13-2 9 16,0 0-18-16,0 0 8 0,0 0-24 0,0 0 12 15,-12 0-33-15,12 0 17 0,0 0-26 0,0 0 20 16,0 0-2-16,0 0 36 0,-2 7-45 0,2-7 29 16,0 0-26-16,2 9 27 0,-2-9-34 0,7 10 31 15,-7-10-37-15,6 11 29 0,2-3-35 0,-2-3 31 16,2 4-37-16,-1 0 35 0,3 0-39 0,2 5 36 15,3-6-38-15,-2 5 30 0,4-2-35 0,1 5 41 16,3-2-42-16,-2-1 40 0,4 3-46 0,1-3 5 16,-1 2 0-16,-1 2-1 0,8 1 2 0,-2-1 6 15,1 0 5-15,-1 1-4 0,2 2 3 0,1-3-1 16,-4 1 32-16,4 2-40 0,-2 2 32 0,0-4-40 16,0 1 33-16,2 3-36 0,-3-2 34 0,1-1-37 0,-1 3 30 15,2-1-29-15,1 0 27 0,-4 0-27 0,2 1 28 16,-1-3 1-16,1 4-29 0,-1-2 27 15,1 0-30-15,-1 2 23 0,-1 1-25 0,2-2 22 0,-3 1-25 16,2 1 39-16,-1 0-39 0,-2 0 45 0,3 2-46 16,2 4 7-16,-1-6 12 0,-2 0-10 0,0 1 7 15,-1-1-1-15,1 0 2 0,2 0-8 0,-5-1 11 16,5 0-5-16,-2-2 1 0,-1-2 2 0,-4-3 2 16,0 3-2-16,-3-4-4 0,2 0 10 0,-2 0-4 15,-3-4 2-15,-3 0-4 0,2-2 1 0,-3 1 0 16,0-2-5-16,-2-2 7 0,-2 1 0 0,1-1-2 15,-3-1 4-15,-6-5-1 0,12 10-2 0,-12-10-4 16,9 6 6-16,-9-6 3 0,10 7-6 0,-10-7 3 16,5 4 3-16,-5-4-6 0,10 7-1 0,-10-7 0 15,0 0 1-15,6 6 4 0,-6-6-4 0,0 0 0 16,0 0 6-16,0 0-10 0,0 0 7 0,-4 8 2 16,4-8 0-16,0 0-7 0,-12 5 6 0,12-5-2 15,-10 6-6-15,10-6 5 0,-12 4 4 0,12-4-1 0,-13 5-3 16,13-5 6-16,-16 4-5 0,16-4-6 15,-17 8 11-15,9-5-2 0,-2 2-4 0,-1-2 7 16,0 2-1-16,-1 1-4 0,0-1 2 0,-1 0 2 16,1 2 3-16,-4 2 1 0,-1-2-1 0,0 1 6 0,1 2 4 15,-4 0-4-15,2 1-1 0,-3 0 4 16,2 3 19-16,-3-2-22 0,0 2 23 0,0-1-21 16,-1 2 17-16,-2 0-13 0,-1-1 13 0,5 1-17 0,-7 4 21 15,1-2-19-15,-2 0 16 0,1 2-15 0,-1-1 17 16,1 0-18-16,-1 2-1 0,2-1-2 0,-4 0 4 15,1-1-3-15,2 1-1 0,-1 2 4 0,0-1-3 16,-1-2-5-16,0 0 4 0,-1 2-2 0,1-2-3 16,2 3 5-16,-1-4-5 0,1 1-1 0,2-1-5 15,0-1 4-15,2-1-1 0,2-1-2 0,-2 0 3 16,0 2-3-16,0-3 0 0,2 0-1 0,0 1 1 16,-1-2-2-16,0 0-1 0,3 0-3 0,4-2 7 15,-3 0-6-15,4-1 0 0,-1-2-1 0,5 2-1 16,-1-3 3-16,3 0-2 0,-1-1 2 0,1-2 0 15,9-3-3-15,-12 9 2 0,12-9 2 0,-12 6 1 16,12-6-1-16,-9 6 3 0,9-6-3 0,0 0-2 16,-9 4 2-16,9-4-4 0,0 0-12 0,0 0-23 15,0 0-33-15,0 0-73 0,0 0-59 0,0 0-62 16,0 0-105-16,0 0-519 0,0 0-447 0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3:01.734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C1A039-19EA-4306-8F46-244B4C901112}" emma:medium="tactile" emma:mode="ink">
          <msink:context xmlns:msink="http://schemas.microsoft.com/ink/2010/main" type="writingRegion" rotatedBoundingBox="18171,15728 22721,15920 22637,17903 18087,17712"/>
        </emma:interpretation>
      </emma:emma>
    </inkml:annotationXML>
    <inkml:traceGroup>
      <inkml:annotationXML>
        <emma:emma xmlns:emma="http://www.w3.org/2003/04/emma" version="1.0">
          <emma:interpretation id="{FBCC5712-5878-49CC-B5B5-9DF7B8360368}" emma:medium="tactile" emma:mode="ink">
            <msink:context xmlns:msink="http://schemas.microsoft.com/ink/2010/main" type="paragraph" rotatedBoundingBox="18171,15728 22721,15920 22675,17011 18125,168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4217E2-D4CC-4AAE-92D7-1D7026819872}" emma:medium="tactile" emma:mode="ink">
              <msink:context xmlns:msink="http://schemas.microsoft.com/ink/2010/main" type="inkBullet" rotatedBoundingBox="18166,15825 18679,15847 18659,16323 18146,16302"/>
            </emma:interpretation>
            <emma:one-of disjunction-type="recognition" id="oneOf0">
              <emma:interpretation id="interp0" emma:lang="en-US" emma:confidence="1">
                <emma:literal>C.</emma:literal>
              </emma:interpretation>
              <emma:interpretation id="interp1" emma:lang="en-US" emma:confidence="0">
                <emma:literal>C:</emma:literal>
              </emma:interpretation>
              <emma:interpretation id="interp2" emma:lang="en-US" emma:confidence="0">
                <emma:literal>c.</emma:literal>
              </emma:interpretation>
              <emma:interpretation id="interp3" emma:lang="en-US" emma:confidence="0">
                <emma:literal>(o</emma:literal>
              </emma:interpretation>
              <emma:interpretation id="interp4" emma:lang="en-US" emma:confidence="0">
                <emma:literal>c:</emma:literal>
              </emma:interpretation>
            </emma:one-of>
          </emma:emma>
        </inkml:annotationXML>
        <inkml:trace contextRef="#ctx0" brushRef="#br0">194 82 100 0,'0'0'394'0,"0"0"-119"16,0 0-45-16,0 0-48 0,0 0-10 0,5-9-31 15,-5 9 16-15,6-5-48 0,-6 5 15 0,6-6-31 16,-6 6 28-16,8-7-33 0,-8 7 26 0,5-10-47 16,-5 10 26-16,4-7-29 0,-4 7 37 0,2-9-48 15,-2 9 42-15,0-9-39 0,0 9 31 0,0 0-30 16,0-10 16-16,0 10-33 0,0 0 13 0,-2-7-31 16,2 7 19-16,0 0-25 0,-16-3 17 0,16 3-14 0,-13 5 29 15,4-1-3-15,0 3 17 0,-2 0-21 16,0 3 20-16,-3-2 10 0,1 7-9 0,0-2 4 15,-2 6-22-15,0-1 3 0,1 0-13 0,2 3 9 0,-1-2-21 16,2 2 10-16,0-1-15 0,4 3-3 0,0-5 0 16,2 2-3-16,1 2 1 0,0-3-4 0,3-3-1 15,1 2 0-15,4-2 0 0,-3-2 3 16,4 1-3-16,-1 0 1 0,3-3-3 0,-1-1 5 0,2-1-5 16,2-1 0-16,1-1 2 0,0-1-3 0,2-1 3 15,0-5-9-15,3 4 8 0,-3-3-1 0,1 0 2 16,-14-2-4-16,28-2 0 0,-13 1 1 0,-4 0-3 15,4-4 2-15,-4 4-3 0,-11 1-4 0,20-4-3 16,-20 4-26-16,16-6-14 0,-16 6-41 0,12-3-44 16,-12 3-41-16,12-6-12 0,-12 6-19 0,0 0-19 15,10-4-39-15,-10 4-45 0,0 0-89 0,8-4-262 16,-8 4-165-16</inkml:trace>
        <inkml:trace contextRef="#ctx0" brushRef="#br0" timeOffset="374.7356">494 288 39 0,'0'0'346'15,"-1"-14"-81"-15,1 14-30 0,-4-11-29 16,4 11-3-16,-2-10-41 0,2 10-1 0,-6-8-48 16,6 8-1-16,-3-9-35 0,3 9 19 0,-8-7-27 0,8 7 35 15,0 0-50-15,-9-1 39 0,9 1-43 0,0 0 33 16,0 0-39-16,-18 1 31 0,18-1-42 0,0 0 21 15,-8 7-39-15,8-7 35 0,-5 6-39 16,5-6 33-16,-4 8-42 0,4-8 38 0,0 9-43 0,0-9 37 16,4 10-54-16,-4-10 50 0,2 8-44 0,-2-8 44 15,7 9-40-15,-7-9 31 0,10 6-35 0,-10-6 42 16,10 6-42-16,-10-6 44 0,0 0-45 0,17 1 46 16,-17-1-49-16,13-3 41 0,-13 3-39 0,11-6 40 15,-11 6-45-15,6-9 45 0,-6 9-41 0,7-11 36 16,-7 11-38-16,3-15 41 0,-3 15-38 0,-1-10 22 15,1 10-21-15,-2-16 37 0,2 16-39 0,-3-8 37 16,3 8-45-16,-5-10 37 0,5 10-50 0,0 0 25 16,-11-6-47-16,11 6 1 0,0 0-44 0,0 0-22 15,-11 0-56-15,11 0-40 0,0 0-59 0,-5 10-307 0,5-10-103 16</inkml:trace>
      </inkml:traceGroup>
      <inkml:traceGroup>
        <inkml:annotationXML>
          <emma:emma xmlns:emma="http://www.w3.org/2003/04/emma" version="1.0">
            <emma:interpretation id="{80CF344D-67B1-4531-88EF-26E7FB033D65}" emma:medium="tactile" emma:mode="ink">
              <msink:context xmlns:msink="http://schemas.microsoft.com/ink/2010/main" type="line" rotatedBoundingBox="18879,15758 22721,15920 22675,17011 18833,16850"/>
            </emma:interpretation>
          </emma:emma>
        </inkml:annotationXML>
        <inkml:traceGroup>
          <inkml:annotationXML>
            <emma:emma xmlns:emma="http://www.w3.org/2003/04/emma" version="1.0">
              <emma:interpretation id="{4AA39D25-5593-468B-897B-54146652B091}" emma:medium="tactile" emma:mode="ink">
                <msink:context xmlns:msink="http://schemas.microsoft.com/ink/2010/main" type="inkWord" rotatedBoundingBox="18874,15895 19323,15914 19307,16292 18858,16273"/>
              </emma:interpretation>
              <emma:one-of disjunction-type="recognition" id="oneOf1">
                <emma:interpretation id="interp5" emma:lang="en-US" emma:confidence="0.5">
                  <emma:literal>I</emma:literal>
                </emma:interpretation>
                <emma:interpretation id="interp6" emma:lang="en-US" emma:confidence="0">
                  <emma:literal>Z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=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697.8737">753 145 98 0,'-5'-7'384'0,"5"7"-47"0,-5-10-57 0,5 10-5 15,-7-11-58-15,7 11 3 0,-6-9-60 0,6 9 12 0,-5-7-71 16,5 7 18-16,-3-8-57 0,3 8 21 0,0 0-16 15,-2-7-13-15,2 7-8 0,0 0-10 0,11-6-5 16,-11 6-37-16,17-3 32 0,-17 3-34 0,23 0 30 16,-7-2-33-16,2 2 24 0,0 0-19 0,5 0 26 15,3 0-36-15,0 0 36 0,0 0-36 0,3 0 36 16,-4 0-39-16,1 0 37 0,-2 2-35 0,-1-2 36 16,-5 0-35-16,-1 2 34 0,0-2-48 0,-17 0 42 15,26 0-32-15,-26 0 31 0,20 1-41 0,-20-1 35 16,12 2-56-16,-12-2-9 0,0 0-76 0,0 0-37 15,1 7-57-15,-1-7-78 0,0 0-251 0,-10 6-74 16</inkml:trace>
          <inkml:trace contextRef="#ctx0" brushRef="#br0" timeOffset="966.4496">1043 116 357 0,'0'0'346'0,"0"0"-25"0,0 0-52 15,-9-5-9-15,9 5-56 0,0 0 6 16,0 0-56-16,0 0 9 0,-9-5-61 0,9 5 9 15,0 0-48-15,0 0 22 0,0 0-51 0,0 0 37 0,0 0-19 16,-12 5 34-16,12-5-43 0,-7 8 22 0,7-8-34 16,-9 13 19-16,6-8-29 0,-1 3 19 15,1 3-32-15,0-3 23 0,-3 2-26 0,6 1 27 0,-5 2-14 16,5-2-21-16,-5 2 30 0,4 0-34 0,-1 0-1 16,1 1 3-16,-1 0 4 0,-1-1-1 0,-1-1-1 15,4 3 3-15,-1-2-1 0,0 2 1 0,1-2-5 16,-3-2-8-16,3 2-19 0,0-2-23 0,0-1 1 15,0-2-39-15,0 1-21 0,-1 1-37 0,2-3-38 16,-1-7-43-16,0 14-108 0,0-14-273 0,0 0-124 16</inkml:trace>
          <inkml:trace contextRef="#ctx0" brushRef="#br0" timeOffset="1253.5602">765 402 298 0,'0'0'296'0,"-8"-5"-52"0,8 5-40 0,0 0-29 0,-12-4-43 16,12 4-26-16,0 0-17 0,0 0-15 0,0 0-13 15,0 0-10-15,0 0-9 0,0 0-5 0,0 0-20 16,15 4 15-16,-15-4-6 0,17 5 1 16,-2-4-7-16,2 1-3 0,-2-1-13 0,7 2 5 0,2-2 7 15,-1 1-5-15,3-1 2 0,-3 2-4 0,0-2 1 16,1-1-4-16,-2 2-8 0,-4 0 7 15,-1 1-1-15,-3-3 0 0,2 2-1 0,-16-2 3 0,23 1 0 16,-23-1 1-16,18 0 3 0,-18 0-1 0,17 0-3 16,-17 0-3-16,0 0-3 0,11-3-8 0,-11 3-18 15,0 0-30-15,0 0-38 0,0 0-54 0,11-3-96 16,-11 3-231-16,0 0 40 0</inkml:trace>
        </inkml:traceGroup>
        <inkml:traceGroup>
          <inkml:annotationXML>
            <emma:emma xmlns:emma="http://www.w3.org/2003/04/emma" version="1.0">
              <emma:interpretation id="{9BEC6E31-BF2C-4D1B-AF4C-333A8A0FAA39}" emma:medium="tactile" emma:mode="ink">
                <msink:context xmlns:msink="http://schemas.microsoft.com/ink/2010/main" type="inkWord" rotatedBoundingBox="19689,15792 20908,15844 20862,16935 19643,16884"/>
              </emma:interpretation>
              <emma:one-of disjunction-type="recognition" id="oneOf2">
                <emma:interpretation id="interp10" emma:lang="en-US" emma:confidence="0.5">
                  <emma:literal>for</emma:literal>
                </emma:interpretation>
                <emma:interpretation id="interp11" emma:lang="en-US" emma:confidence="0">
                  <emma:literal>ford</emma:literal>
                </emma:interpretation>
                <emma:interpretation id="interp12" emma:lang="en-US" emma:confidence="0">
                  <emma:literal>fore</emma:literal>
                </emma:interpretation>
                <emma:interpretation id="interp13" emma:lang="en-US" emma:confidence="0">
                  <emma:literal>fork</emma:literal>
                </emma:interpretation>
                <emma:interpretation id="interp14" emma:lang="en-US" emma:confidence="0">
                  <emma:literal>fort</emma:literal>
                </emma:interpretation>
              </emma:one-of>
            </emma:emma>
          </inkml:annotationXML>
          <inkml:trace contextRef="#ctx0" brushRef="#br0" timeOffset="2763.9242">1519 378 137 0,'0'0'400'0,"0"-10"-110"16,0 10-65-16,0 0-40 0,4-10-49 0,-4 10-33 15,5-7-15-15,-5 7-15 0,12-4-14 0,-12 4-14 16,17-1-8-16,-17 1-9 0,26-2-9 0,-13 2 7 0,2-3-12 15,3 2-1-15,1-1-1 0,3 0-1 0,-4-4 0 16,4 1-9-16,1 2 5 0,-2-5-3 16,-2 3 3-16,-2-3-1 0,1-1 1 0,-1-2-1 0,-2 0-1 15,-2 0 20-15,-1-2-19 0,0-2 20 0,-6 2-6 16,3-1 3-16,-4-3-14 0,-2 3 25 0,-1-1-23 16,0-2 20-16,-2 3-22 0,0-3 3 15,-2 0 4-15,0 3 4 0,-1-1 8 0,-1 0 3 0,2 2 3 16,-1 1 2-16,1 2 45 0,-2 1-61 0,2 0 29 15,2 9-44-15,-3-13 26 0,3 13-25 0,-7-10 33 16,7 10-21-16,0 0 34 0,-17 6-41 0,17-6 39 16,-11 14-25-16,5-4 40 0,-1 4 4 0,0 3-32 15,-2 4 23-15,4 3-21 0,-3 1 34 0,-1 3-13 16,1 5 22-16,1 4-28 0,-2 2-6 0,1-3-7 16,-1 7-1-16,4-1-10 0,-3 1-8 0,1-1-5 15,2-1-1-15,0 5-1 0,-1-3-5 0,2 1 7 16,-3-3 7-16,2 2-23 0,0-3 20 0,-3 0-17 15,4-7 15-15,-2-1-20 0,4-1 15 0,1-3-14 16,-1-5 8-16,0 0-13 0,2-5 14 0,0-2-14 16,2 0 14-16,-2-1-9 0,5-5 11 0,1 0-16 15,-1-2 12-15,7-3-15 0,0-1 18 0,2-1-15 16,0-3 10-16,4-2-20 0,-1-2 7 0,0-2-35 0,1 0 8 16,1-6-37-16,1-2 18 0,-2-3-33 0,-1 0 0 15,0-6 5-15,-4 1 4 0,-3-4 12 16,2 0 6-16,-6-2 3 0,-1-3 8 0,-5 0 14 0,0 0 5 15,-2-1 5-15,-4 0 9 0,-3-2 0 0,-2-1 3 16,-4 4 2-16,0 1 38 0,-3 1-40 0,1 0 39 16,0 6-41-16,0 4 39 0,1 0-38 0,4 2 35 15,-1 4-41-15,3 0 34 0,2 2-32 0,0 2 36 16,5 2-39-16,3 7 40 0,-3-11-39 0,3 11 38 16,5-6-40-16,-5 6 38 0,15-4-35 0,-15 4 5 15,24-2 5-15,-11 1 2 0,3-1-1 0,1 2-2 16,0 0 5-16,1-1 1 0,0-1 1 0,3 1-1 15,-2-1 7-15,3 0-9 0,-2-1 5 0,2 0 1 16,-4 0-4-16,-1-1 4 0,0 0 2 0,-2 2-2 16,-2-1-2-16,-1 0 3 0,-1 1 13 0,-11 2 34 15,17-6-42-15,-17 6 39 0,16-4-50 0,-16 4-6 16,0 0 16-16,7-5 30 0,-7 5-41 0,0 0 33 16,0 0-39-16,0 0 38 0,-7 5-38 0,7-5 6 0,-9 6 2 15,9-6 4-15,-9 9-2 0,9-9 5 16,-9 11-1-16,3-3-1 0,4-3 4 0,-3 4-3 15,1-2-2-15,1 3 2 0,1 0-4 0,-1-2 4 16,0 2 0-16,2-1-1 0,1 0 1 0,4 0-3 0,-1 1 5 16,-1-2-3-16,2 1 0 0,4-2-1 0,-2 1 1 15,5-2 1-15,-2 0-6 0,1-3 6 0,2-1 3 16,-1 0-1-16,1 2-2 0,-12-4-4 0,28-4 3 16,-16 1 0-16,4 2 1 0,-2-4-1 0,-3 0-1 15,1-2 2-15,-2-3-4 0,2 0 2 0,-2 0 0 16,-3-3 0-16,-1-1 1 0,-2 2 35 0,-2-3-42 15,-1 0 33-15,-2 2-36 0,-5-1 32 0,4-1-36 16,-3 3 34-16,-4-4-39 0,0 5 38 0,-2-2-37 16,0 2 29-16,0 2-26 0,1 2 36 0,-2-1-40 15,1 2 40-15,-1-1-50 0,4 6 39 0,-2-3-30 16,10 4 39-16,-18-3-35 0,18 3 34 0,-16 1-37 16,16-1 41-16,-14 7-47 0,14-7 48 0,-10 12-36 15,10-12 33-15,-6 12-36 0,5-2 42 0,1-1-52 16,0-1 11-16,3 2 7 0,1 1 1 0,-2 1 2 15,6-2-2-15,-2 0 4 0,2 1 4 0,1-4-8 16,-1 2 6-16,4-1 5 0,-1-5-4 0,1 4 1 16,0-3-1-16,-1-1-1 0,1-2 1 0,-12-1-3 0,22 0 1 15,-22 0 2-15,24-2 1 0,-9-1-1 16,-4-2 2-16,1-1-1 0,1 0 37 0,-1-1-46 16,-1-3 42-16,1 0-47 0,-1-2 39 0,1 1-43 15,-3-2 36-15,-1 1-41 0,1-3 19 0,-5 3-15 0,1-2 37 16,0 2-39-16,-2 0 41 0,-1 0-41 0,-2 4 34 15,4-2-36-15,-2 1 37 0,-1 2-36 16,-1 7 34-16,0-14-33 0,0 14 35 0,0-8-38 0,0 8 35 16,0 0-30-16,-3-8 33 0,3 8-32 0,0 0 35 15,0 0-39-15,0 0 35 0,0 0-33 0,0 0 40 16,0 0-41-16,3 8 35 0,-3-8-34 0,5 7 37 16,-5-7-39-16,12 7 31 0,-12-7-27 0,11 8 38 15,0-5-39-15,-1-1 37 0,-1 3-40 0,5-2 39 16,-2 0-38-16,1 0 41 0,0-2-39 0,2-1 36 15,-15 0-36-15,25 0 37 0,-11-1-40 0,-1 1 38 16,0-3-36-16,-3-2 38 0,1 1-35 0,-1 1 36 16,-1-1-47-16,-2-1 43 0,0-1-34 0,0 2 40 15,-7 4-39-15,9-9 36 0,-9 9-39 0,9-9 39 16,-9 9-40-16,5-8 41 0,-5 8-38 0,0 0 36 16,0 0-39-16,-4-5 39 0,4 5-41 0,0 0 40 15,-14 3-36-15,14-3 41 0,-14 6-43 0,7 1 44 16,2-3-42-16,-1 3 43 0,-1 3-43 0,1-3 42 0,2 2-43 15,-3 3 43-15,2-2-40 0,5 4-2 16,-1-4 7-16,1 4-3 0,1-4 5 0,1 3 9 16,1-1-3-16,4 1 2 0,-3-1-3 0,4 0-6 15,-3-1-13-15,4-1-25 0,-3 1-26 0,2-2-43 0,2-2-55 16,-2 1-67-16,3-2-111 0,0-1-226 0,1-3-91 16</inkml:trace>
        </inkml:traceGroup>
        <inkml:traceGroup>
          <inkml:annotationXML>
            <emma:emma xmlns:emma="http://www.w3.org/2003/04/emma" version="1.0">
              <emma:interpretation id="{47C2A967-F1BD-4DFF-AD3C-C7ACF7D95430}" emma:medium="tactile" emma:mode="ink">
                <msink:context xmlns:msink="http://schemas.microsoft.com/ink/2010/main" type="inkWord" rotatedBoundingBox="21226,15929 22718,15992 22679,16903 21188,16840"/>
              </emma:interpretation>
              <emma:one-of disjunction-type="recognition" id="oneOf3">
                <emma:interpretation id="interp15" emma:lang="en-US" emma:confidence="0.5">
                  <emma:literal>Bye</emma:literal>
                </emma:interpretation>
                <emma:interpretation id="interp16" emma:lang="en-US" emma:confidence="0">
                  <emma:literal>bye</emma:literal>
                </emma:interpretation>
                <emma:interpretation id="interp17" emma:lang="en-US" emma:confidence="0">
                  <emma:literal>Eye</emma:literal>
                </emma:interpretation>
                <emma:interpretation id="interp18" emma:lang="en-US" emma:confidence="0">
                  <emma:literal>eye</emma:literal>
                </emma:interpretation>
                <emma:interpretation id="interp19" emma:lang="en-US" emma:confidence="0">
                  <emma:literal>By</emma:literal>
                </emma:interpretation>
              </emma:one-of>
            </emma:emma>
          </inkml:annotationXML>
          <inkml:trace contextRef="#ctx0" brushRef="#br0" timeOffset="3354.7514">3069 214 152 0,'5'-14'361'0,"-5"14"-48"0,0-12-59 16,0 12-6-16,4-8-70 0,-4 8-13 0,2-11-45 16,-2 11-8-16,5-10-44 0,-5 10 9 0,7-7-40 15,-7 7 18-15,12-6-33 0,-12 6 22 0,15-8-36 16,-15 8 20-16,18-4-24 0,-18 4 24 0,21-4-31 15,-9 1 9-15,0 1-8 0,0 1 22 0,1-3-25 16,1 3 24-16,-2-2-30 0,-12 3 32 0,19-3-33 16,-19 3 32-16,18-2-29 0,-18 2 25 0,17-3-23 15,-17 3 30-15,12-2-31 0,-12 2 29 0,0 0-27 16,0 0 28-16,17 0-28 0,-17 0 32 0,0 0-27 0,0 0 31 16,-3 13-35-16,3-13 34 0,-9 8-26 0,9-8 36 15,-12 10-29-15,7-2 39 0,-2-2-47 0,-3 1 44 16,4-1-39-16,-4 3 32 0,2-2-41 15,0 0 39-15,-1 0-45 0,-1-1 4 0,3-1 4 0,-2 4 2 16,1-5-1-16,8-4 0 0,-11 10 3 0,11-10-1 16,-12 8-3-16,12-8 4 0,-8 6 2 15,8-6 32-15,-6 6-28 0,6-6 42 0,0 0-49 16,-9 5 41-16,9-5-24 0,0 0-26 0,0 0 39 0,0 0-44 16,0 0 41-16,0 0-47 0,6 6 42 0,-6-6-44 15,0 0 39-15,20 0-36 0,-20 0 42 0,14 0-45 16,-14 0 41-16,18 2-42 0,-18-2 37 0,21 2-36 15,-21-2 41-15,18 5-40 0,-18-5 3 0,18 8 0 16,-9-4 7-16,-1 2-7 0,1 0 8 0,0 0 0 16,-4 1 2-16,4 1 4 0,-4 1-2 0,2-2-1 15,-5 2 1-15,4-1 9 0,-3 0-6 0,0 0 5 16,-3-8 2-16,0 16 13 0,0-16 3 0,0 14 16 16,-5-5-10-16,5-9 0 0,-8 11-2 0,2-6 1 15,-3 2-9-15,1-2-7 0,-3-1 6 0,0 0-8 16,-1-1-2-16,1-2-1 0,11-1-3 0,-22 4 5 15,22-4-10-15,-24 2-4 0,24-2-5 0,-23-2-29 16,23 2-23-16,-18-4-29 0,18 4-47 0,-16-4-64 16,16 4-72-16,-6-7-134 0,6 7-186 0,0-13-106 15</inkml:trace>
          <inkml:trace contextRef="#ctx0" brushRef="#br0" timeOffset="4291.8215">3610 228 98 0,'0'0'473'0,"5"-10"-81"0,-5 10-89 0,6-9-5 16,-6 9-73-16,5-5-5 0,-5 5-76 0,0 0 4 15,7-7-71-15,-7 7 13 0,0 0-42 0,0 0 38 16,0 0-40-16,0 0 36 0,0 0-44 0,9 5 31 16,-9-5-36-16,1 7 34 0,-1-7-43 0,0 15 33 15,0-15-42-15,0 17 1 0,1-8 2 0,2 0 10 16,-3 1-23-16,0-2 1 0,3 4 0 0,-3 0-6 15,2-3 6-15,-2 1-1 0,3-2-4 0,-3 2 2 16,5-1-1-16,-1-1-1 0,-2 1 7 0,5-3-4 16,-2 0 0-16,2 0 4 0,-1-2-4 0,4-1-6 15,-10-3 7-15,17 4-2 0,-17-4 0 0,21 0 4 16,-21 0-8-16,19-7 4 0,-8 3 0 0,-1-3 1 16,-1 2-3-16,0-4 23 0,-1-3-20 0,1 3 13 15,-3-3-21-15,2 0 20 0,-3-3-24 0,2 6 29 16,-2-6-30-16,-1 6 23 0,1-4-22 0,-2 3 26 0,1 1-24 15,-2 1 17-15,2 1-22 0,-4 7 26 0,5-16-27 16,-5 16 20-16,2-8-23 0,-2 8 23 16,0 0-27-16,5-10 22 0,-5 10-15 0,0 0 20 0,0 0-22 15,-5 10 32-15,5-10-24 0,-2 14 33 0,1-4-12 16,-2 2 17-16,1 3 18 0,-1 0-12 16,2 2-1-16,0 4-3 0,1 1 1 0,-4 2-5 0,4 0 5 15,0 2 3-15,0 4-5 0,0 0 0 0,-2 1-3 16,1 1 1-16,1 0-1 0,-2-3-3 0,0 4-2 15,-2-1-8-15,3-2 1 0,0 2-4 0,-3-3-1 16,1 1 8-16,-1-2-12 0,-1 0 8 0,3-4-11 16,-4-2 11-16,3 1-15 0,-4-4 12 0,2 2-13 15,2-4 10-15,-1-1-8 0,-1 0 4 0,3-5-4 16,-1 2 18-16,-2-4-1 0,2-2 3 0,-2 1-8 16,5-8 6-16,-13 7-13 0,13-7 9 0,-19 0-11 15,19 0 1-15,-20-7-4 0,10-1-2 0,-2 1-2 16,1-2-3-16,3-4 4 0,-1 0-1 0,2-1-3 15,5-2-1-15,-1-1-5 0,3-1-7 0,4-1 6 16,1 0-2-16,3-7 0 0,4 4 0 0,5 0-1 16,1-4 0-16,2 0-5 0,4 1-5 0,0 1 1 15,5-3-4-15,6 1-10 0,0-4-5 0,-2 4-2 0,6 0 0 16,-1 1 0-16,1 0 2 0,1 1 8 0,-2 0 0 16,0 2 5-16,-4 4 10 0,-2 2-4 0,-4-3 4 15,-3 6 7-15,-2-1 0 0,-2 1 0 0,-5 2-1 16,0-1-1-16,-1 1-3 0,-4 2 16 0,-3-1-23 15,2 2 15-15,-4 1-28 0,-1 1 26 0,-5 6-15 16,2-11 22-16,-2 11-17 0,-6-7 26 0,6 7-26 16,-12-4 31-16,12 4-30 0,-17-2 29 0,17 2-13 15,-16 2-12-15,16-2-2 0,-19 1 3 0,19-1 1 16,-16 4-6-16,16-4 7 0,-13 4 9 0,13-4-13 16,-9 7 2-16,9-7 4 0,-8 6 2 0,8-6-5 15,0 0 6-15,-4 10 12 0,4-10-11 0,5 8-1 16,-5-8 4-16,7 11 0 0,-7-11 0 0,11 8 1 15,-2-3 3-15,2 4-3 0,-2-3-1 0,1 1 4 16,0 1-1-16,1-1 1 0,-2 1-4 0,3 1 1 16,-2 0 6-16,0-2-5 0,-2 4 4 0,2-1-2 15,-3 0 2-15,2 0-7 0,-3-1 33 0,2 2-25 16,-3-2-8-16,2 3 9 0,-2-2 0 0,1 1-8 16,1-1 4-16,2 0-44 0,-1 0-36 0,-2-2-51 15,5 2-109-15,-5-1-191 0,3-3-256 0,-1-1-196 16</inkml:trace>
        </inkml:traceGroup>
      </inkml:traceGroup>
    </inkml:traceGroup>
    <inkml:traceGroup>
      <inkml:annotationXML>
        <emma:emma xmlns:emma="http://www.w3.org/2003/04/emma" version="1.0">
          <emma:interpretation id="{9207BE27-EE72-4D71-A19B-69C8DBF4BD0B}" emma:medium="tactile" emma:mode="ink">
            <msink:context xmlns:msink="http://schemas.microsoft.com/ink/2010/main" type="paragraph" rotatedBoundingBox="19207,17113 22039,17403 21980,17976 19148,176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72A260E-6446-4C93-9D22-241814E77392}" emma:medium="tactile" emma:mode="ink">
              <msink:context xmlns:msink="http://schemas.microsoft.com/ink/2010/main" type="line" rotatedBoundingBox="19207,17113 22039,17403 21980,17976 19148,17685">
                <msink:destinationLink direction="with" ref="{8389CBC0-089A-492B-998F-2ECA0366775F}"/>
                <msink:destinationLink direction="with" ref="{69CC370B-B710-48B7-972E-7C3239EA1AD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0E02A9E-F636-4B9A-A7D6-A5EAC6764B61}" emma:medium="tactile" emma:mode="ink">
                <msink:context xmlns:msink="http://schemas.microsoft.com/ink/2010/main" type="inkWord" rotatedBoundingBox="19204,17140 20804,17304 20748,17849 19148,17685"/>
              </emma:interpretation>
              <emma:one-of disjunction-type="recognition" id="oneOf4">
                <emma:interpretation id="interp20" emma:lang="en-US" emma:confidence="0.5">
                  <emma:literal>910 t</emma:literal>
                </emma:interpretation>
                <emma:interpretation id="interp21" emma:lang="en-US" emma:confidence="0">
                  <emma:literal>90 t</emma:literal>
                </emma:interpretation>
                <emma:interpretation id="interp22" emma:lang="en-US" emma:confidence="0">
                  <emma:literal>9108</emma:literal>
                </emma:interpretation>
                <emma:interpretation id="interp23" emma:lang="en-US" emma:confidence="0">
                  <emma:literal>910</emma:literal>
                </emma:interpretation>
                <emma:interpretation id="interp24" emma:lang="en-US" emma:confidence="0">
                  <emma:literal>900 t</emma:literal>
                </emma:interpretation>
              </emma:one-of>
            </emma:emma>
          </inkml:annotationXML>
          <inkml:trace contextRef="#ctx0" brushRef="#br1" timeOffset="27151.6216">1347 1458 93 0,'0'0'322'0,"4"-9"-36"0,-4 9-76 15,1-9-19-15,-1 9-10 0,4-10-19 0,-4 10-16 0,0-13-6 16,0 13-10-16,0-13-18 0,0 13-3 0,-4-12-6 15,4 12 2-15,-5-13-12 0,5 13-9 0,-7-13-5 16,3 5-8-16,-3 5 9 0,7 3-1 16,-13-11-2-16,4 7-1 0,9 4 4 0,-18-6-8 0,18 6 2 15,-19-1 0-15,4 1-9 0,1 1 2 0,-3 6-6 16,2-1-10-16,-3 3 19 0,0 1-6 16,-1 4-7-16,0-1-10 0,4 3-3 0,-2 0-5 0,2-1-7 15,4-1-6-15,-1 3-3 0,0-3-7 0,5-1-1 16,0 4-3-16,2-4 0 0,1 0-1 0,2-1 0 15,-1 0-6-15,3-2 7 0,3 0 1 0,-1-1 0 16,2-1-2-16,3 0 0 0,-1-2 2 0,4 0-5 16,2-2-2-16,0-1 3 0,-12-3-5 0,27 0 3 15,-13 0-3-15,3-3 1 0,-2-1 1 0,4-2-2 16,-3-1-4-16,1-1 4 0,-3-2-4 0,3-3 3 16,-1 2 1-16,-3-4-2 0,5-1-3 0,-6 1 2 15,2-1-1-15,-3 2 0 0,1-3 1 0,-3 4 0 16,1-2 2-16,1 3 9 0,-5 0 17 0,1 2 19 0,2-1 16 15,-4 3 7-15,1 0 2 0,0 2-10 16,-4-1-5-16,-2 7-8 0,9-14-15 0,-9 14-7 16,4-7-4-16,-4 7-8 0,0 0-4 0,8-6 3 15,-8 6 0-15,0 0 3 0,0 0 10 0,1 13 10 0,-1-13 12 16,-1 14 20-16,-2-6 4 0,3 4-6 0,-2 0-8 16,-1 1-2-16,2 4-2 0,1-1 16 0,-3 3 7 15,1 0-17-15,-1 1-8 0,-1 1-4 0,3-2-34 16,0 3 15-16,-2-1-22 0,-2 0 18 0,4 0-24 15,-1-2 18-15,-2 0-27 0,4 2 24 0,-2-4-22 16,-2 1 20-16,3-4-18 0,-2 2 21 0,2 1-23 16,1-2 17-16,-2-2-25 0,1-2 2 0,-3 2-53 15,4-2-27-15,0-2-39 0,-1 1-24 0,1-10-24 16,0 14-30-16,0-14-30 0,-3 13-51 0,3-13-49 16,4 7-95-16,-4-7-66 0,0 0-464 0,13-1-550 15</inkml:trace>
          <inkml:trace contextRef="#ctx0" brushRef="#br1" timeOffset="27476.6027">1659 1530 344 0,'5'-9'344'16,"-2"-2"-33"-16,1 0-30 0,-3 3-40 0,4 1-19 0,-4-3-20 16,1 5-16-16,-2 5-14 0,6-12-16 0,-6 12-18 15,4-12-9-15,-4 12-11 0,3-9-15 16,-3 9-10-16,0 0 19 0,3-8 26 0,-3 8-2 15,0 0 9-15,0 0 4 0,3 8 0 0,-3-8 2 0,2 13-8 16,1-5-22-16,-3 1 4 0,0-1-1 0,1 6-10 16,-1-1-12-16,-1 1-9 0,1 1-4 15,-3 1-7-15,1 2-13 0,2-1-7 0,0 0-8 0,0 2-9 16,-3 2-9-16,0-1-3 0,3-1-9 0,-3-2-6 16,0 0-14-16,2 1 12 0,1-1-15 0,-3-3 13 15,0 2-16-15,1-1 15 0,-2-1-16 0,2-1 13 16,1 0-24-16,-1-2-12 0,2-2-27 0,-2-1-9 15,2-8-15-15,0 14-26 0,0-14-53 0,-2 11-83 16,2-11-52-16,0 0-76 0,0 0-23 0,0 0-56 16,0 0-86-16,19-7-305 0,-11-1-376 0</inkml:trace>
          <inkml:trace contextRef="#ctx0" brushRef="#br1" timeOffset="27902.9864">1917 1580 17 0,'4'-10'450'0,"-3"0"-104"0,3 3-30 15,-4 7-46-15,2-14-38 0,-2 14-29 0,4-11-27 16,-4 11-29-16,3-11-26 0,-3 11-25 0,4-8-16 0,-4 8-3 16,0 0 39-16,4-7 16 0,-4 7 21 0,0 0 9 15,0 0-5-15,0 0-1 0,2 9-7 16,-2-9-4-16,0 11 2 0,0-11-14 0,0 16-16 16,-1-8-7-16,0 3 7 0,-2 0-13 0,3 2-10 0,-3 0-8 15,1 0-10-15,1 0-6 0,-3 3 6 0,2-1-15 16,1-2 7-16,-3 4 0 0,3-1-10 15,0-1-7-15,-3 0-8 0,4 2-4 0,-3-4-21 0,3 3 12 16,-2-2-19-16,2 0 10 0,0-2-19 0,0 0 18 16,0-3-8-16,2 2 4 0,-1-4-8 0,1 2 23 15,2-1-10-15,-4-8 19 0,7 8-22 0,-7-8 12 16,16 4-23-16,-16-4 20 0,19 0-23 0,-7-1 18 16,0-5-2-16,2 2-6 0,-3-3-2 0,4-4-2 15,-1 0 1-15,-1-4-5 0,0-1 1 0,-1-2 2 16,-1-3-6-16,0 0 0 0,-1 0-2 0,-2 1 6 15,-4-3-10-15,-3 3 0 0,3 0-1 0,-4 2-2 16,-3 2-5-16,2-2-1 0,-4 2-7 0,-2 0-8 16,-1 0-8-16,-2 5-12 0,0-2-13 0,-2 4-20 0,-1 1-17 15,1 1-25-15,-2 6-24 0,1-3-20 16,2 0-23-16,11 4-44 0,-24 0-30 0,24 0-7 16,-23 4-14-16,13 0-35 0,-2-1-69 0,6 2-515 15,6-5-469-15</inkml:trace>
          <inkml:trace contextRef="#ctx0" brushRef="#br1" timeOffset="28405.9268">2286 1550 176 0,'9'-7'446'0,"-9"7"-89"0,5-8-39 15,-5 8-53-15,4-11-37 0,-4 11-29 0,7-5-21 16,-7 5-11-16,3-8-8 0,-3 8-5 0,5-7-1 15,-5 7 9-15,0 0-6 0,7-7 0 0,-7 7-11 16,0 0-14-16,5-9-19 0,-5 9-19 0,0 0-19 16,0 0-16-16,6-7-10 0,-6 7-14 0,0 0-3 15,0 0-1-15,0 0-4 0,16 0-1 0,-16 0 0 16,10 8-2-16,-10-8 54 0,12 13-57 0,-6-4-2 16,0 1 1-16,0-2 45 0,0 2-48 0,1 3 10 15,-2 0 54-15,2-1-66 0,-4 2-2 0,3 0 1 16,-4 1 0-16,3-1-1 0,-1-1 0 0,-1 2 0 15,-1-1-1-15,0 2-2 0,-1-5 1 0,0 3-2 0,2-2 3 16,-3-1-2-16,0-1 6 0,1-2-3 16,-1 2 6-16,0-10 6 0,0 13 21 0,0-13 23 15,0 14 20-15,0-14 14 0,-1 9-17 0,1-9-20 0,-5 6-9 16,5-6-9-16,0 0-11 0,0 0-5 16,-16-6 0-16,16 6-12 0,-10-9-4 0,7 1-3 15,-1-1 0-15,-1-1-4 0,4-2-2 0,0 0 4 0,1-3-10 16,1 0 1-16,0-2-2 0,4-1-2 0,1 0-3 15,3 1 3-15,-2 1 3 0,2 1-9 0,1 0-4 16,0 2-2-16,0-2-4 0,2 5-4 0,-2 2-5 16,2 0-15-16,0 0-22 0,-3 1-16 0,1 2-17 15,2 2-21-15,-1-1-26 0,1 0-18 0,-12 4-26 16,17-4-42-16,-17 4-13 0,18 0 2 0,-18 0-8 16,15 0-24-16,-15 0-70 0,13 3-35 0,-13-3-387 15,11 5-281-15</inkml:trace>
        </inkml:traceGroup>
        <inkml:traceGroup>
          <inkml:annotationXML>
            <emma:emma xmlns:emma="http://www.w3.org/2003/04/emma" version="1.0">
              <emma:interpretation id="{7FDBF3C9-2F37-446F-AEDA-61D183FE93B8}" emma:medium="tactile" emma:mode="ink">
                <msink:context xmlns:msink="http://schemas.microsoft.com/ink/2010/main" type="inkWord" rotatedBoundingBox="20827,17279 22039,17403 21990,17884 20777,17760"/>
              </emma:interpretation>
              <emma:one-of disjunction-type="recognition" id="oneOf5">
                <emma:interpretation id="interp25" emma:lang="en-US" emma:confidence="0.5">
                  <emma:literal>5.</emma:literal>
                </emma:interpretation>
                <emma:interpretation id="interp26" emma:lang="en-US" emma:confidence="0">
                  <emma:literal>s</emma:literal>
                </emma:interpretation>
                <emma:interpretation id="interp27" emma:lang="en-US" emma:confidence="0">
                  <emma:literal>S.</emma:literal>
                </emma:interpretation>
                <emma:interpretation id="interp28" emma:lang="en-US" emma:confidence="0">
                  <emma:literal>s.</emma:literal>
                </emma:interpretation>
                <emma:interpretation id="interp29" emma:lang="en-US" emma:confidence="0">
                  <emma:literal>5</emma:literal>
                </emma:interpretation>
              </emma:one-of>
            </emma:emma>
          </inkml:annotationXML>
          <inkml:trace contextRef="#ctx0" brushRef="#br1" timeOffset="29871.0886">3705 2037 111 0,'18'-4'747'0,"-5"0"-177"0,-1 0-151 0,0 1-61 16,-12 3-93-16,19-6 1 0,-19 6-19 15,14-4-29-15,-14 4-42 0,12-4-39 0,-12 4-27 16,12-2-29-16,-12 2-3 0,0 0-39 0,14-1-33 0,-14 1-104 16,0 0-39-16,0 0-98 0,11 1-91 0,-11-1-179 15,0 0-296-15,0 0-324 0</inkml:trace>
          <inkml:trace contextRef="#ctx0" brushRef="#br1" timeOffset="28931.0263">2859 1508 168 0,'0'0'377'0,"5"-8"-57"16,-5 8-61-16,3-5-36 0,-3 5-24 0,0 0-7 0,4-10-25 15,-4 10-17-15,0 0-11 0,0-9-14 0,0 9-16 16,0 0-16-16,0 0-12 0,0 0-16 15,-4-9-6-15,4 9 7 0,0 0-1 0,0 0-2 0,-12-3 4 16,12 3 5-16,0 0-9 0,-13 5 1 0,13-5-7 16,-12 5-14-16,12-5 12 0,-13 10-5 0,13-10-8 15,-14 13-4-15,8-6-1 0,-1 0-3 16,1 1-3-16,-1-3-1 0,-2 4-4 0,4-1-1 0,-1-1-7 16,0 2-1-16,4-1-3 0,-1-1 0 0,-3 1-2 15,5 0-2-15,-3-2 0 0,4-6-3 0,-6 13 0 16,6-13-3-16,-3 11 2 0,3-11 2 0,-4 7-1 15,4-7 12-15,-4 9 12 0,4-9-4 0,0 0-1 16,0 0-6-16,9 4-2 0,-9-4 1 0,0 0-1 16,13-2 7-16,-13 2-18 0,13-3 0 0,-13 3-2 15,15-5-3-15,-15 5 3 0,16-5-3 0,-16 5 0 16,14-5-1-16,-14 5-1 0,17-2 0 0,-17 2-1 16,17-3 0-16,-17 3-1 0,17 0 2 0,-17 0-3 15,16 3 3-15,-16-3-3 0,16 4 6 0,-16-4-4 0,13 8 1 16,-5-3 6-16,-8-5 42 0,11 9-38 15,-6-4 14-15,1 2 3 0,-6-7-2 0,9 12 5 16,-9-12 21-16,2 13 5 0,-2-13 0 0,4 14-1 0,-4-14-4 16,-4 12 3-16,4-12-2 0,-5 12-5 0,5-12-9 15,-12 10-13-15,5-4 5 0,-2-1-10 16,0-2-2-16,-3 3-4 0,-2-2-3 0,2 1-2 16,-2-4-10-16,-3 4-16 0,0-3-41 0,2-1-47 0,-2 2-44 15,-1-2-69-15,0 1-50 0,-1 0-12 0,0-1-37 16,0 2-56-16,-3 0-563 0,2-3-512 0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3:31.05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CC370B-B710-48B7-972E-7C3239EA1AD2}" emma:medium="tactile" emma:mode="ink">
          <msink:context xmlns:msink="http://schemas.microsoft.com/ink/2010/main" type="inkDrawing" rotatedBoundingBox="19577,17888 21175,17881 21176,17914 19578,17921" semanticType="underline" shapeName="Other">
            <msink:sourceLink direction="with" ref="{472A260E-6446-4C93-9D22-241814E77392}"/>
          </msink:context>
        </emma:interpretation>
      </emma:emma>
    </inkml:annotationXML>
    <inkml:trace contextRef="#ctx0" brushRef="#br0">1554 2054 345 0,'-23'0'337'0,"6"0"-64"0,0 0-19 16,17 0-38-16,-24 0-10 0,24 0-37 0,-22 0 6 15,22 0-58-15,-17 3 41 0,17-3-50 0,-9 3 24 16,9-3-45-16,0 0 41 0,0 0-51 0,0 0 29 16,4 8-30-16,-4-8 19 0,24 3-20 0,-8-1 16 15,9 0-33-15,0 0 7 0,8-1-20 0,3-1 8 16,5 0-22-16,6 3 14 0,7-6-23 0,7 6 0 0,5-2 1 15,3-1-1-15,1 2-3 0,0-2-4 0,-1 0 1 16,4-2-3-16,-2 2-3 0,-1-1 8 16,-4-2-8-16,0 3 10 0,-3-3-18 0,-11 1 15 0,0 0-18 15,0-1 14-15,-6 0-17 0,-7 2 17 0,-4-1-17 16,-1 1 15-16,-7 0-14 0,-4-1 11 0,0 1-12 16,-4 1 8-16,-3-3-8 0,-3 3 5 15,3 0-37-15,-16 0 0 0,19 0-21 0,-19 0 22 0,13 0-70 16,-13 0 1-16,0 0-63 0,0 0-8 0,0 0-70 15,-4 10-47-15,4-10-97 0,-16 4-288 0,0-3-185 16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55.50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FE08B32-B481-400C-AA45-55BA740725B2}" emma:medium="tactile" emma:mode="ink">
          <msink:context xmlns:msink="http://schemas.microsoft.com/ink/2010/main" type="inkDrawing" rotatedBoundingBox="4098,9167 8606,10387 8051,12436 3544,11217" semanticType="callout" shapeName="Other">
            <msink:sourceLink direction="with" ref="{FED480E2-1D18-47D1-9D1C-68A6623BFB42}"/>
            <msink:sourceLink direction="with" ref="{17D55D6D-EA58-418D-A6AA-9D4F111BEEDA}"/>
          </msink:context>
        </emma:interpretation>
      </emma:emma>
    </inkml:annotationXML>
    <inkml:trace contextRef="#ctx0" brushRef="#br0">7 272 90 0,'-5'-8'256'16,"5"8"-63"-16,0 0-35 0,0 0-29 0,-2-7-31 15,2 7-14-15,0 0-15 0,0 0-9 0,0 0-12 16,1-8-7-16,-1 8-10 0,0 0 2 0,0 0-5 15,6-4 5-15,-6 4-6 0,0 0 9 0,0 0-9 16,17-1 5-16,-17 1-2 0,0 0 27 0,21-3-8 16,-21 3-3-16,18 0-15 0,-18 0 17 0,19-1-27 0,-19 1 25 15,29-2-18-15,-14 2 19 0,2-2-15 0,0 0 12 16,3 1-27-16,2-2 16 0,0 1-23 16,1 1 19-16,1-1-21 0,0 1 16 0,3 0-22 15,-1-1 26-15,2 0-34 0,5 0 29 0,-4-1-23 0,5 1 21 16,-3 0-17-16,3 1 27 0,-1-2-22 0,1 0 30 15,0 1-31-15,1 0 28 0,-4 0-33 0,2-1 27 16,2-1-31-16,-2 1 34 0,-2-1-9 0,2 1-3 16,-3 0 7-16,2 1-5 0,-2-2 0 0,0 1-1 15,-3-1 1-15,3 3 2 0,-3-3-2 0,3 0-4 16,0 1 4-16,-1-2-2 0,4 4-3 0,-2-3-1 16,1 1-1-16,-1 1-20 0,2-2 12 0,0 2 7 15,-2-1-6-15,2 1 4 0,-2-1-1 0,4 0-1 16,-3 1-5-16,0-1 11 0,1 3-5 0,2-4 2 15,0 2-3-15,-2-2-2 0,2 4 2 0,0-2-4 16,0 1 9-16,0-2-6 0,3 3 5 0,-4-1-4 16,3 1-6-16,-4 0 6 0,2-2-25 0,0 2 36 15,3 0-5-15,-3-2 2 0,1 2-1 0,0-2 0 0,3 2 4 16,-4-1-3-16,5 1-8 0,-2-3 2 16,-1 3 0-16,2-1-5 0,0-1-5 0,-2 1 10 15,2 0 3-15,-4-1 1 0,4 0 2 0,-3 1 0 16,4-2-5-16,-1 2 1 0,-1-1 5 0,0-2-4 0,1 3 5 15,-1-2-9-15,1 2-1 0,-3-1 0 0,3 0-7 16,-4-1 16-16,2 2-12 0,-2 0 6 16,1-1-6-16,-1 2 1 0,0-1-7 0,3 0 1 0,-6-1-5 15,2 0 3-15,1 1-3 0,-2 1 5 0,2-2-5 16,-1 2 3-16,0-3-6 0,-1 2 6 0,-2 1 1 16,-2-2-2-16,1 2 1 0,-2-1-6 0,1 1 5 15,-2 0 0-15,-1-1 4 0,1 1-2 0,-4-3-3 16,2 3 1-16,-2 0-5 0,-1 0 7 0,-1-1-3 15,-2 1 4-15,2 0-2 0,-7-2-1 0,4 2 2 16,2-1-5-16,-4 1 13 0,0-1-9 0,1 1-2 16,-2 0 2-16,3-3 7 0,-2 3-9 0,-3 0 11 15,2-2-14-15,0 2 10 0,-15 0-7 0,28-3 3 16,-14 3-3-16,-14 0 5 0,24 0-12 0,-24 0 10 16,19-3-2-16,-19 3 5 0,18 0-6 0,-18 0 3 15,17-1-3-15,-17 1 8 0,0 0 4 0,17 0 29 16,-17 0-1-16,0 0 8 0,15 0-2 0,-15 0 6 15,0 0-6-15,0 0 0 0,0 0-15 0,17 0 7 0,-17 0-10 16,0 0 2-16,0 0-8 0,0 0 29 16,9 4 2-16,-9-4 8 0,0 0-19 0,0 0 7 15,5 8-18-15,-5-8 9 0,0 0-15 0,3 9 4 0,-3-9 0 16,1 10 11-16,-1-10-2 0,0 13-1 0,0-13-6 16,2 15 0-16,-2-15 6 0,1 17 0 0,1-9 5 15,0 2-3-15,-1 1-2 0,-1 0 0 16,3 2-7-16,-2-1 0 0,0 3-6 0,-1-1 3 0,4 1 1 15,-3 1-2-15,-1-1-3 0,0 2-5 0,2 0 8 16,0 2-1-16,1 0 1 0,-3 1-2 0,0 0 2 16,0 1 2-16,1 0 0 0,2 1 3 0,-2-1-2 15,-1 1-3-15,1-1-4 0,2 0-1 0,-2 2-1 16,1-2 8-16,-2 0-4 0,1 2 12 0,1-2-13 16,-2 1 10-16,2 0-2 0,-2 0 19 0,0-1-17 15,0 0-3-15,0 2 5 0,0-3-3 0,0 3-5 16,0-2-4-16,0 1 2 0,0-2 1 0,0 2-9 15,0 1 8-15,1 0-3 0,-1-2 1 0,0 2-11 16,0-1 11-16,0-1-10 0,0 2 6 0,0-2-9 16,3-1-1-16,-3 2-1 0,0 1 7 0,0-3-11 15,0 1 19-15,0 2-10 0,0-2 13 0,0 0-18 16,0-1 15-16,0-1-19 0,0 3 28 0,0-4-26 0,0 2 19 16,0 1-16-16,0-1 22 0,0-1-25 0,0-1 40 15,0 5-37-15,0-7 30 0,1 6-28 0,-1-4 29 16,0 3-32-16,0 1 30 0,0-5-31 0,0 2 24 15,0 1-29-15,1 1 2 0,-1-2 1 0,0-2 1 16,0 4 2-16,0-3 3 0,0-1-3 0,-1 6 8 16,1-1 3-16,0-3 0 0,0 2-4 0,-1-1 6 15,1 0-4-15,0 1-1 0,0-1 5 0,-3 1-1 16,2 0 4-16,1-1 26 0,0 0-38 0,0 3 31 16,-2-5-34-16,2 3 30 0,-2-1-38 0,2-2 31 15,-1 0-36-15,1-1 38 0,0-1-45 0,0 1 37 16,0-2-38-16,0 0 36 0,0-1-36 0,0-4 37 15,0 3-38-15,0-4 35 0,0-1-37 0,0 0 39 16,0-8-37-16,0 16 42 0,0-16-39 0,0 12 32 16,0-12-39-16,0 11 35 0,0-11-45 0,1 7 16 15,-1-7-69-15,0 0 3 0,0 0-74 0,0 0-62 16,0 0-44-16,0 0-107 0,0 0-94 0,0 0-61 16,0 0-197-16,-8-9-475 0,0 4-801 0</inkml:trace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3:31.4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89CBC0-089A-492B-998F-2ECA0366775F}" emma:medium="tactile" emma:mode="ink">
          <msink:context xmlns:msink="http://schemas.microsoft.com/ink/2010/main" type="inkDrawing" rotatedBoundingBox="19428,18016 21064,18011 21065,18048 19429,18054" semanticType="underline" shapeName="Other">
            <msink:sourceLink direction="with" ref="{472A260E-6446-4C93-9D22-241814E77392}"/>
          </msink:context>
        </emma:interpretation>
      </emma:emma>
    </inkml:annotationXML>
    <inkml:trace contextRef="#ctx0" brushRef="#br0">1484 2182 15 0,'-31'5'342'0,"0"1"-45"0,2-3-60 0,5 1-12 16,2 0-23-16,4-3-18 0,3 2-20 16,2 0-22-16,1-1-7 0,12-2 10 0,-13 4-5 15,13-4-12-15,0 0-15 0,10 3 1 0,-10-3 4 16,30-2-22-16,-5 1-5 0,3 1-5 0,7-2-5 0,5 0-5 16,10 0-4-16,3-1-9 0,10 0-9 0,6 2-5 15,0 1-7-15,1 0-4 0,4 0 0 16,0 0-9-16,-2 1-2 0,1 1-8 0,-2-1 11 0,-2 0 0 15,-6-1 5-15,0 2 4 0,-11-2 9 0,0 0 5 16,-5 0 2-16,-9 0 1 0,1-2 0 0,-4 2-6 16,-1-1 0-16,-8 0-8 0,1-1-4 0,-4 1-6 15,-5 1-3-15,0-2-8 0,-1 2-2 0,-3-1-8 16,-14 1 3-16,26 0-3 0,-26 0-7 0,18-1-9 16,-18 1-16-16,17-2-33 0,-17 2-50 0,16-2-77 15,-16 2-91-15,10-3-92 0,-10 3-141 0,8-6-369 16,-8 6-430-16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51.93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622D8EE-2773-4ABC-AF60-EFB83ADDAF18}" emma:medium="tactile" emma:mode="ink">
          <msink:context xmlns:msink="http://schemas.microsoft.com/ink/2010/main" type="writingRegion" rotatedBoundingBox="9904,12405 10840,12698 10646,13316 9710,13023"/>
        </emma:interpretation>
      </emma:emma>
    </inkml:annotationXML>
    <inkml:traceGroup>
      <inkml:annotationXML>
        <emma:emma xmlns:emma="http://www.w3.org/2003/04/emma" version="1.0">
          <emma:interpretation id="{A5A1F876-C035-46CB-A1A8-34D3E15EF066}" emma:medium="tactile" emma:mode="ink">
            <msink:context xmlns:msink="http://schemas.microsoft.com/ink/2010/main" type="paragraph" rotatedBoundingBox="9904,12405 10840,12698 10646,13316 9710,13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8C7E37-A401-4A3E-B664-A87DFC24ED00}" emma:medium="tactile" emma:mode="ink">
              <msink:context xmlns:msink="http://schemas.microsoft.com/ink/2010/main" type="line" rotatedBoundingBox="9904,12405 10840,12698 10646,13316 9710,13023"/>
            </emma:interpretation>
          </emma:emma>
        </inkml:annotationXML>
        <inkml:traceGroup>
          <inkml:annotationXML>
            <emma:emma xmlns:emma="http://www.w3.org/2003/04/emma" version="1.0">
              <emma:interpretation id="{79461170-9F49-4721-BC5D-7C45850B7935}" emma:medium="tactile" emma:mode="ink">
                <msink:context xmlns:msink="http://schemas.microsoft.com/ink/2010/main" type="inkWord" rotatedBoundingBox="9904,12405 10840,12698 10646,13316 9710,13023"/>
              </emma:interpretation>
              <emma:one-of disjunction-type="recognition" id="oneOf0">
                <emma:interpretation id="interp0" emma:lang="en-US" emma:confidence="0.5">
                  <emma:literal>45</emma:literal>
                </emma:interpretation>
                <emma:interpretation id="interp1" emma:lang="en-US" emma:confidence="0.5">
                  <emma:literal>" 5</emma:literal>
                </emma:interpretation>
                <emma:interpretation id="interp2" emma:lang="en-US" emma:confidence="0">
                  <emma:literal>4-5</emma:literal>
                </emma:interpretation>
                <emma:interpretation id="interp3" emma:lang="en-US" emma:confidence="0">
                  <emma:literal>Y 5</emma:literal>
                </emma:interpretation>
                <emma:interpretation id="interp4" emma:lang="en-US" emma:confidence="0">
                  <emma:literal>145</emma:literal>
                </emma:interpretation>
              </emma:one-of>
            </emma:emma>
          </inkml:annotationXML>
          <inkml:trace contextRef="#ctx0" brushRef="#br0">8754 3342 417 0,'0'0'350'0,"0"0"-9"0,0 0-71 16,0-10-5-16,0 10-61 0,0 0 27 0,0 0-63 16,0-8 26-16,0 8-51 0,0 0 20 0,0 0-34 15,0 0 6-15,0 0-26 0,0-10 1 0,0 10-33 16,0 0 28-16,0 0 8 0,0 0 8 0,0 0-12 15,7 7-3-15,-7-7-15 0,5 10-7 0,-5-10-19 16,6 11 0-16,-3-4-15 0,1 2 3 0,0-2-10 16,-2 3 3-16,2 0-13 0,-1 0-1 0,1 1-8 0,-3-1-1 15,4 0-11-15,-1 3 5 0,-2-3-4 16,0 1 0-16,2 0-2 0,0-1 0 0,-2 0-3 16,-2 0-1-16,4 0-6 0,-3-1 1 0,3-1-11 15,-1 0-17-15,-1 0-38 0,-2-8-35 0,3 13-37 0,-3-13-35 16,4 13-15-16,-4-13-13 0,2 7-29 0,-2-7-80 15,4 7-96-15,-4-7-457 0,0 0-411 16</inkml:trace>
          <inkml:trace contextRef="#ctx0" brushRef="#br0" timeOffset="377.7042">9102 3321 207 0,'0'0'390'0,"5"-10"-82"16,-5 10-4-16,6-10-72 0,-6 10 12 0,1-9-61 0,-1 9 14 16,4-8-22-16,-4 8-65 0,0 0 21 0,1-8-60 15,-1 8 33-15,0 0-46 0,0 0 32 0,0 0-4 16,0 0 36-16,0 0-16 0,0 0 10 0,0 0-19 16,0 0 13-16,-5 9-15 0,5-9 6 0,-7 15-11 15,6-7 4-15,-3 4-12 0,2 0-1 0,-2 4 2 16,0-3 2-16,1 5-10 0,-2-1-11 0,0 3-10 0,2-2-8 15,-2 4-15-15,0-1 3 0,0 0 1 16,0 0-5-16,-1 1-1 0,0-2-6 0,1 3-1 16,-2-2 12-16,0 3-23 0,-1-2 16 0,4-1-17 15,-5-1 11-15,4 0-18 0,-2 0 1 0,1-1-1 0,-1-1-3 16,2-3 4-16,-1 2 0 0,0-2 0 0,3-3-2 16,-3 0 1-16,4-2-2 0,-2 1-7 15,3-3-2-15,-3-1-6 0,4-7-12 0,-3 13-20 0,3-13-48 16,-4 8-49-16,4-8-65 0,0 0-42 0,0 0-30 15,0 0-74-15,0 0-112 0,0 0-424 0,15-3-450 16</inkml:trace>
          <inkml:trace contextRef="#ctx0" brushRef="#br0" timeOffset="697.2506">9405 3563 373 0,'0'0'358'0,"0"0"-29"15,-5-6-64-15,5 6 2 0,0 0-56 0,0 0 3 16,-5-7-67-16,5 7 12 0,0 0-68 0,0 0 23 0,0 0-51 16,0 0 39-16,0 0-45 0,-5-6 34 0,5 6-31 15,0 0 25-15,0 0-36 0,0 0 27 16,15-3-33-16,-15 3 13 0,13-4-33 0,-13 4 18 15,22-1-33-15,-22 1 17 0,26-4-20 0,-11 2 20 0,2 1-27 16,-1 0 22-16,-1-2-26 0,1 0 21 0,-1 3-27 16,-2 0 19-16,-13 0-44 0,22-2-8 15,-22 2-56-15,18-3 7 0,-18 3-64 0,0 0-40 0,13-2-68 16,-13 2-108-16,0 0-285 0,0 0-167 0</inkml:trace>
          <inkml:trace contextRef="#ctx0" brushRef="#br0" timeOffset="1267.5329">9434 3543 375 0,'0'0'320'0,"0"0"-31"0,-10 3-52 15,10-3-6-15,0 0-56 0,-6 7 6 0,6-7-46 16,-5 7 14-16,5-7-44 0,-3 8 25 0,3-8-19 16,-4 8-10-16,4-8-9 0,-1 9-8 0,1-9-8 15,-4 12-4-15,4-12-10 0,-1 11 2 0,1-11-1 16,-4 13-3-16,4-13-3 0,-1 11-7 0,1-11-2 15,-2 12-9-15,2-12-5 0,-3 12 2 0,3-12-6 16,-2 10-4-16,2-10-2 0,0 11 0 0,0-11-5 16,-1 9 1-16,1-9-3 0,-3 7 1 0,3-7-1 15,0 0 0-15,0 14 7 0,0-14 1 0,0 0 12 16,0 0 8-16,0 7 5 0,0-7 4 0,0 0-2 16,0 0-14-16,0 0-12 0,0 0 2 0,0 0-7 0,0 0-5 15,0 0-2-15,0 0-3 0,12-4-2 0,-12 4-2 16,6-6-2-16,-6 6-2 0,8-5 1 0,-8 5-2 15,8-7 2-15,-8 7-1 0,10-7-2 0,-10 7 1 16,11-6-3-16,-11 6 5 0,9-6 1 0,-9 6 0 16,10-7-4-16,-10 7 6 0,13-4 0 0,-13 4-12 15,14-3 16-15,-14 3 0 0,13-4-4 0,-13 4 1 16,13-3 6-16,-13 3 2 0,0 0-9 0,17 0 9 16,-17 0 4-16,13 1 1 0,-13-1-4 0,14 3 5 15,-14-3-2-15,13 6-5 0,-13-6 8 0,13 7-1 16,-13-7-5-16,12 8-3 0,-12-8 1 0,13 9-1 15,-7-3-3-15,-6-6 6 0,8 11-2 0,-8-11 0 16,9 13 6-16,-9-13 0 0,4 11 8 0,-4-11-2 16,5 12 6-16,-5-12 2 0,3 12 11 0,-3-12-14 0,0 12 16 15,0-12-20-15,-4 10 11 0,4-10-16 16,-5 11 7-16,5-11-13 0,-7 9 4 0,-1-1-14 16,8-8 12-16,-11 7-12 0,11-7 11 0,-15 7-16 0,15-7 10 15,-18 4-12-15,18-4 9 0,-22 3-26 0,22-3 6 16,-23 3-37-16,23-3-21 0,-23 0-44 0,23 0-24 15,-24-3-43-15,24 3-37 0,-24 0-37 16,24 0-67-16,-21-2-56 0,21 2-163 0,-22-3-312 0,22 3-395 16</inkml:trace>
        </inkml:traceGroup>
      </inkml:traceGroup>
    </inkml:traceGroup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01.073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3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445566B-8C90-4290-884B-2BB2101699D9}" emma:medium="tactile" emma:mode="ink">
          <msink:context xmlns:msink="http://schemas.microsoft.com/ink/2010/main" type="writingRegion" rotatedBoundingBox="13596,14051 15933,14563 15267,17606 12930,17094"/>
        </emma:interpretation>
      </emma:emma>
    </inkml:annotationXML>
    <inkml:traceGroup>
      <inkml:annotationXML>
        <emma:emma xmlns:emma="http://www.w3.org/2003/04/emma" version="1.0">
          <emma:interpretation id="{87558934-18FB-4CC5-B4B6-C14F568F9122}" emma:medium="tactile" emma:mode="ink">
            <msink:context xmlns:msink="http://schemas.microsoft.com/ink/2010/main" type="paragraph" rotatedBoundingBox="13596,14051 14910,14339 14786,14904 13473,146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9D02DC-3BB7-4480-9E32-284B534236B8}" emma:medium="tactile" emma:mode="ink">
              <msink:context xmlns:msink="http://schemas.microsoft.com/ink/2010/main" type="line" rotatedBoundingBox="13596,14051 14910,14339 14786,14904 13473,14616"/>
            </emma:interpretation>
          </emma:emma>
        </inkml:annotationXML>
        <inkml:traceGroup>
          <inkml:annotationXML>
            <emma:emma xmlns:emma="http://www.w3.org/2003/04/emma" version="1.0">
              <emma:interpretation id="{8ACFD40C-3D19-461D-8131-49839424BB9F}" emma:medium="tactile" emma:mode="ink">
                <msink:context xmlns:msink="http://schemas.microsoft.com/ink/2010/main" type="inkWord" rotatedBoundingBox="13596,14051 14910,14339 14786,14904 13473,14616"/>
              </emma:interpretation>
              <emma:one-of disjunction-type="recognition" id="oneOf0">
                <emma:interpretation id="interp0" emma:lang="en-US" emma:confidence="0.5">
                  <emma:literal>TI</emma:literal>
                </emma:interpretation>
                <emma:interpretation id="interp1" emma:lang="en-US" emma:confidence="0">
                  <emma:literal>TII</emma:literal>
                </emma:interpretation>
                <emma:interpretation id="interp2" emma:lang="en-US" emma:confidence="0">
                  <emma:literal>#</emma:literal>
                </emma:interpretation>
                <emma:interpretation id="interp3" emma:lang="en-US" emma:confidence="0">
                  <emma:literal>III</emma:literal>
                </emma:interpretation>
                <emma:interpretation id="interp4" emma:lang="en-US" emma:confidence="0">
                  <emma:literal>ITI</emma:literal>
                </emma:interpretation>
              </emma:one-of>
            </emma:emma>
          </inkml:annotationXML>
          <inkml:trace contextRef="#ctx0" brushRef="#br0">12470 5085 127 0,'0'0'470'16,"-8"-12"-122"-16,8 12-11 0,-6-7-84 0,6 7 15 15,-6-6-35-15,6 6-67 0,-4-7 11 0,4 7-68 16,0 0 13-16,-5-8-18 0,5 8-54 0,0 0 24 0,0 0-45 15,0 0 29-15,5-7-25 0,-5 7 29 16,13-4-33-16,-13 4 26 0,28 0-28 0,-8 0 19 16,4 0-34-16,0 0 25 0,6-2-27 0,7 1 22 15,1 1-25-15,2-2 22 0,5 2-20 0,3-2 12 0,3 0-19 16,-2 1 24-16,0 1-27 0,-4-3 21 0,2 3-23 16,-7-1 22-16,-5-1-26 0,0 1 26 15,-7 1-25-15,0-1 18 0,-5-1 3 0,0 1-4 0,-5 1-3 16,-1-3-15-16,0 3-7 0,-4 0-24 0,-13 0-30 15,22 0-24-15,-22 0-25 0,0 0-60 0,17 0-39 16,-17 0-77-16,0 0-478 0,0 0-284 0</inkml:trace>
          <inkml:trace contextRef="#ctx0" brushRef="#br0" timeOffset="1154.0293">12775 5470 423 0,'-18'-2'382'0,"1"-1"-24"16,3 1-90-16,0-1 0 0,14 3-55 0,-20-3 9 15,20 3-78-15,-15-3 3 0,15 3-65 0,0 0 21 16,-14-2-51-16,14 2 35 0,0 0-56 0,0 0 35 15,19-2-53-15,-19 2 40 0,32 0-47 0,-8-1 36 16,2 1-41-16,7 0 30 0,2 0-39 0,5-3 34 16,7 2-38-16,-2 0 39 0,3-2-37 0,2 3 36 15,2 0-29-15,-3-2 40 0,1 1-30 0,-5-1 42 16,4 2-18-16,-5-4 22 0,-5 2-29 0,1 1 16 16,-5 0-30-16,0-1 17 0,-8 2-14 0,-2-1 14 15,1 1-32-15,-7 0 31 0,-1 0-27 0,-2-2 19 16,-2 2-21-16,-14 0 14 0,27 0-17 0,-27 0 18 15,21-2-22-15,-21 2 21 0,15-1-24 0,-15 1 15 16,15 1-16-16,-15-1 4 0,0 0-48 0,11 4 9 16,-11-4-56-16,0 0 10 0,0 0-66 0,0 0-29 15,0 0-70-15,-5 7-107 0,5-7-292 0,0 0-170 0</inkml:trace>
          <inkml:trace contextRef="#ctx0" brushRef="#br0" timeOffset="637.0192">12952 5209 304 0,'7'-11'387'16,"-3"1"-80"-16,-2 3-17 0,4-1-60 0,-4-1 11 15,-2 9-56-15,4-15 23 0,-4 15-63 0,5-10 18 16,-5 10-62-16,5-11 24 0,-5 11-46 0,2-9 19 16,-2 9-43-16,0 0 24 0,5-7-27 0,-5 7 45 15,0 0 1-15,0 0 19 0,0 0-20 0,0 0 4 16,5 5-10-16,-5-5 5 0,1 13-23 0,-1-13-1 15,4 13-17-15,-4-4-1 0,2 2-13 0,0-1-1 16,1 1-15-16,-3 0 0 0,1 2-11 0,2-1 10 0,-2 0-12 16,3 0 1-16,-3 1-7 0,0 0 9 15,-1-2-12-15,3 2 7 0,-2-2-8 0,1 2-4 16,-2-2-34-16,3 0-24 0,-3-2-57 0,3 0-30 16,-3 1-51-16,3-2 18 0,-3-8-67 0,2 16-46 15,-2-16-90-15,4 10-428 0,-4-10-344 0</inkml:trace>
          <inkml:trace contextRef="#ctx0" brushRef="#br0" timeOffset="818.8275">13201 5164 60 0,'3'-8'570'0,"-3"8"-173"16,0-16-43-16,0 16-105 0,0-14-6 0,0 14-64 15,1-10 8-15,-1 10-74 0,0 0 42 0,0 0-30 16,0 0 23-16,0 0-29 0,0 0 13 0,0 0-27 15,0 0 12-15,1 12-16 0,-1-12 4 0,4 15-18 16,-1-6-7-16,-1 2-19 0,1 0 0 0,1 2-21 16,-3 0 2-16,4 0-13 0,-2 1 3 0,1 2-21 15,-1-2 12-15,0 1-15 0,1 2 10 0,-3-2-25 16,3 1-6-16,-1-2-65 0,-3 1-29 0,0 0-68 16,0-1-12-16,0 1-32 0,0-3-48 0,-3 0-100 15,-1 0-434-15,2-2-328 0</inkml:trace>
          <inkml:trace contextRef="#ctx0" brushRef="#br0" timeOffset="295.7172">12815 5077 180 0,'0'0'386'0,"0"0"-74"0,-19 0-66 0,19 0-15 0,0 0-53 16,-16-4 4-16,16 4-54 0,0 0 24 0,0 0-19 15,-13 5 30-15,13-5-59 0,0 0 24 0,-3 13-49 16,3-13 31-16,0 10-14 0,0-10 31 0,2 12-29 0,-2-12 11 16,0 15-22-16,1-6 15 0,1 1-22 0,-2 0-1 15,1 2-22-15,2 0 4 0,-1-2-22 16,1 4 3-16,-2-2-19 0,0 1 11 0,1-2-22 15,0 1 12-15,0 0-15 0,-2 2 12 0,1-4-14 0,-1 2 9 16,2 0-17-16,-2-4 12 0,0 2-15 16,2 1 6-16,-2-2-41 0,1 1-26 0,-1-10-60 0,0 14 17 15,0-14-59-15,0 13 12 0,0-13-50 0,1 12-23 16,-1-12-83-16,0 0-463 0,4 8-291 0</inkml:trace>
        </inkml:traceGroup>
      </inkml:traceGroup>
    </inkml:traceGroup>
    <inkml:traceGroup>
      <inkml:annotationXML>
        <emma:emma xmlns:emma="http://www.w3.org/2003/04/emma" version="1.0">
          <emma:interpretation id="{D2FB4FFE-1309-433B-ADDB-8775B99E1A0E}" emma:medium="tactile" emma:mode="ink">
            <msink:context xmlns:msink="http://schemas.microsoft.com/ink/2010/main" type="paragraph" rotatedBoundingBox="13995,15227 15617,15207 15622,15534 13999,155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94CFAF5-49BF-4743-9479-E6FE16723821}" emma:medium="tactile" emma:mode="ink">
              <msink:context xmlns:msink="http://schemas.microsoft.com/ink/2010/main" type="line" rotatedBoundingBox="13995,15227 15617,15207 15622,15534 13999,15555">
                <msink:destinationLink direction="with" ref="{7D33FD5F-FDD3-483F-8136-E07C90DD81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2DD6487-5DA6-4C1C-8A69-4FC490A36B48}" emma:medium="tactile" emma:mode="ink">
                <msink:context xmlns:msink="http://schemas.microsoft.com/ink/2010/main" type="inkWord" rotatedBoundingBox="13995,15227 15109,15213 15113,15541 13999,15555"/>
              </emma:interpretation>
              <emma:one-of disjunction-type="recognition" id="oneOf1">
                <emma:interpretation id="interp5" emma:lang="en-US" emma:confidence="0.5">
                  <emma:literal>250</emma:literal>
                </emma:interpretation>
                <emma:interpretation id="interp6" emma:lang="en-US" emma:confidence="0">
                  <emma:literal>200</emma:literal>
                </emma:interpretation>
                <emma:interpretation id="interp7" emma:lang="en-US" emma:confidence="0">
                  <emma:literal>280</emma:literal>
                </emma:interpretation>
                <emma:interpretation id="interp8" emma:lang="en-US" emma:confidence="0">
                  <emma:literal>290</emma:literal>
                </emma:interpretation>
                <emma:interpretation id="interp9" emma:lang="en-US" emma:confidence="0">
                  <emma:literal>2950</emma:literal>
                </emma:interpretation>
              </emma:one-of>
            </emma:emma>
          </inkml:annotationXML>
          <inkml:trace contextRef="#ctx0" brushRef="#br1" timeOffset="22903.1811">13405 6091 391 0,'0'0'340'0,"-3"-9"-64"0,3 9-6 0,-6-7-64 15,6 7-22-15,-7-4-27 0,7 4 16 0,0 0-63 16,-17-2 21-16,17 2-50 0,-13 2 27 0,13-2-45 16,-14 4 30-16,14-4-45 0,-12 6 35 0,12-6-46 15,-8 7 37-15,8-7-36 0,-9 10 34 0,9-10-37 16,-5 8 27-16,5-8-31 0,-1 14 22 0,1-14-23 16,0 12 23-16,4-4-26 0,-2 0 18 0,3-2-23 15,2 1 16-15,-2 2-19 0,1-2 11 0,3 1-23 16,-1 0 19-16,-3-3-22 0,6 1 17 0,-3 2-24 15,-2-2 22-15,3 0-24 0,-2 1 17 0,-7-7-15 16,11 11 15-16,-11-11-27 0,12 7 6 0,-12-7-75 16,10 10 3-16,-10-10-73 0,7 7-25 0,-7-7-81 15,7 6-66-15,-7-6-424 0,0 0-261 0</inkml:trace>
          <inkml:trace contextRef="#ctx0" brushRef="#br1" timeOffset="23127.8987">13394 6123 120 0,'-5'-8'403'0,"1"1"-50"0,4 7-58 16,-5-9-8-16,5 9-68 0,-7-10 5 15,7 10-80-15,-1-8 9 0,1 8-65 0,1-9 15 16,-1 9-52-16,7-8 28 0,-7 8-48 0,9-7 29 0,-9 7-38 16,11-8 39-16,-11 8-49 0,17-6 36 0,-17 6-46 15,20-3 30-15,-20 3-37 0,23 0 37 0,-23 0-41 16,23 0 34-16,-9 1-41 0,1 0 36 0,-1 2-41 15,0-1 28-15,2-1-65 0,-2 2-7 0,3 0-93 16,-3 0-95-16,0-3-473 0,-1 1-233 0</inkml:trace>
          <inkml:trace contextRef="#ctx0" brushRef="#br1" timeOffset="23502.0477">13834 6027 473 0,'0'0'412'0,"0"0"-48"15,-7-8-102-15,7 8 11 0,0 0-71 0,0 0 10 16,-10-3-60-16,10 3 20 0,-6 7-37 0,6-7 25 16,-8 10-31-16,8-10 7 0,-7 10-9 0,2-2 13 15,1-1-11-15,0 6 11 0,3-3-23 0,-2 0-5 16,0 4-18-16,1-4-7 0,-2 4-11 0,4-2-2 16,0 0-8-16,0 2 0 0,0-1-14 0,0 0-4 0,4-2-13 15,-2 3-3-15,1-4-6 0,0 4 3 0,1-4-7 16,1 1 4-16,0-2-4 0,2 0 2 0,-1-1 1 15,2-3 0-15,1 2 0 0,-1-1-3 16,3-3-3-16,1-2-4 0,-12-1-1 0,26 2-4 0,-12-5 0 16,-2 1 4-16,2-3-4 0,0-1 5 0,-2 2 2 15,-2-5-5-15,1 1 7 0,-4-2-8 0,3-3-1 16,-4 2-2-16,-1-3-2 0,-2 1-2 0,-2-2 1 16,2 0-5-16,-3 2 2 0,-4-1-1 0,2 2 1 15,-3-2-4-15,0 4 2 0,-1-2-6 0,-2 1-7 16,-2 1-24-16,-2 3-44 0,0 0-29 0,1-1-40 15,-1 3-33-15,0 0-68 0,1 2 9 0,0-2-54 16,11 5-31-16,-18-2-84 0,18 2-475 0,-15-5-445 16</inkml:trace>
          <inkml:trace contextRef="#ctx0" brushRef="#br1" timeOffset="22624.738">12976 6119 183 0,'-8'-6'372'15,"-1"1"-38"-15,-1 2-41 0,2-4-3 0,0 0-67 0,-1 2 10 16,3 0-56-16,-1-1 24 0,7 6-61 16,-12-11 19-16,12 11-40 0,-6-13 2 0,6 13-48 15,-4-13 13-15,4 13-40 0,7-13 18 0,-7 13-39 16,10-13 18-16,-4 9-26 0,5-1 13 0,-11 5-22 0,18-5 21 15,-18 5-29-15,22-1 16 0,-22 1-16 16,23 3 19-16,-10 1-28 0,-3 1 23 0,1 0-22 16,-2 2 26-16,0 2-29 0,-1 1 29 0,-3-1-14 0,0 2 28 15,-1 1-10-15,-2 0 25 0,-2 2-12 0,-2-2 16 16,-2 1-7-16,-1 1 17 0,0 1-14 16,-4-2 12-16,0 2-15 0,-3-1 9 0,4-1-11 0,-4 0 10 15,2-2-23-15,0 0 4 0,2-1-16 0,-1-2 8 16,2 1-17-16,1-2 5 0,1 0-7 0,-2-1 11 15,7-6-10-15,-9 8 10 0,9-8-8 0,-4 10 9 16,4-10-8-16,0 0 5 0,0 0-11 0,4 10 10 16,-4-10-10-16,17 0 7 0,-17 0-11 0,26 0 9 15,-12 0-7-15,3 0-2 0,-1 0-1 0,0-1 8 16,1-1-12-16,-3 2 12 0,3-1-12 0,-1-1 13 16,-3 2-12-16,-13 0 8 0,23-1-6 0,-23 1 8 15,18-2-9-15,-18 2 4 0,17-1-13 0,-17 1-7 16,13-2-12-16,-13 2-9 0,0 0-40 0,17-2-17 15,-17 2-66-15,0 0 5 0,14-3-71 0,-14 3-41 0,0 0-72 16,9-6-88-16,-9 6-310 0,9-7-245 16</inkml:trace>
        </inkml:traceGroup>
        <inkml:traceGroup>
          <inkml:annotationXML>
            <emma:emma xmlns:emma="http://www.w3.org/2003/04/emma" version="1.0">
              <emma:interpretation id="{6B5387BF-F4B9-4F0E-B58C-24876D96A206}" emma:medium="tactile" emma:mode="ink">
                <msink:context xmlns:msink="http://schemas.microsoft.com/ink/2010/main" type="inkWord" rotatedBoundingBox="15527,15295 15618,15294 15619,15297 15528,15299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€</emma:literal>
                </emma:interpretation>
              </emma:one-of>
            </emma:emma>
          </inkml:annotationXML>
          <inkml:trace contextRef="#ctx0" brushRef="#br1" timeOffset="23671.1896">14421 6069 164 0,'16'-2'584'0,"-16"2"-194"16,22 0-53-16,-22 0-109 0,17-2-9 0,-17 2-77 0,0 0 4 15,19 0-68-15,-19 0 2 0,0 0-87 0,17 0-56 16,-17 0-132-16,0 0-469 0,0 0-174 0</inkml:trace>
        </inkml:traceGroup>
      </inkml:traceGroup>
    </inkml:traceGroup>
    <inkml:traceGroup>
      <inkml:annotationXML>
        <emma:emma xmlns:emma="http://www.w3.org/2003/04/emma" version="1.0">
          <emma:interpretation id="{CB69B2FA-4B54-4523-8F99-EA4A54EBF1FB}" emma:medium="tactile" emma:mode="ink">
            <msink:context xmlns:msink="http://schemas.microsoft.com/ink/2010/main" type="paragraph" rotatedBoundingBox="15171,15873 15523,17425 14831,17583 14478,1603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C972DA2-3460-4265-8092-658862EE9EDA}" emma:medium="tactile" emma:mode="ink">
              <msink:context xmlns:msink="http://schemas.microsoft.com/ink/2010/main" type="line" rotatedBoundingBox="15171,15873 15523,17425 14831,17583 14478,16031">
                <msink:destinationLink direction="with" ref="{7D33FD5F-FDD3-483F-8136-E07C90DD819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7D07C581-4F9D-494A-8F0F-B0EA20885C75}" emma:medium="tactile" emma:mode="ink">
                <msink:context xmlns:msink="http://schemas.microsoft.com/ink/2010/main" type="inkWord" rotatedBoundingBox="15147,15879 15500,17431 14869,17574 14517,16022"/>
              </emma:interpretation>
              <emma:one-of disjunction-type="recognition" id="oneOf3">
                <emma:interpretation id="interp15" emma:lang="en-US" emma:confidence="0.5">
                  <emma:literal>sins:</emma:literal>
                </emma:interpretation>
                <emma:interpretation id="interp16" emma:lang="en-US" emma:confidence="0">
                  <emma:literal>-is</emma:literal>
                </emma:interpretation>
                <emma:interpretation id="interp17" emma:lang="en-US" emma:confidence="0.5">
                  <emma:literal>= is:</emma:literal>
                </emma:interpretation>
                <emma:interpretation id="interp18" emma:lang="en-US" emma:confidence="0">
                  <emma:literal>"is</emma:literal>
                </emma:interpretation>
                <emma:interpretation id="interp19" emma:lang="en-US" emma:confidence="0">
                  <emma:literal>•is</emma:literal>
                </emma:interpretation>
              </emma:one-of>
            </emma:emma>
          </inkml:annotationXML>
          <inkml:trace contextRef="#ctx0" brushRef="#br2" timeOffset="44754.7108">14116 7528 27 0,'0'0'396'0,"0"0"-112"0,9-7-31 16,-9 7-22-16,0 0-24 0,5-6-22 0,-5 6 18 16,0 0-62-16,0 0 13 0,0 0-48 0,0 0 37 0,0 0-52 15,0 0 41-15,0 0-51 0,0 0 31 0,0 0-32 16,-19 2 39-16,19-2-18 0,-9 7 18 16,9-7-22-16,-12 11 11 0,4-7-18 0,4 2-2 15,-5 2-14-15,4-1-3 0,-1 2-20 0,1-1 14 0,2 1-6 16,-1-1-5-16,-1 1-18 0,4 1 9 0,-1-1-12 15,2 2 3-15,-2-3-10 0,4 0 3 16,-2 3-8-16,2-3-2 0,-1 2-1 0,4-3 9 0,-1 2-9 16,0-1 8-16,4-1-6 0,-2 0 7 0,2-2-8 15,1 0 5-15,-1-2-9 0,3 1 1 0,-11-4-6 16,22 1 5-16,-22-1-10 0,25-4 3 0,-11 1-3 16,-1 1 8-16,0-4-5 0,-1 0 1 0,-1-2 0 15,0 2-1-15,-1-4-8 0,0-1 4 0,-3 1-6 16,-2-1 4-16,-2-2-10 0,-3 2-6 0,0-4-19 15,-2 4-23-15,-2-2-59 0,-3 2-46 0,-4-2-89 16,0 3-11-16,-5 0-109 0,1 1-177 0,-2-1-291 16,-4 3-379-16</inkml:trace>
          <inkml:trace contextRef="#ctx0" brushRef="#br3" timeOffset="53912.7649">13791 8000 259 0,'0'0'380'0,"0"0"-73"0,0 0-32 15,0 0-45-15,0 0-29 0,0 0-24 0,0 0-21 16,0 0-23-16,0 0-12 0,0 0-7 0,0 0-1 16,0 0-3-16,0 0 17 0,-9 8-12 0,9-8-6 15,0 10-3-15,0-10-4 0,0 18-8 0,0-10-16 16,-1 2-9-16,1 1-12 0,1 1-17 0,-1 0-4 0,0 1-5 15,0 1-6-15,0-2-6 0,0 3 0 16,0-1-6-16,1 1-5 0,2 0-1 0,-3-2-23 16,0 3-37-16,1-5-53 0,-1 3-22 0,2-2-18 0,-2 0-39 15,2-4-49-15,-2 1-52 0,0-9-129 16,1 14-236-16,-1-14-159 0</inkml:trace>
          <inkml:trace contextRef="#ctx0" brushRef="#br2" timeOffset="42919.1809">13578 6795 179 0,'0'0'390'0,"0"0"-105"0,-11 3-9 0,11-3-54 15,0 0-2-15,0 0-57 0,-10 3 36 0,10-3-35 16,0 0 11-16,-4 8-19 0,4-8-56 0,-1 7 25 16,1-7-43-16,0 10 33 0,0-10-27 0,0 14 15 15,0-14-33-15,0 14 14 0,0-7-29 0,0 2 7 16,0-9-18-16,0 15 12 0,1-6-25 0,-1-9 13 16,0 19-20-16,0-19 8 0,3 14-19 0,-3-14 13 15,0 15-20-15,0-15 12 0,-3 13-10 0,3-13 10 16,0 11-15-16,0-11 10 0,0 9-8 0,0-9 20 15,0 0-8-15,0 11 31 0,0-11 4 0,0 0 16 16,0 0-5-16,3 10 5 0,-3-10-20 0,0 0-7 16,0 0-13-16,0 0 3 0,0 0-15 0,-4-11 5 15,4 11-10-15,1-10 5 0,-1 10-11 0,3-9 7 16,-3 9-11-16,1-8 7 0,-1 8-8 0,4-8 5 0,-4 8-10 16,0 0 6-16,4-9-7 0,-4 9 9 15,7-7-9-15,-7 7 5 0,8-2-5 0,-8 2 9 16,0 0-10-16,21 0 8 0,-21 0-8 0,14 5 10 0,-14-5-6 15,16 5 5-15,-9 1-9 0,2-3 8 0,-1 5-9 16,1-2 4-16,-2 1-1 0,1 3 3 0,-3-3-2 16,4 1-1-16,-5 2 0 0,1 0 2 0,0 1 1 15,-1-2-1-15,-2 1 2 0,1 3 1 0,-2-5 0 16,1 2 0-16,-4 0 3 0,1-3-1 0,-2 4 3 16,1-2 2-16,-2 0-1 0,-1 0 0 0,2-2 1 15,-2 2 0-15,0-4-2 0,-2 1 0 0,7-6 2 16,-14 10-1-16,14-10-2 0,-14 10 1 0,14-10-1 15,-18 4 0-15,18-4-4 0,-21 1 12 0,21-1-12 16,-19 0 0-16,19 0 0 0,-24-2-22 0,13-1-9 16,0 0-46-16,1-1-40 0,-2 0-45 0,2-2-4 15,4 2-54-15,-2-2-6 0,8 6-59 0,-11-13-55 16,6 8-130-16,5 5-208 0,0-14-184 0</inkml:trace>
          <inkml:trace contextRef="#ctx0" brushRef="#br2" timeOffset="42368.3618">13557 6774 274 0,'-8'-6'334'0,"8"6"-51"16,0 0-62-16,0 0-3 0,0 0-46 0,-9-5 5 16,9 5-45-16,0 0 26 0,0 0-5 0,0 0-22 15,0 0-17-15,13-1-7 0,-13 1-15 0,0 0-12 16,19-2-15-16,-19 2-10 0,15-2-17 0,-15 2-1 16,16-2-7-16,-16 2-6 0,21 0-6 0,-21 0-4 15,20-1-2-15,-20 1 0 0,23 0-5 0,-23 0-4 0,21 0-2 16,-21 0-5-16,18 0-18 0,-18 0-38 0,17 0-48 15,-17 0-67-15,0 0-40 0,16 0-69 16,-16 0-377-16,0 0-171 0</inkml:trace>
          <inkml:trace contextRef="#ctx0" brushRef="#br3" timeOffset="54654.8825">14058 8053 233 0,'0'0'275'16,"0"0"-55"-16,0 0-42 0,0 0-12 0,0 0-11 16,0 0-21-16,0 0-22 0,0 0-14 0,0 0-2 15,0 0 7-15,0 0-8 0,0 0-7 0,0 0-9 16,0 0-9-16,-8 3-5 0,8-3-2 0,-5 6-4 0,5-6-5 16,-5 7-5-16,5-7-1 0,-4 8-3 15,4-8-2-15,-7 11-5 0,7-11-8 0,-5 13-3 0,5-13-1 16,-5 8 2-16,5-8-2 0,-1 16 4 15,1-16 1-15,-4 12-12 0,4-12-3 0,-2 13-2 0,2-13-1 16,0 14 0-16,0-14-4 0,0 14 5 0,0-14 2 16,0 12-8-16,0-12 1 0,4 10 4 0,-4-10-6 15,3 13-4-15,-3-13 7 0,5 9-1 16,-5-9-4-16,5 10 7 0,-5-10-2 0,7 8-1 0,-7-8-4 16,5 6 8-16,-5-6 2 0,9 7 2 0,-9-7 2 15,6 5 2-15,-6-5 0 0,0 0-8 0,12 7 6 16,-12-7 6-16,0 0-5 0,13 0-8 0,-13 0-1 15,0 0 4-15,0 0-12 0,18 0 10 0,-18 0-6 16,0 0-2-16,14 0-3 0,-14 0 2 0,0 0-1 16,13-4 0-16,-13 4 3 0,0 0-1 0,12-3-3 15,-12 3 3-15,0 0-3 0,13-7 2 0,-13 7 0 16,5-5-1-16,-5 5 1 0,9-4-1 0,-9 4-2 16,7-5 3-16,-7 5-3 0,0 0 6 0,7-10 6 15,-7 10 15-15,6-5-10 0,-6 5 2 0,5-6-4 16,-5 6 2-16,0 0-6 0,5-10-2 0,-5 10 11 15,1-8-16-15,-1 8 3 0,4-6 3 0,-4 6 2 16,3-10 5-16,-3 10 9 0,0-8 9 0,0 8-18 0,0-10 1 16,0 10-3-16,0-8-3 0,0 8 2 0,-2-11 4 15,2 11 11-15,-1-9-5 0,1 9 2 16,-4-10 7-16,4 10-9 0,-2-7-3 0,2 7-2 16,-4-7-3-16,4 7-7 0,-7-8-1 0,7 8 0 0,-6-5-3 15,6 5 0-15,-9-7-3 0,9 7-2 0,-11-4-1 16,11 4 2-16,-9-3 1 0,9 3 0 0,-9-5-2 15,9 5 2-15,-11-2-2 0,11 2-2 0,0 0-3 16,-17-1 4-16,17 1-10 0,0 0-17 0,-17 0-31 16,17 0-57-16,0 0-51 0,-18 0-40 0,18 0-64 15,-12 1-101-15,12-1-478 0,-13 4-394 0</inkml:trace>
          <inkml:trace contextRef="#ctx0" brushRef="#br2" timeOffset="44335.1553">13660 7476 186 0,'0'0'398'0,"0"0"-110"16,0 0-61-16,-16 0-48 0,16 0-23 0,0 0-8 15,0 0 29-15,-12 4-31 0,12-4 19 0,-5 5-65 16,5-5 16-16,-8 8-42 0,8-8 35 0,-6 9-41 0,6-9 43 16,-8 10-43-16,8-10 26 0,-7 12-40 15,7-12 15-15,-6 14-31 0,5-7 22 0,1-7-34 16,-6 15 25-16,5-6-13 0,-3-2 0 0,4-7-7 0,-2 11-6 15,2-11-1-15,-3 14-4 0,3-14-3 0,0 9-8 16,0-9 4-16,-3 10 0 0,3-10 2 16,0 0 5-16,-3 11-3 0,3-11 11 0,0 0 9 0,0 10 1 15,0-10 6-15,0 0-1 0,0 0-1 0,0 0-5 16,0 8 3-16,0-8-4 0,0 0-9 0,0 0-4 16,0 0-4-16,0 0-3 0,0 0-8 0,12-3-14 15,-12 3 17-15,10-5-18 0,-10 5 17 0,10-7-17 16,-10 7 17-16,13-5-15 0,-13 5 12 0,13-7-16 15,-13 7 13-15,15-5-12 0,-15 5 16 0,13-6-19 16,-13 6 14-16,17-2-22 0,-17 2 27 0,16-4-16 16,-16 4 16-16,0 0-13 0,23 0 12 0,-23 0-15 15,14 4 17-15,-14-4-14 0,17 4 12 0,-8 0-9 16,-9-4 18-16,14 8-14 0,-5-2 11 0,-1 0 2 16,-3 1-12-16,2-2 9 0,-1 4 12 0,-1-2 12 15,1 1-15-15,-3 0 7 0,0-3-5 0,0 3 14 16,-3-8-3-16,1 15 11 0,-1-15-14 0,-4 16 8 15,4-9-14-15,-5 1 2 0,2-1-12 0,3-7 4 16,-10 11-12-16,5-5 9 0,-3 2-8 0,-1-3 3 0,2 0-7 16,-4 1 4-16,3 0-6 0,-2-4 7 15,-2 1-8-15,2 0 3 0,-2 0-5 0,12-3 3 16,-23 3-16-16,23-3-3 0,-20 0-42 0,20 0-13 0,-20-2-55 16,20 2-55-16,-20-4-43 0,11 0 17 0,3 0-45 15,6 4-21-15,-12-10-55 0,12 10-99 0,-5-12-258 16,5 12-193-16</inkml:trace>
          <inkml:trace contextRef="#ctx0" brushRef="#br2" timeOffset="43364.9682">13994 6857 137 0,'0'0'340'0,"0"0"-55"0,7-7-49 0,-7 7-14 16,0 0-55-16,0 0 0 0,0 0-37 0,-3-8 17 15,3 8-33-15,0 0 27 0,0 0-44 0,0 0 32 16,-14 3-52-16,14-3 35 0,-8 4-41 0,8-4 34 16,-10 7-44-16,10-7 30 0,-7 9-37 0,7-9 38 15,-10 11-14-15,7-6 12 0,0 6-25 0,-3-1 15 16,5 1-20-16,-3 0 17 0,2-3-27 0,-1 5 10 16,2-2-26-16,1-1 1 0,0 1-5 0,0 2-3 15,4-2 1-15,-3 1-8 0,0-2 3 0,4 3-3 16,-1-4 2-16,-1 3-1 0,2-3 2 0,4 0 4 15,-2 0-2-15,-1-2 2 0,0-3-1 0,5 3-4 16,-1-3-1-16,-10-4-5 0,20 6 1 0,-20-6-5 16,20 0-1-16,-20 0 1 0,20-3-1 0,-9 0-3 0,1 1 7 15,0-4-9-15,-1-1-1 0,-2 0-5 0,-1-1 15 16,-1-2-14-16,-2-1 6 0,1 0-9 16,-3-2 12-16,-2-1-15 0,-1 2 9 0,0-3-13 0,-4 2 3 15,-1 1-21-15,2-2 5 0,-3 4-30 0,-3-2-21 16,2 4-62-16,-3 1 0 0,-2-2-54 0,1 6 1 15,-3-1-73-15,-1 3-64 0,-1 0-149 16,1 1-228-16,0 1-208 0</inkml:trace>
          <inkml:trace contextRef="#ctx0" brushRef="#br2" timeOffset="43768.0815">13581 7500 530 0,'0'0'385'0,"0"0"-25"0,0 0-95 15,-2-7 13-15,2 7-76 0,0 0 17 0,0 0-84 16,5-7 15-16,-5 7-53 0,9-4 21 0,-9 4-47 16,16-2 20-16,-16 2-36 0,18-5 16 0,-7 2-41 15,4 0 22-15,-2 3-37 0,0-2 26 0,2 0-41 16,-1 1 33-16,2 1-39 0,-1 0 33 0,-15 0-33 15,29 0 22-15,-29 0-39 0,24 0 8 0,-24 0-72 16,22 1-35-16,-22-1-43 0,19 0-51 0,-19 0-62 16,12 2-98-16,-12-2-235 0,0 0-124 0</inkml:trace>
        </inkml:traceGroup>
      </inkml:traceGroup>
    </inkml:traceGroup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4:44.43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48989F-784C-4999-A850-42F54EEA4458}" emma:medium="tactile" emma:mode="ink">
          <msink:context xmlns:msink="http://schemas.microsoft.com/ink/2010/main" type="writingRegion" rotatedBoundingBox="9240,6410 9961,6410 9961,6562 9240,6562"/>
        </emma:interpretation>
      </emma:emma>
    </inkml:annotationXML>
    <inkml:traceGroup>
      <inkml:annotationXML>
        <emma:emma xmlns:emma="http://www.w3.org/2003/04/emma" version="1.0">
          <emma:interpretation id="{76B337B7-86C1-469D-99E8-C22BB1B81034}" emma:medium="tactile" emma:mode="ink">
            <msink:context xmlns:msink="http://schemas.microsoft.com/ink/2010/main" type="paragraph" rotatedBoundingBox="9240,6410 9961,6410 9961,6562 9240,65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73B3C0-5CDA-4E29-B2EE-F5660042F558}" emma:medium="tactile" emma:mode="ink">
              <msink:context xmlns:msink="http://schemas.microsoft.com/ink/2010/main" type="line" rotatedBoundingBox="9240,6410 9961,6410 9961,6562 9240,6562"/>
            </emma:interpretation>
          </emma:emma>
        </inkml:annotationXML>
        <inkml:traceGroup>
          <inkml:annotationXML>
            <emma:emma xmlns:emma="http://www.w3.org/2003/04/emma" version="1.0">
              <emma:interpretation id="{8BEDD603-193E-4209-838D-40E58F5A0672}" emma:medium="tactile" emma:mode="ink">
                <msink:context xmlns:msink="http://schemas.microsoft.com/ink/2010/main" type="inkWord" rotatedBoundingBox="9240,6395 9963,6411 9960,6566 9237,6549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8141-2798 517 0,'0'0'444'0,"-8"6"-78"0,8-6-107 15,0 0-29-15,0 0-50 0,0 0-5 0,0 0-27 0,0 0-26 16,0 0-21-16,0 0-22 0,0 0-5 15,0 0-12-15,0 0-4 0,19 1-10 0,-19-1 5 16,27-1-23-16,-12-1 12 0,5 2-17 0,2-2 5 0,3 2-13 16,2-2 10-16,2 2-17 0,3-1-7 0,3-1 3 15,2 1 9-15,0-1-11 0,-4 1 8 16,2-1-18-16,0 1 16 0,-2 0-12 0,-5-1 10 16,-3 0-12-16,-2 0 6 0,0 2-6 0,-6 0 9 0,0-1-20 15,-2 1 12-15,-15 0-16 0,21-2-27 0,-21 2-25 16,17-2-68-16,-17 2-11 0,0 0-50 0,0 0-57 15,0 0-91-15,0 0-247 0,0 0-107 0</inkml:trace>
          <inkml:trace contextRef="#ctx0" brushRef="#br0" timeOffset="772.1774">8230-2685 119 0,'0'0'556'0,"-14"3"-192"0,14-3-49 0,0 0-98 16,-15 2 7-16,15-2-35 0,0 0-3 0,0 0-22 16,-14 1-35-16,14-1-18 0,0 0-24 0,0 0-13 15,0 0-18-15,0 0-9 0,0 0-12 0,0 0-4 16,0 0-17-16,0 0 9 0,21-1-10 0,-21 1 1 16,22-4-5-16,-8 3 4 0,2-2-12 0,2 2 5 15,0-1-5-15,5 0 2 0,1 0 0 0,1-1-1 0,0 1-3 16,2 2 3-16,-1-3-25 0,1 2 34 0,-2-1-9 15,2-1 2-15,-2 0-5 0,1 3-1 0,-6 0 1 16,2 0 1-16,-4-2 2 0,0 2-2 16,-1 0 1-16,-1 0 0 0,-1 0-3 0,-15 0 5 0,24 0 4 15,-24 0 6-15,19 0 3 0,-19 0 2 0,17 0 1 16,-17 0-3-16,15-1-4 0,-15 1 16 0,0 0-17 16,17 0 3-16,-17 0-5 0,0 0-3 0,0 0-4 15,16 1-3-15,-16-1 16 0,0 0-14 0,0 0 2 16,0 0-2-16,15-1-1 0,-15 1-2 0,0 0-4 15,0 0 8-15,0 0 0 0,0 0-1 0,0 0 1 16,16 0-1-16,-16 0-1 0,0 0-5 0,0 0 17 16,0 0-11-16,0 0 1 0,0 0-5 0,0 0 3 15,0 0-1-15,0 0-6 0,0 0 7 0,0 0 2 16,0 0-2-16,11 3 1 0,-11-3 1 0,0 0-2 16,0 0-8-16,0 0 9 0,0 0 1 0,0 0-1 15,0 0 1-15,2 8-7 0,-2-8 7 0,0 0-21 16,0 0 37-16,0 0-16 0,0 0-2 0,0 0 1 0,-2 9-4 15,2-9 1-15,0 0 4 0,0 0-1 16,0 0 0-16,-3 7-1 0,3-7-8 0,0 0 4 16,0 0 4-16,-3 8 2 0,3-8 0 0,0 0 0 15,0 0-1-15,0 0-2 0,0 0-5 0,0 0 0 0,-4 6 10 16,4-6-1-16,0 0-1 0,0 0-1 0,0 0 1 16,0 0-5-16,0 0-3 0,0 0 9 0,0 0-1 15,0 0 0-15,0 0 1 0,0 0-4 0,0 0-1 16,-5 6-5-16,5-6 5 0,0 0 7 0,0 0-2 15,0 0-2-15,0 0 0 0,0 0-19 0,0 0 18 16,0 0 4-16,0 0 1 0,0 0-2 0,0 0-4 16,0 0 2-16,0 0 0 0,0 0-5 0,0 0 5 15,0 0 2-15,0 0-2 0,0 0 1 0,0 0-5 16,0 0 4-16,0 0-2 0,0 0 1 0,0 0 1 16,0 0 4-16,0 0-3 0,0 0-6 0,0 0 2 15,0 0-7-15,0 0 1 0,0 0 0 0,0 0-5 16,0 0-4-16,0 0-7 0,0 0-3 0,0 0-9 15,0 0-9-15,0 0-19 0,0 0-23 0,0 0-27 0,0 0-50 16,0 0-54-16,0 0-97 0,0 0-326 16,6-5-150-16</inkml:trace>
        </inkml:traceGroup>
      </inkml:traceGroup>
    </inkml:traceGroup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27.027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</inkml:brush>
  </inkml:definitions>
  <inkml:traceGroup>
    <inkml:annotationXML>
      <emma:emma xmlns:emma="http://www.w3.org/2003/04/emma" version="1.0">
        <emma:interpretation id="{CB00FFF5-4A81-46CA-8594-93D93DE056F4}" emma:medium="tactile" emma:mode="ink">
          <msink:context xmlns:msink="http://schemas.microsoft.com/ink/2010/main" type="writingRegion" rotatedBoundingBox="9453,10097 11816,8079 12321,8671 9958,10689"/>
        </emma:interpretation>
      </emma:emma>
    </inkml:annotationXML>
    <inkml:traceGroup>
      <inkml:annotationXML>
        <emma:emma xmlns:emma="http://www.w3.org/2003/04/emma" version="1.0">
          <emma:interpretation id="{3C83E08B-E217-456D-8D0B-031A290EC0EA}" emma:medium="tactile" emma:mode="ink">
            <msink:context xmlns:msink="http://schemas.microsoft.com/ink/2010/main" type="paragraph" rotatedBoundingBox="9453,10097 11816,8079 12321,8671 9958,106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4A16E3-D8A0-4E5D-B3CA-C043A8C2912B}" emma:medium="tactile" emma:mode="ink">
              <msink:context xmlns:msink="http://schemas.microsoft.com/ink/2010/main" type="line" rotatedBoundingBox="9453,10097 11816,8079 12321,8671 9958,10689"/>
            </emma:interpretation>
          </emma:emma>
        </inkml:annotationXML>
        <inkml:traceGroup>
          <inkml:annotationXML>
            <emma:emma xmlns:emma="http://www.w3.org/2003/04/emma" version="1.0">
              <emma:interpretation id="{73E38DAC-16B0-4D7C-B8AB-E14E57DB3F43}" emma:medium="tactile" emma:mode="ink">
                <msink:context xmlns:msink="http://schemas.microsoft.com/ink/2010/main" type="inkWord" rotatedBoundingBox="9453,10097 10485,9216 10990,9808 9958,10689"/>
              </emma:interpretation>
              <emma:one-of disjunction-type="recognition" id="oneOf0">
                <emma:interpretation id="interp0" emma:lang="en-US" emma:confidence="0.5">
                  <emma:literal>say</emma:literal>
                </emma:interpretation>
                <emma:interpretation id="interp1" emma:lang="en-US" emma:confidence="0">
                  <emma:literal>stay</emma:literal>
                </emma:interpretation>
                <emma:interpretation id="interp2" emma:lang="en-US" emma:confidence="0">
                  <emma:literal>sty</emma:literal>
                </emma:interpretation>
                <emma:interpretation id="interp3" emma:lang="en-US" emma:confidence="0">
                  <emma:literal>ox]</emma:literal>
                </emma:interpretation>
                <emma:interpretation id="interp4" emma:lang="en-US" emma:confidence="0">
                  <emma:literal>sty)</emma:literal>
                </emma:interpretation>
              </emma:one-of>
            </emma:emma>
          </inkml:annotationXML>
          <inkml:trace contextRef="#ctx0" brushRef="#br0">8665 775 352 0,'0'0'448'0,"0"0"-93"0,0 0-69 0,-8-4-36 0,8 4-23 16,0 0-20-16,0 0-19 0,0 0-26 0,0 0-1 15,0 0-43-15,-9-5-3 0,9 5-21 16,0 0 7-16,0 0-18 0,0 0 0 0,0 0-12 0,0 0-1 16,0 0-15-16,0 0-4 0,0 0-9 0,0 0 8 15,9-6-10-15,-9 6 8 0,13-2-19 0,-13 2 9 16,22 0-13-16,-9-2 5 0,2 2-14 0,2-1 5 15,3 1-13-15,-3-3 7 0,6 2-11 0,0 1 10 16,0-2-11-16,-2 1 7 0,2 0-12 0,-4-1 9 16,-1 2-13-16,-2-1 12 0,0-1-9 0,-2 2 12 15,-14 0-11-15,22-1 8 0,-22 1-10 0,21-3 3 16,-21 3-22-16,14 0-4 0,-14 0-26 0,0 0-19 16,0 0-41-16,16 0-32 0,-16 0-48 0,0 0-57 15,0 0-69-15,-12 4-85 0,12-4-321 0,-14 2-230 16</inkml:trace>
          <inkml:trace contextRef="#ctx0" brushRef="#br0" timeOffset="-506.4957">9114 683 520 0,'0'0'370'0,"0"0"-86"16,0 0-74-16,0 0-55 0,0 0-47 0,0 0-49 16,0 0-62-16,0 0-79 0,0 0-115 15,0 0-252-15,0 0 75 0</inkml:trace>
          <inkml:trace contextRef="#ctx0" brushRef="#br0" timeOffset="1945.5549">8601 776 164 0,'0'0'330'0,"0"0"-74"16,0 0-16-16,0 0-15 0,-14 0-22 0,14 0-20 15,0 0-25-15,0 0 7 0,0 0-4 0,0 0-13 16,0 0-10-16,0 0-19 0,0 0-8 0,0 0 5 16,-8 6-16-16,8-6 14 0,0 0-21 0,0 0 13 15,0 0-15-15,0 11 1 0,0-11-13 0,0 0 3 16,0 10-17-16,0-10 1 0,3 8-14 0,-3-8 15 15,-3 10-12-15,3-10 10 0,-1 13-26 0,1-13 11 16,-1 11-15-16,1-11 8 0,-1 16-20 0,1-16 15 16,-3 15-19-16,2-6 13 0,1-9-17 0,-4 13 16 15,2-4-25-15,2-9 18 0,-1 14-20 0,1-14 17 16,-4 14-21-16,4-14 17 0,0 10-15 0,0-10 12 16,-2 11-18-16,2-11 19 0,-3 7-18 0,3-7 17 15,0 0-10-15,-1 12 23 0,1-12-12 0,0 0 22 0,0 0-19 16,0 9 21-16,0-9-20 0,0 0 22 0,0 0-24 15,0 0 20-15,0 0-24 0,0 0 17 16,0 0-25-16,0 0 19 0,0 0-25 0,0 0 17 16,0 0-21-16,0 0 22 0,0 0-21 0,0 0 15 0,11-2-18 15,-11 2 22-15,7-5-24 0,-7 5 21 0,6-7-19 16,-6 7 20-16,11-5-7 0,-11 5-16 0,11-6 20 16,-11 6-27-16,12-6 29 0,-12 6-23 0,14-8 22 15,-14 8-21-15,15-6 20 0,-15 6-20 0,11-4 15 16,-11 4-13-16,17-6 0 0,-17 6 1 0,13-5 16 15,-13 5-18-15,14-3 21 0,-14 3-21 0,13-1 20 16,-13 1-21-16,0 0 22 0,21 0-7 0,-21 0-14 16,0 0 18-16,18 0-18 0,-18 0 18 0,12 4-19 15,-12-4 22-15,13 5-19 0,-13-5 20 0,11 7-26 16,-11-7 12-16,12 8-4 0,-12-8 19 0,11 9-22 16,-4-5 21-16,-7-4-24 0,10 9 21 0,-3-3-17 15,-2-1 21-15,0 2-20 0,-5-7 19 0,7 12-19 16,-2-7 23-16,-5-5-28 0,6 12 30 0,-6-12-24 0,5 14 23 15,-5-14-20-15,7 10 21 0,-7-10-20 16,1 12 16-16,-1-12-15 0,4 12 21 0,-4-12-15 16,0 12 21-16,0-12-22 0,-1 11 18 0,1-11-24 0,-4 13 23 15,4-13-21-15,-7 11 21 0,7-11-23 0,-5 13 19 16,5-13-21-16,-6 11 19 0,6-11-22 0,-7 11 20 16,7-11-22-16,-6 11 16 0,6-11-17 0,-7 9 16 15,7-9-13-15,-9 9 19 0,9-9-17 0,-5 6 21 16,5-6-23-16,-6 8 27 0,6-8-24 0,-8 5 22 15,8-5-21-15,-9 7 18 0,9-7-20 0,-11 3 19 16,11-3-22-16,0 0 13 0,-12 3-10 0,12-3 21 16,0 0-23-16,-17 1 17 0,17-1-18 0,-15-1 19 15,15 1-22-15,-14-3 23 0,14 3-24 0,-14-3 24 16,14 3-22-16,-19-4 21 0,19 4-21 0,-15-5 12 16,15 5-14-16,-15-5 23 0,15 5-20 0,-13-6 17 15,13 6-22-15,-13-4 27 0,13 4-24 0,-10-7 22 16,10 7-20-16,-11-3 18 0,11 3-20 0,-6-4 21 15,6 4-19-15,0 0 18 0,-11-4-19 0,11 4 19 16,0 0-21-16,0 0 20 0,-7-4-24 0,7 4 18 16,0 0-14-16,0 0 21 0,0 0-20 0,-9-5 17 15,9 5-20-15,0 0 21 0,0 0-32 0,0 0 31 0,0 0-17 16,0 0 19-16,0 0-18 0,0 0 19 16,0 0-21-16,0 0 12 0,0 0-9 0,0 0 22 15,0 0-23-15,9 5 21 0,-9-5-20 0,0 0 18 16,13 5-21-16,-13-5 23 0,10 6-21 0,-10-6 16 0,13 4-14 15,-13-4 18-15,15 7-21 0,-15-7 0 16,17 4 3-16,-17-4 21 0,18 5-22 0,-18-5 20 16,18 5-24-16,-18-5 26 0,19 3-25 0,-5-1 23 0,-14-2-21 15,18 1 20-15,-18-1-17 0,17 2 16 0,-17-2-23 16,18 0 25-16,-18 0-22 0,17-2 19 0,-17 2-17 16,14-3 17-16,-14 3-25 0,17-4 22 0,-17 4-16 15,14-4 24-15,-14 4-25 0,14-6 22 0,-14 6-21 16,12-6 17-16,-12 6-21 0,9-9 25 0,-9 9-23 15,8-9 19-15,-8 9-20 0,9-10 20 0,-9 10-20 16,4-10 11-16,-4 10-9 0,5-10 18 0,-5 10-21 16,4-13 22-16,-4 13-23 0,1-10 22 0,-1 10-23 15,1-12 27-15,-1 12-25 0,0-9 22 0,0 9-22 16,0-11 18-16,0 11-18 0,-1-10 21 0,1 10-26 0,-1-9 26 16,1 9-19-16,-5-9 20 0,5 9-24 15,-6-8 26-15,6 8-22 0,-2-7 23 0,2 7-22 16,-5-9 23-16,5 9-24 0,-8-7 27 0,8 7-12 15,-4-4 4-15,4 4-2 0,0 0 2 0,-9-9-6 0,9 9 1 16,0 0 1-16,-8-7-7 0,8 7 8 0,0 0-2 16,-10-8-2-16,10 8-2 0,0 0 2 0,-8-6 2 15,8 6-7-15,0 0 10 0,-10-7-3 0,10 7-3 16,0 0-2-16,-11-5 3 0,11 5 0 0,0 0 1 16,-11-4-2-16,11 4 2 0,0 0-1 0,-11-6 0 15,11 6 1-15,0 0-7 0,-11-2 7 0,11 2-1 16,0 0 0-16,-15-5 0 0,15 5-2 0,-11-1 4 15,11 1-7-15,-14-1 7 0,14 1-2 0,0 0-1 16,-20-2 2-16,20 2 0 0,-15-2-1 16,15 2-4-16,-13 0 5 0,13 0 1 0,0 0 3 0,-21 0-6 15,21 0 0-15,0 0 0 0,-18 0-5 0,18 0 8 16,0 0-8-16,-18 4 6 0,18-4 1 0,0 0 0 16,-16 1-2-16,16-1 2 0,0 0 1 0,-13 3-5 15,13-3 2-15,0 0 1 0,0 0 1 0,-11 3-6 16,11-3 6-16,0 0-4 0,0 0 5 0,0 0 0 15,0 0 1-15,0 0 3 0,-13 0-5 0,13 0 2 16,0 0 5-16,0 0-1 0,0 0-1 0,0 0 4 16,0 0 1-16,0 0-5 0,0 0 6 0,0 0-5 15,0 0 0-15,-11-5-4 0,11 5 2 0,0 0-4 16,-1-7-17-16,1 7 22 0,0 0-20 0,-3-11 23 0,3 11-22 16,0-12 19-16,0 12-16 0,3-11 18 15,-3 11-27-15,0-11 32 0,0 11-23 0,1-13 15 16,-1 13-17-16,4-13 18 0,-4 13-15 0,3-12 19 0,-3 12-19 15,4-13 20-15,-4 13-21 0,2-15 22 0,3 8-26 16,-5 7 24-16,6-13-22 0,-6 13 21 0,6-11-19 16,-6 11 18-16,9-13-22 0,-4 8 16 0,-5 5-11 15,8-8 18-15,-1 2-19 0,-2-1 17 0,2 4-18 16,1-3 22-16,-8 6-24 0,14-7 22 0,-4 3-18 16,-3-1 20-16,-7 5-21 0,21-5 17 0,-21 5-17 15,19-3 15-15,-19 3-14 0,24-2 20 0,-24 2-23 16,23-2 23-16,-23 2-30 0,26 0 13 0,-26 0 19 15,26 0-18-15,-26 0 17 0,22 0-20 0,-22 0 17 16,23 2-21-16,-23-2 25 0,21 0-21 0,-21 0 20 16,15 1-20-16,-15-1 19 0,17 0-22 0,-17 0 23 15,16 1-24-15,-16-1 23 0,0 0-19 0,18 0 23 16,-18 0-33-16,0 0 29 0,17 0-21 0,-17 0 17 16,0 0-13-16,16 0 18 0,-16 0-18 0,0 0 12 0,0 0-13 15,16-1 22-15,-16 1-27 0,0 0 22 0,0 0-17 16,0 0-1-16,0 0 7 0,14 0 14 15,-14 0-19-15,0 0 13 0,0 0-14 0,0 0 15 0,0 0-29 16,0 0 8-16,0 0-40 0,0 0-18 0,0 0-80 16,0 0-38-16,0 0-79 0,0 0-97 0,0 0-82 15,12-3-594-15,-12 3-657 0</inkml:trace>
          <inkml:trace contextRef="#ctx0" brushRef="#br1" timeOffset="205589.4292">8909 1388 165 0,'7'5'308'0,"-7"-5"-68"16,0 0-47-16,0 0-26 0,0 0-22 0,0 0-23 15,0 0-12-15,0 0-16 0,0 0-7 0,8 4-6 16,-8-4-9-16,0 0-12 0,0 0-10 0,0 0-10 16,0 0-7-16,0 0-7 0,0 0-6 0,0 0-7 15,0 0-7-15,0 0-46 0,0 0-81 0,0 0-134 16,0 0-251-16,0 0-3 0</inkml:trace>
          <inkml:trace contextRef="#ctx0" brushRef="#br1" timeOffset="194813.194">9366 76 509 0,'-5'-6'427'0,"5"6"-86"16,-8-10-33-16,8 10-33 0,-5-11-36 0,5 11-4 15,-6-7-50-15,6 7-15 0,-4-7-31 0,4 7-18 16,0 0-35-16,-5-10-8 0,5 10 8 0,0 0 25 16,0 0 9-16,15 0 27 0,-15 0-10 0,22 7 22 15,-8 1-17-15,3 0 9 0,4 6-30 0,-2 0 12 16,6 9-18-16,1-1 2 0,-2 5-32 0,1 9-2 16,1-1-27-16,-4 8-10 0,-3-2-8 0,-7-3 6 15,0 1-22-15,-6 2 12 0,-3 4-23 0,-6-2 8 16,-3 8-13-16,-7-2 10 0,-4 1-22 0,-6 1-41 15,-5-1-47-15,-8 7-62 0,-5-1-39 0,-3-5-61 16,-2 0-45-16,-2-3-38 0,-2 0-74 0,-2-5-136 16,0-1-319-16,6-9-419 0</inkml:trace>
        </inkml:traceGroup>
        <inkml:traceGroup>
          <inkml:annotationXML>
            <emma:emma xmlns:emma="http://www.w3.org/2003/04/emma" version="1.0">
              <emma:interpretation id="{1AE0C33A-8114-47E7-8321-638F615F8C6E}" emma:medium="tactile" emma:mode="ink">
                <msink:context xmlns:msink="http://schemas.microsoft.com/ink/2010/main" type="inkWord" rotatedBoundingBox="12287,8647 12295,8640 12306,8652 12297,8660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,</emma:literal>
                </emma:interpretation>
                <emma:interpretation id="interp7" emma:lang="en-US" emma:confidence="0">
                  <emma:literal>;</emma:literal>
                </emma:interpretation>
                <emma:interpretation id="interp8" emma:lang="en-US" emma:confidence="0">
                  <emma:literal>$</emma:literal>
                </emma:interpretation>
                <emma:interpretation id="interp9" emma:lang="en-US" emma:confidence="0">
                  <emma:literal>)</emma:literal>
                </emma:interpretation>
              </emma:one-of>
            </emma:emma>
          </inkml:annotationXML>
          <inkml:trace contextRef="#ctx0" brushRef="#br2" timeOffset="247606.7141">11199-577 3181 31,'-10'5'136'0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17.031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690877A-7A77-4EB7-94C0-E075135E7B50}" emma:medium="tactile" emma:mode="ink">
          <msink:context xmlns:msink="http://schemas.microsoft.com/ink/2010/main" type="writingRegion" rotatedBoundingBox="1109,9026 10494,9078 10487,10376 1102,10324"/>
        </emma:interpretation>
      </emma:emma>
    </inkml:annotationXML>
    <inkml:traceGroup>
      <inkml:annotationXML>
        <emma:emma xmlns:emma="http://www.w3.org/2003/04/emma" version="1.0">
          <emma:interpretation id="{E5C9718F-8F0C-4038-993F-0D6EB754EF99}" emma:medium="tactile" emma:mode="ink">
            <msink:context xmlns:msink="http://schemas.microsoft.com/ink/2010/main" type="paragraph" rotatedBoundingBox="1109,9026 10494,9078 10487,10376 1102,103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90B28B-C4C9-4E30-8CCE-2C779DCD2E87}" emma:medium="tactile" emma:mode="ink">
              <msink:context xmlns:msink="http://schemas.microsoft.com/ink/2010/main" type="line" rotatedBoundingBox="1109,9026 10494,9078 10487,10376 1102,10324"/>
            </emma:interpretation>
          </emma:emma>
        </inkml:annotationXML>
        <inkml:traceGroup>
          <inkml:annotationXML>
            <emma:emma xmlns:emma="http://www.w3.org/2003/04/emma" version="1.0">
              <emma:interpretation id="{D3E27D43-2829-454F-94F3-0B647EE1528F}" emma:medium="tactile" emma:mode="ink">
                <msink:context xmlns:msink="http://schemas.microsoft.com/ink/2010/main" type="inkWord" rotatedBoundingBox="1106,9219 3312,9223 3311,9720 1105,9717">
                  <msink:destinationLink direction="with" ref="{EB98D2FC-1046-4FE4-A757-F949C3D5B5D2}"/>
                  <msink:destinationLink direction="with" ref="{E5BAC6E2-4CC3-403A-933D-7CE508AC546D}"/>
                </msink:context>
              </emma:interpretation>
              <emma:one-of disjunction-type="recognition" id="oneOf0">
                <emma:interpretation id="interp0" emma:lang="en-US" emma:confidence="0.5">
                  <emma:literal>1250</emma:literal>
                </emma:interpretation>
                <emma:interpretation id="interp1" emma:lang="en-US" emma:confidence="0">
                  <emma:literal>1250°</emma:literal>
                </emma:interpretation>
                <emma:interpretation id="interp2" emma:lang="en-US" emma:confidence="0">
                  <emma:literal>1250'</emma:literal>
                </emma:interpretation>
                <emma:interpretation id="interp3" emma:lang="en-US" emma:confidence="0">
                  <emma:literal>1250.</emma:literal>
                </emma:interpretation>
                <emma:interpretation id="interp4" emma:lang="en-US" emma:confidence="0">
                  <emma:literal>1250.'</emma:literal>
                </emma:interpretation>
              </emma:one-of>
            </emma:emma>
          </inkml:annotationXML>
          <inkml:trace contextRef="#ctx0" brushRef="#br0">504 188 207 0,'0'0'311'0,"0"0"-68"0,0 0-68 0,0 0 2 15,-13 3-15-15,13-3 7 0,0 0-10 0,0 0-2 16,0 0-8-16,0 0-23 0,-13 0 0 0,13 0-4 15,0 0-8-15,0 0-8 0,-12-3-15 0,12 3-20 16,-6-6 3-16,6 6-3 0,-6-6 13 0,6 6-11 16,-5-9 0-16,5 9 14 0,-5-9-17 0,5 9-7 15,-1-13 4-15,1 13-3 0,-3-11-19 0,6 3-1 16,-3 8-15-16,5-13 0 0,0 3-13 0,-1 2 5 16,4 1-10-16,-2-2 6 0,2 2-17 0,-2 1 10 15,5 0-5-15,-1-1 7 0,-2 2-11 0,2 2 6 16,-10 3-8-16,18-7 8 0,-18 7-12 0,21-2 9 15,-21 2-6-15,17 2 5 0,-17-2-6 0,15 4 5 16,-15-4-11-16,17 6 9 0,-8-1-3 0,-2 4 9 16,-1-2-6-16,1 0 0 0,-2 5 0 0,0-4 1 15,-1 4-3-15,-1-1 3 0,0 0 5 0,-3 2 1 0,0-2 5 16,0 2 5-16,-2 0-1 0,1-1 2 0,-2 2 0 16,-1-3 7-16,-1 3 6 0,2-2 4 15,-4 2-3-15,0-2 8 0,-1 2 1 0,-1-1 0 16,2-1 3-16,-4 1 0 0,1-1 0 0,2-1-12 0,-2-2 0 15,-1 2-4-15,4-2-9 0,-5 1 3 0,4-1-2 16,-2-2-2-16,-1 3-6 0,5-1-1 16,-4-4-2-16,3 4-6 0,1-2 4 0,-1-3-2 0,7-4-1 15,-10 9-2-15,10-9 2 0,-8 9-1 0,8-9-5 16,-9 6 3-16,9-6-1 0,0 0 5 0,-4 9 0 16,4-9-4-16,0 0 1 0,14 8-13 0,-14-8 16 15,19 1-2-15,-19-1-1 0,28 2-4 0,-12-1 2 16,2-1 0-16,0-1-1 0,0 1-2 0,5 0-1 15,0 0 0-15,3-2 1 0,-2 2-3 0,0-1 1 16,-2 1-3-16,-2 0-4 0,0 0-4 0,-2 0-2 16,-2 0-8-16,-2 0 9 0,-14 0-12 0,24 0 2 15,-24 0-7-15,22-2 0 0,-22 2-6 0,16 2-4 16,-16-2-7-16,0 0-9 0,17 0-17 0,-17 0-29 0,0 0-24 16,0 0-13-16,0 0-22 0,0 0-27 15,0 0-53-15,0 0 17 0,0 0-31 0,0 0-491 16,0 0-260-16</inkml:trace>
          <inkml:trace contextRef="#ctx0" brushRef="#br0" timeOffset="1116.7511">1083 66 384 0,'-11'4'480'16,"11"-4"-111"-16,0 0-90 0,0 0-51 0,-11 6-38 16,11-6-12-16,0 0-15 0,0 0-21 0,-2 8-24 0,2-8-18 15,0 0-1-15,1 13-9 0,-1-13-11 0,1 11 1 16,-1-11-7-16,4 13-2 0,-4-13-4 0,4 16-6 16,-4-16-4-16,1 16-5 0,-1-8-7 0,2 0-8 15,-2 1-18-15,0 1 11 0,0-2-5 0,0 3 2 16,-2-3-3-16,2 1-1 0,-1 0-3 0,-1-2-5 15,0 1 1-15,2-8-9 0,-1 13 1 0,1-13 0 16,-3 12 1-16,3-12 0 0,-1 11 2 0,1-11 8 16,0 0 8-16,0 12 16 0,0-12 8 0,0 0 6 15,-1 7-12-15,1-7-4 0,0 0-5 0,0 0-10 16,0 0 4-16,0 0-4 0,0 0-3 0,0 0-7 16,1-9 0-16,-1 9-1 0,5-9-7 0,-5 9 2 15,7-9 0-15,-7 9-3 0,9-12-2 0,-3 8 1 16,1-1-4-16,-1-1-3 0,1 0 5 0,3 0 0 0,0 2-3 15,-2 1-1-15,4-2-1 0,-1 0 4 16,0 4-7-16,0-2 5 0,-11 3 1 0,22-1 0 16,-22 1-4-16,22 0 4 0,-9 1 1 0,-1 2-14 15,0 2 15-15,-1-1-2 0,1 1 1 0,-2-1-3 0,-1 4 4 16,2 1 2-16,-1-2 1 0,-3 2 0 0,2 2 4 16,-3-3 2-16,1 4-6 0,-2-2 8 15,-4 3-2-15,4-5 3 0,-3 2 2 0,-2-1 3 0,0 2-2 16,0-1 2-16,-6-2-3 0,4 4-1 0,-3-5 2 15,-2 3-4-15,1-1-4 0,-3-2 1 0,1 1-12 16,-1-2 6-16,-3-1-3 0,2 0 4 16,1 0-1-16,-3-2-1 0,0 1-1 0,12-4-4 0,-23 3-3 15,23-3-11-15,-24 0-9 0,24 0-19 0,-20-3-24 16,20 3-35-16,-19-5-25 0,19 5-43 0,-17-11-16 16,17 11-17-16,-12-8-21 0,12 8-14 0,-5-14-29 15,5 14-38-15,0-14-506 0,3 4-343 0</inkml:trace>
          <inkml:trace contextRef="#ctx0" brushRef="#br0" timeOffset="552.5399">1095 48 220 0,'0'0'554'0,"0"0"-132"16,-12-5-80-16,12 5-51 0,0 0-46 0,0 0-22 0,0 0-46 16,-11-5-14-16,11 5-26 0,0 0-22 0,0 0-27 15,0 0-10-15,0 0-25 0,9-6 4 0,-9 6-19 16,15-3 1-16,0 2-12 0,-2-2 2 0,3 2-10 16,6-1-1-16,-2-1-7 0,2 2 5 0,1-3-7 15,-1 1 1-15,0 0-11 0,-3 2 11 0,5-1-16 16,-7 0 18-16,-1 0-9 0,0-1 0 0,-3 2-12 15,-13 1-2-15,22-1-31 0,-22 1-20 0,17-4-34 16,-17 4-69-16,0 0-16 0,0 0-70 0,0 0-49 16,0 0-426-16,0 0-232 0</inkml:trace>
          <inkml:trace contextRef="#ctx0" brushRef="#br0" timeOffset="1635.8999">1692 115 270 0,'0'0'457'0,"0"0"-101"16,7-7-50-16,-7 7-42 0,0 0-30 0,6-7-19 15,-6 7-19-15,0 0-32 0,0 0-6 0,6-5-29 0,-6 5-3 16,0 0-13-16,0 0 0 0,0 0-5 0,0 0 10 16,0 0-10-16,0 0 11 0,0 0-17 15,0 0 11-15,0 0-19 0,-5 7 13 0,5-7-19 0,-3 10 12 16,3-10-23-16,-6 10-6 0,2-3 14 0,3 0-28 16,-3 1-7-16,1 3-2 0,-1-2 2 0,3 3-2 15,-3-1 4-15,3 1 1 0,0 0-3 0,-2 1-4 16,2 0-3-16,1 1-5 0,0-1-9 0,0 3 0 15,0-3-3-15,0 1-3 0,1-1-4 0,2-1-2 16,-2 3-2-16,0-4-5 0,3 2 1 0,-1-2 2 16,2 0 13-16,-1-2-18 0,2 1 15 0,1-2-22 15,-2-1 17-15,1 2-15 0,6-3 15 0,-2-2-20 16,-10-4 1-16,22 5 1 0,-10-1 0 0,1-3-6 16,-13-1 4-16,27-1 4 0,-13 1 0 0,0-4-2 0,1-1 2 15,-4 2-1-15,5-2 2 0,-3-2-2 16,-1 0 1-16,-1-2-1 0,1-3 0 0,-2 2 0 15,1-4-1-15,-9 6 0 0,7-9 2 0,-6 4 12 16,1-2-16-16,-3 0 13 0,-2 0-19 0,-3 1 20 16,1-2-19-16,-3 1 11 0,-3-1-10 0,1 0 16 15,-4 3-17-15,1-2 18 0,-5 5-25 0,4-3 23 16,-4 4-20-16,3-1 11 0,-3 3-23 0,-1 0 6 0,4 1-37 16,-2 0-11-16,2 3-53 0,0 1-9 0,-3 0-45 15,16 2-25-15,-23-2-46 0,11 4-24 0,12-2-50 16,-16 2-28-16,16-2-55 0,-13 2-509 0,13-2-474 15</inkml:trace>
          <inkml:trace contextRef="#ctx0" brushRef="#br0" timeOffset="1813.6651">2186 105 272 0,'0'0'601'15,"0"0"-152"-15,9-5-110 0,-9 5-72 0,0 0-49 16,0 0-48-16,10-4-50 0,-10 4-21 0,0 0-58 16,0 0-62-16,0 0-102 0,0 0-117 0,0 0-455 0,0 0-201 15</inkml:trace>
          <inkml:trace contextRef="#ctx0" brushRef="#br0" timeOffset="-706.8932">29 0 106 0,'0'0'484'0,"0"0"-123"0,0 0-51 16,0 0-64-16,0 0-45 0,0 0 12 0,0 0-28 0,0 0-5 15,0 0-16-15,0 0-22 0,0 0 16 16,0 0-15-16,0 0 6 0,0 0-14 0,0 0 4 16,0 0-16-16,0 0 6 0,0 0-25 0,0 0 10 15,0 0-27-15,0 0 3 0,0 0-31 0,0 0 10 0,0 0-32 16,0 0 5-16,0 0 18 0,-7 8 95 0,7-8-29 15,0 16-7-15,0-8-31 0,-2 5 1 16,2-2-25-16,0 5 12 0,0 0-9 0,2-4 20 0,-4 7-21 16,2-1-4-16,0-1-12 0,0 5-4 0,0-2-9 15,0 1 0-15,-2 0-13 0,2 1 4 0,0-3-15 16,-1-1 6-16,1-1-9 0,0 1 4 0,-1-2-6 16,1 1 3-16,-4-2-11 0,4-1 5 0,-1 0-10 15,1-3 16-15,-3-2-13 0,2 3-3 0,1-5-28 16,0-7-6-16,-2 17-40 0,2-17-20 0,-2 12-31 15,2-12-68-15,-2 9-86 0,2-9-51 0,0 0-48 16,0 0-37-16,0 0-49 0,0 0-489 0,-2-11-544 16</inkml:trace>
        </inkml:traceGroup>
        <inkml:traceGroup>
          <inkml:annotationXML>
            <emma:emma xmlns:emma="http://www.w3.org/2003/04/emma" version="1.0">
              <emma:interpretation id="{88278162-06E2-49A8-9D91-D79D82EC9A42}" emma:medium="tactile" emma:mode="ink">
                <msink:context xmlns:msink="http://schemas.microsoft.com/ink/2010/main" type="inkWord" rotatedBoundingBox="4164,9731 4279,9458 4307,9470 4193,9743"/>
              </emma:interpretation>
              <emma:one-of disjunction-type="recognition" id="oneOf1">
                <emma:interpretation id="interp5" emma:lang="en-US" emma:confidence="0.5">
                  <emma:literal>,</emma:literal>
                </emma:interpretation>
                <emma:interpretation id="interp6" emma:lang="en-US" emma:confidence="0">
                  <emma:literal>.</emma:literal>
                </emma:interpretation>
                <emma:interpretation id="interp7" emma:lang="en-US" emma:confidence="0">
                  <emma:literal>/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412.1405">3172 228 361 0,'0'0'502'0,"0"0"-108"0,0 0-96 16,0 0-57-16,0 0-35 0,7 5-4 0,-7-5-13 15,0 0 3-15,0 0 2 0,0 0-13 0,0 0-21 16,0 0-25-16,0 0-12 0,0 0-15 0,0 0-5 16,0 0 0-16,6 5 1 0,-6-5-3 0,0 0-13 15,0 0-5-15,0 0-16 0,0 0-15 0,0 0-5 16,0 0-10-16,0 0-8 0,3 10-4 0,-3-10-3 16,0 0-5-16,-3 12-2 0,3-12-2 0,-1 16-3 15,-3-8 0-15,1 5-2 0,-3-1-3 0,-1 4-12 16,-2 0-9-16,2-1-38 0,-2 4-48 0,-3 2-37 15,2-3-50-15,2 0-39 0,-3-1-48 0,5 1-79 16,0-3-130-16,0-2-329 0,1 1-345 0</inkml:trace>
        </inkml:traceGroup>
        <inkml:traceGroup>
          <inkml:annotationXML>
            <emma:emma xmlns:emma="http://www.w3.org/2003/04/emma" version="1.0">
              <emma:interpretation id="{88938C19-63D0-483C-A70A-69D886A0AEDC}" emma:medium="tactile" emma:mode="ink">
                <msink:context xmlns:msink="http://schemas.microsoft.com/ink/2010/main" type="inkWord" rotatedBoundingBox="5099,9157 6273,9164 6270,9831 5096,9824"/>
              </emma:interpretation>
              <emma:one-of disjunction-type="recognition" id="oneOf2">
                <emma:interpretation id="interp10" emma:lang="en-US" emma:confidence="0.5">
                  <emma:literal>R</emma:literal>
                </emma:interpretation>
                <emma:interpretation id="interp11" emma:lang="en-US" emma:confidence="0">
                  <emma:literal>K</emma:literal>
                </emma:interpretation>
                <emma:interpretation id="interp12" emma:lang="en-US" emma:confidence="0">
                  <emma:literal>k</emma:literal>
                </emma:interpretation>
                <emma:interpretation id="interp13" emma:lang="en-US" emma:confidence="0">
                  <emma:literal>P</emma:literal>
                </emma:interpretation>
                <emma:interpretation id="interp14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2758.7704">4001 72 543 0,'1'-10'525'0,"0"0"-99"0,-1 10-30 16,5-10-49-16,-5 10-38 0,4-13-37 0,-4 13-1 16,1-8-37-16,-1 8-7 0,0-7-52 0,0 7-19 15,0 0-47-15,2-11-4 0,-2 11-14 0,0 0 49 16,0 0-27-16,4 11 7 0,-4-11-21 0,0 11 6 15,0-1-32-15,0 1 6 0,1 3-28 0,2 1 6 16,-3 1-22-16,0 3 8 0,-3 0-22 0,2 2 12 16,1 3-17-16,-2 0 8 0,-2 0-15 0,3 0 11 15,-3 2-17-15,3-2 12 0,-3 1-15 0,2 5 13 16,0-8-25-16,-2 2 0 0,3-2-34 0,-2-1-13 0,2 0-58 16,1-4-15-16,0-2-44 0,0 0-27 15,0-2-37-15,0 1-22 0,0-6-15 0,1 2-54 16,-1-10-65-16,4 10-131 0,-4-10-254 0,0 0-302 0</inkml:trace>
          <inkml:trace contextRef="#ctx0" brushRef="#br0" timeOffset="3262.691">4103 252 87 0,'-3'-22'529'0,"2"1"-152"0,0 5-57 0,-2 0-54 15,2 0-10-15,-1-2-38 0,2 1-14 0,0 1-23 16,0-1-40-16,2 0-1 0,-1 3-30 0,3-3-4 15,1 1-32-15,0 5-16 0,3-4-15 0,2 1-11 16,2 1-5-16,0 0 3 0,3 3-2 0,-1 3-3 16,-2 0-1-16,5 1 3 0,0 4-4 0,1 0 7 15,-1 2 12-15,1 3-6 0,2 0 1 0,-1 3-2 16,-1 2 18-16,-1 0 4 0,-1 3 14 0,-3 0-8 16,2 2 18-16,-4-1-15 0,-3 3 1 0,-2-2 7 0,-2 3 1 15,-2 0-3-15,-2-4-12 0,-2 3-2 16,-2 0-7-16,-2 0-12 0,-1 1-5 0,-3 0-3 15,-2-2-7-15,1-1-6 0,-5 0 3 0,3 0-7 0,-5-3-1 16,1 2-2-16,1-4-2 0,-4 1-1 0,2-2-5 16,-3-2 5-16,3 0-4 0,0 0-1 0,1-2 3 15,0 0 0-15,5 0-5 0,-3-3-1 16,2 2 6-16,13-2 1 0,-22 0-1 0,22 0-3 0,-16 0-1 16,16 0-1-16,0 0-7 0,-20 1 3 0,20-1 1 15,0 0 1-15,0 0-1 0,-10 4 0 0,10-4 3 16,0 0-11-16,11 10 12 0,-4-6 0 0,2 4-3 15,3-2 2-15,1 3-1 0,-1 0 0 0,5 2 3 16,0 0-1-16,0 0-1 0,1 2-1 0,4 2 0 16,-4-1-2-16,3 1 2 0,-3-1 1 0,0 0-2 15,-2 0 1-15,-2-2 0 0,0 2-6 0,-1-4-8 16,-1 4-18-16,-2-4-18 0,-2 1-28 0,1-2-32 16,-1 2-39-16,-2-3-32 0,-1 0-30 0,2-2-15 15,-2 1-50-15,-5-7-66 0,9 10-96 0,-9-10-354 16,8 6-317-16</inkml:trace>
        </inkml:traceGroup>
        <inkml:traceGroup>
          <inkml:annotationXML>
            <emma:emma xmlns:emma="http://www.w3.org/2003/04/emma" version="1.0">
              <emma:interpretation id="{5DBCE0C8-77E9-4454-A90F-5469A857594B}" emma:medium="tactile" emma:mode="ink">
                <msink:context xmlns:msink="http://schemas.microsoft.com/ink/2010/main" type="inkWord" rotatedBoundingBox="5884,9601 6113,9388 6322,9613 6094,9826"/>
              </emma:interpretation>
              <emma:one-of disjunction-type="recognition" id="oneOf3">
                <emma:interpretation id="interp15" emma:lang="en-US" emma:confidence="0.5">
                  <emma:literal>=</emma:literal>
                </emma:interpretation>
                <emma:interpretation id="interp16" emma:lang="en-US" emma:confidence="0">
                  <emma:literal>c</emma:literal>
                </emma:interpretation>
                <emma:interpretation id="interp17" emma:lang="en-US" emma:confidence="0">
                  <emma:literal>E</emma:literal>
                </emma:interpretation>
                <emma:interpretation id="interp18" emma:lang="en-US" emma:confidence="0">
                  <emma:literal>_</emma:literal>
                </emma:interpretation>
                <emma:interpretation id="interp1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3668.5308">4923 403 24 0,'-13'7'641'0,"2"-1"-189"0,-1-2-99 16,2 1-58-16,10-5-52 0,-13 8-20 0,13-8-23 16,-11 7-21-16,11-7-7 0,0 0-22 0,-5 7-28 15,5-7-20-15,12 3-22 0,-12-3-11 0,17 4-13 16,-17-4-14-16,27 3-8 0,-10-3-8 0,2 0-11 15,2 0-4-15,0-1-19 0,2-1-54 0,3 0-48 16,-2-1-69-16,3-1-111 0,-1 3-175 0,3-4-290 16,-2-2-264-16</inkml:trace>
          <inkml:trace contextRef="#ctx0" brushRef="#br0" timeOffset="3483.8698">4875 324 660 0,'0'0'542'0,"-1"-15"-127"15,1 15-84-15,-2-9-57 0,2 9-51 0,0-11-41 16,0 11-33-16,0 0-28 0,3-8-21 0,-3 8-19 16,8-5-15-16,-8 5-13 0,17-7-10 0,-5 3-10 15,3 3-12-15,-1-1-3 0,2 1-8 0,2 0-12 16,-1-2-16-16,1 3-44 0,1 0-36 0,-3-2-64 16,1 2-87-16,0-1-93 0,-3-1-417 0,-14 2-270 15</inkml:trace>
        </inkml:traceGroup>
        <inkml:traceGroup>
          <inkml:annotationXML>
            <emma:emma xmlns:emma="http://www.w3.org/2003/04/emma" version="1.0">
              <emma:interpretation id="{5D579436-73D7-4837-80D4-F4D651F4FE34}" emma:medium="tactile" emma:mode="ink">
                <msink:context xmlns:msink="http://schemas.microsoft.com/ink/2010/main" type="inkWord" rotatedBoundingBox="6694,9230 7631,9162 7666,9642 6729,9710"/>
              </emma:interpretation>
              <emma:one-of disjunction-type="recognition" id="oneOf4">
                <emma:interpretation id="interp20" emma:lang="en-US" emma:confidence="0.5">
                  <emma:literal>20</emma:literal>
                </emma:interpretation>
                <emma:interpretation id="interp21" emma:lang="en-US" emma:confidence="0">
                  <emma:literal>208</emma:literal>
                </emma:interpretation>
                <emma:interpretation id="interp22" emma:lang="en-US" emma:confidence="0">
                  <emma:literal>20°</emma:literal>
                </emma:interpretation>
                <emma:interpretation id="interp23" emma:lang="en-US" emma:confidence="0">
                  <emma:literal>80</emma:literal>
                </emma:interpretation>
                <emma:interpretation id="interp24" emma:lang="en-US" emma:confidence="0">
                  <emma:literal>00</emma:literal>
                </emma:interpretation>
              </emma:one-of>
            </emma:emma>
          </inkml:annotationXML>
          <inkml:trace contextRef="#ctx0" brushRef="#br0" timeOffset="4730.7109">5824 163 224 0,'0'0'367'0,"0"0"-85"0,-9 4-20 0,9-4-4 0,0 0-17 15,0 0-11-15,-12 2-16 0,12-2-25 0,0 0-33 16,0 0-25-16,0 0-24 0,-11-2-16 16,11 2-5-16,0 0-5 0,-11-6 4 0,11 6-3 0,-6-8-3 15,6 8-7-15,-7-12-7 0,7 12 0 0,-6-12 4 16,6 12-14-16,-5-14 4 0,3 7-9 0,0-2 6 16,1 1-17-16,1 8 3 0,0-18-17 0,1 11 8 15,3-3-13-15,-3 2 5 0,3 0-16 0,1 0 5 16,2 1-10-16,-1 0 5 0,2 0-10 0,2 0 10 15,-1 3-12-15,-1-2 11 0,4 1-12 0,-3 3 10 16,-9 2-22-16,19-6 22 0,-19 6-15 0,21 0 17 16,-21 0-8-16,19 6 10 0,-8-1-13 0,-1 0 7 15,-2 1-8-15,-2 2 10 0,3 0-12 0,-2 1 10 16,-2 3-8-16,-3-1 9 0,2 2-7 0,-2-1 0 16,-2 3-1-16,-4 0 4 0,2-1 2 0,-4 3 0 15,1 0-1-15,-3 0 8 0,-2 0 6 0,-1 1-3 16,-3 0 8-16,-1-2 1 0,-2 1 0 0,0 2 0 15,0-6 1-15,-1 3 5 0,1 0-4 0,-1-4 9 0,1 3-5 16,0-7-1-16,3 4-3 0,-3-1 4 0,2-2-6 16,3-1-5-16,0-1 0 0,5-1-2 0,-2 1-4 15,1-3-1-15,8-4-3 0,-14 8 0 16,14-8-12-16,-9 9 11 0,9-9-2 0,-9 6-1 0,9-6 1 16,0 0 4-16,3 7-3 0,-3-7 2 0,13 6-3 15,-13-6-1-15,25 1-1 0,-10 2 0 16,4-3 1-16,-3 1-1 0,8 1 0 0,-2-2 3 0,1 0-5 15,2-2 2-15,1 2-2 0,-2-1 0 0,-1-1-5 16,-1 1 7-16,-3 1-2 0,-1-1-1 0,-2 1-1 16,0-2 0-16,-3 2-4 0,-13 0-9 0,23-2 0 15,-23 2-18-15,21-2-21 0,-21 2-26 0,14 0-29 16,-14 0-40-16,14-1-24 0,-14 1-20 0,0 0-42 16,19-2-43-16,-19 2-82 0,0 0-488 0,12-4-393 15</inkml:trace>
          <inkml:trace contextRef="#ctx0" brushRef="#br0" timeOffset="5234.8068">6344 209 458 0,'-5'-14'414'0,"5"14"-89"0,-1-10-63 0,1 10-24 15,-5-14-30-15,5 14-20 0,-6-8-19 0,6 8-24 16,-2-9-17-16,2 9-18 0,-4-7-13 15,4 7-14-15,0 0 0 0,-5-8-11 0,5 8 7 16,0 0 12-16,0 0 3 0,-12-2 0 0,12 2-9 0,0 0-1 16,-15 0-10-16,15 0-12 0,-9 4 4 0,9-4 8 15,-11 6 7-15,11-6-11 0,-13 11 3 0,8-6-12 16,-1 1-12-16,-2 2-2 0,4 0-6 0,-4 2-2 16,4-1-7-16,0 2 0 0,-1-1-1 0,3 1-7 15,-2 1 8-15,3-3-4 0,1 4 0 0,-3-2-3 16,6 0-4-16,-3-2 1 0,1 2 1 0,4 1-1 15,-4-3 0-15,4 3 0 0,2-4 0 0,2 1-2 16,-1 1 1-16,1-5-5 0,2 1 0 0,1 0-2 16,1-3-2-16,0 1-2 0,3-3-4 0,0 1-3 15,-1-4 5-15,1 2-2 0,1-1 0 0,0-3 0 16,1-2-1-16,-1 0-5 0,0-1 2 0,1 0 3 16,-4-3 0-16,0 2 0 0,-2-4-3 0,0 1 2 15,-2 0-1-15,-3-2-6 0,-2 0 7 0,1 1 0 0,-6-4-4 16,1 1 14-16,-2 1-15 0,-1-1 14 0,-4 0-22 15,-3-1 19-15,2 2-16 0,-5 4 16 16,-4-3-17-16,3 2 14 0,-2 4-20 0,-3-2 9 16,1 5-21-16,0 0 6 0,0 1-36 0,3 1-7 0,-1 0-27 15,0 4-12-15,1-2-32 0,1 4-17 16,2-3-18-16,-1 3-20 0,2 2-1 0,10-6-15 16,-12 11-27-16,12-11-35 0,-5 10-42 0,5-10-170 0,4 10-205 15,-4-10-191-15</inkml:trace>
          <inkml:trace contextRef="#ctx0" brushRef="#br1" timeOffset="214558.3522">6321 106 98 0,'-5'-6'475'15,"5"6"-93"-15,-7-10-121 0,7 10-23 0,-6-11-91 0,6 11 16 16,-4-7-68-16,4 7 13 0,-5-8-62 15,5 8 27-15,-3-9-57 0,3 9 27 0,0 0-63 16,2-7 32-16,-2 7-75 0,6-5 12 0,-6 5-102 0,16-3-54 16,-5 1-313-16,2-1-22 0</inkml:trace>
        </inkml:traceGroup>
        <inkml:traceGroup>
          <inkml:annotationXML>
            <emma:emma xmlns:emma="http://www.w3.org/2003/04/emma" version="1.0">
              <emma:interpretation id="{24029053-B87B-4FBE-8278-220A394AE6CE}" emma:medium="tactile" emma:mode="ink">
                <msink:context xmlns:msink="http://schemas.microsoft.com/ink/2010/main" type="inkWord" rotatedBoundingBox="7800,9815 7926,9188 8437,9290 8311,9918"/>
              </emma:interpretation>
              <emma:one-of disjunction-type="recognition" id="oneOf5">
                <emma:interpretation id="interp25" emma:lang="en-US" emma:confidence="0.5">
                  <emma:literal>t</emma:literal>
                </emma:interpretation>
                <emma:interpretation id="interp26" emma:lang="en-US" emma:confidence="0">
                  <emma:literal>+</emma:literal>
                </emma:interpretation>
                <emma:interpretation id="interp27" emma:lang="en-US" emma:confidence="0">
                  <emma:literal>i</emma:literal>
                </emma:interpretation>
                <emma:interpretation id="interp28" emma:lang="en-US" emma:confidence="0">
                  <emma:literal>]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612.5817">7116 69 75 0,'0'0'556'0,"11"-9"-162"0,-11 9-29 16,12-9-54-16,-12 9-37 0,9-5 1 0,-9 5-31 15,6-6-18-15,-6 6-26 0,0 0-15 0,8-5-41 16,-8 5 3-16,0 0-30 0,5-7 7 0,-5 7-25 16,0 0 5-16,0 0-24 0,0 0 45 0,0 0 0 15,0 0 22-15,0 10-24 0,0-10 1 0,-5 11-30 0,0-4 2 16,0 4-24-16,1-2 5 0,-4 5-17 0,2-1 19 16,-2 4-1-16,-2 2 8 0,2 3 0 15,-4 2-6-15,1 0-14 0,-4 0-20 0,4 0 1 0,-1 3-14 16,-1-3-2-16,0 1-7 0,0-2-5 0,0 1-5 15,2 0 5-15,-1 0-9 0,4 0-3 0,-3-3-5 16,2-1 7-16,1-4-9 0,-1 1 7 0,2-2-7 16,2-2 0-16,-1-2-5 0,0 0-13 0,1-2-5 15,3 0-17-15,-2-2-4 0,4-7-16 0,-7 12-1 16,7-12-59-16,-1 11-53 0,1-11-86 0,0 0-43 16,0 0-11-16,0 0-25 0,0 0-65 0,0 0-116 15,-3-13-429-15,3 13-531 0</inkml:trace>
          <inkml:trace contextRef="#ctx0" brushRef="#br0" timeOffset="6076.1585">7211 452 87 0,'4'11'620'0,"-4"-11"-176"0,5 6-129 0,-5-6-46 15,0 0-52-15,6 9-44 0,-6-9-40 0,0 0-25 16,5 7-23-16,-5-7-28 0,0 0-4 0,4 8-10 16,-4-8-22-16,0 0-37 0,2 5-46 0,-2-5-64 0,0 0-81 15,0 0-96-15,4 8-296 0,-4-8-112 16</inkml:trace>
          <inkml:trace contextRef="#ctx0" brushRef="#br0" timeOffset="5858.8137">6802 143 458 0,'-3'-11'460'0,"3"11"-77"0,-2-9-67 0,2 9-55 15,-4-8-21-15,4 8-41 0,0 0-32 0,0-10-45 0,0 10-12 16,0 0-37-16,0 0 1 0,-1-10-25 0,1 10-3 16,0 0-17-16,0 0-13 0,0 0 12 0,0 0-12 15,0 0-5-15,0 0-1 0,0 0-5 0,0 0-6 16,0 0-17-16,0 0-24 0,0 0-69 0,12 5-22 16,-12-5-71-16,6 8-91 0,-6-8-426 0,7 7-226 15</inkml:trace>
        </inkml:traceGroup>
        <inkml:traceGroup>
          <inkml:annotationXML>
            <emma:emma xmlns:emma="http://www.w3.org/2003/04/emma" version="1.0">
              <emma:interpretation id="{0169C18F-0A6B-4CA4-97C2-26082463D945}" emma:medium="tactile" emma:mode="ink">
                <msink:context xmlns:msink="http://schemas.microsoft.com/ink/2010/main" type="inkWord" rotatedBoundingBox="8910,9069 10494,9078 10487,10376 8903,10367"/>
              </emma:interpretation>
              <emma:one-of disjunction-type="recognition" id="oneOf6">
                <emma:interpretation id="interp30" emma:lang="en-US" emma:confidence="0.5">
                  <emma:literal>x</emma:literal>
                </emma:interpretation>
                <emma:interpretation id="interp31" emma:lang="en-US" emma:confidence="0">
                  <emma:literal>*</emma:literal>
                </emma:interpretation>
                <emma:interpretation id="interp32" emma:lang="en-US" emma:confidence="0">
                  <emma:literal>X</emma:literal>
                </emma:interpretation>
                <emma:interpretation id="interp33" emma:lang="en-US" emma:confidence="0">
                  <emma:literal>+</emma:literal>
                </emma:interpretation>
                <emma:interpretation id="interp34" emma:lang="en-US" emma:confidence="0">
                  <emma:literal>¢</emma:literal>
                </emma:interpretation>
              </emma:one-of>
            </emma:emma>
          </inkml:annotationXML>
          <inkml:trace contextRef="#ctx0" brushRef="#br0" timeOffset="6720.566">7830 433 612 0,'0'0'470'0,"-12"6"-95"0,12-6-64 16,0 0-34-16,-10 3-26 0,10-3-35 0,0 0-18 15,0 0-30-15,-8 5-26 0,8-5-20 0,0 0-22 16,0 0-8-16,0 0-8 0,7 7-10 0,-7-7-5 15,0 0-11-15,18 0-11 0,-18 0-15 0,19-2 1 0,-19 2-7 16,24-2-5-16,-10 1-4 0,0-1-4 16,-1 0 0-16,0 2-8 0,2-1 3 0,-2 0-4 15,3 0-13-15,-16 1-16 0,21-3-49 0,-21 3-53 0,20-2-46 16,-20 2-79-16,16-4-112 0,-16 4-521 16,14-5-443-16</inkml:trace>
          <inkml:trace contextRef="#ctx0" brushRef="#br0" timeOffset="6489.8857">7846 307 507 0,'0'0'439'0,"0"0"-65"0,0 0-67 15,-15-2-24-15,15 2-23 0,0 0-18 0,0 0-25 16,0 0-12-16,0 0-18 0,0 0-24 0,-13-2-12 16,13 2-11-16,0 0-7 0,0 0-11 0,0 0-9 15,0 0-15-15,0 0-17 0,0 0-8 0,0 0-12 0,0 0-11 16,0 0-9-16,0 0-9 0,0 0-3 0,17-3-7 15,-17 3-3-15,18 0-6 0,-18 0 1 16,22 0-8-16,-22 0-2 0,28 0 5 0,-14 0-4 16,3 0 0-16,-2 0-1 0,-15 0-1 0,29 0-5 0,-29 0 1 15,23 0-9-15,-23 0-16 0,22 0-26 0,-22 0-28 16,14 0-34-16,-14 0-39 0,0 0-43 16,22 0-5-16,-22 0-20 0,0 0-35 0,10 3-63 0,-10-3-86 15,0 0-350-15,0 0-265 0</inkml:trace>
          <inkml:trace contextRef="#ctx0" brushRef="#br1" timeOffset="204353.6755">8485-111 529 0,'0'0'433'16,"-1"-6"-66"-16,1 6-79 0,0 0-15 0,-4-11-15 15,4 11-41-15,-5-9-14 0,5 9-21 0,-8-6-4 16,8 6-36-16,-9-5-9 0,9 5-19 0,-9-7 3 16,9 7-20-16,-15-2 5 0,15 2-17 0,-18 4 12 0,11 1-15 15,-5 0 17-15,-2 2-20 0,-1 6 14 16,-4 1 1-16,1 7-22 0,0 6 9 0,-4 4-32 15,-2 7 12-15,1 6-27 0,0 3 13 0,0 4-27 0,3 1 12 16,-1 3-23-16,3-1 19 0,3 3-29 0,1 0 24 16,2 2-24-16,0-4 15 0,3 2-14 0,4-1-10 15,4-1-27-15,1-6-49 0,4 5-12 16,2-1-49-16,7-5-32 0,5-2-43 0,4-4-43 0,3-3-46 16,6-1-111-16,1-4-504 0,2-4-500 0</inkml:trace>
          <inkml:trace contextRef="#ctx0" brushRef="#br0" timeOffset="9274.7988">8553 419 402 0,'0'0'336'0,"0"0"-19"0,0 0-35 0,0 0-42 16,0 0-26-16,-15-1-24 0,15 1-13 0,0 0-19 15,0 0-20-15,0 0-6 0,0 0-5 0,0 0-8 16,0 0-14-16,0 0-2 0,0 0-14 0,0 0-3 15,0 0-5-15,0 0-4 0,0 0-8 0,0 0-17 16,0 0-3-16,0 0-9 0,0 0-9 0,0 0-2 16,0 0 0-16,0 0 0 0,0 0-6 0,0 0 3 15,12 5-5-15,-12-5-6 0,15 4-1 0,-15-4-1 16,25 1-3-16,-10 4-5 0,2-4 4 0,1 2-5 16,4-1-2-16,2 1 5 0,0-1-2 0,3-1-1 15,4 1-6-15,3 1 5 0,1 1 1 0,0-1-3 0,2 0 1 16,-2-2 0-16,2 2-1 0,-2-1-3 0,-1 1 5 15,0-3-1-15,-2 2-3 0,-6-2 2 16,0 2-1-16,-2-1 0 0,-6-1-12 0,0 2 15 16,-3 0-5-16,0-2 6 0,-15 0 0 0,25 2 0 0,-25-2 0 15,20 1 0-15,-20-1-1 0,18 1 1 0,-18-1 1 16,14 2-1-16,-14-2-2 0,0 0 0 16,18 0 0-16,-18 0 0 0,0 0-6 0,15 0 3 0,-15 0-8 15,0 0-8-15,0 0-24 0,0 0-21 0,16 1-42 16,-16-1-30-16,0 0-23 0,0 0-46 0,0 0-63 15,0 0-107-15,0 0-429 0,0 0-330 0</inkml:trace>
          <inkml:trace contextRef="#ctx0" brushRef="#br0" timeOffset="8687.8345">8953-2 171 0,'0'0'382'0,"0"0"-76"15,0 0-40-15,0 0-48 0,0 0-65 0,0 0 31 16,0 0-47-16,0 0 21 0,0 0-35 0,0 0 9 0,-1-9-22 15,1 9-5-15,0 0-15 0,0 0 0 0,0 0-9 16,0 0 4-16,0 0 10 0,0-9-2 0,0 9 0 16,0 0-10-16,0 0 13 0,0 0-12 15,0 0 6-15,0 0-18 0,0 0 5 0,0 0-11 0,0 0 6 16,0-7-11-16,0 7 10 0,0 0-30 0,0 0 28 16,0 0-16-16,0 0 16 0,0 0-17 0,0 0 16 15,0 0-23-15,0 0 16 0,0 0-22 0,0 0 13 16,0 0-35-16,0 0 22 0,0 0-13 0,0 0 9 15,0 0-15-15,0 0 14 0,0 0-22 0,0 0 16 16,0 0-22-16,0 0 20 0,0 0-30 0,0 0 23 16,0 0-19-16,0 0 18 0,0 0-18 0,0 0 17 15,0 0-20-15,0 0 14 0,0 0-15 0,0 0 17 16,0 0-18-16,0 0 14 0,0 0-17 0,0 0 16 16,0 0-23-16,0 0 27 0,0 0-17 0,0 0 34 0,0 0-1 15,0 7 19-15,0-7-19 0,-1 14 9 16,1-14-7-16,0 14 9 0,-1-4-15 0,1-1 12 15,-3 2-18-15,3-1 16 0,-1 4-16 0,-1-1 13 0,0 2-16 16,0-2 8-16,1 3-13 0,-3 1 10 0,4-5-13 16,-2 3 11-16,-2 2-15 0,3-2 13 0,-3-1-15 15,4 3 7-15,-3-3-13 0,-1 1 7 16,4-3 6-16,-4 2-12 0,3-3 14 0,0 0-13 0,-1-2 10 16,2 3-13-16,-3-3 8 0,3 0-3 0,-2 0 7 15,2-9-11-15,-2 14 17 0,2-14-18 0,-2 12 9 16,2-12-16-16,-1 11 6 0,1-11-28 0,-1 9-12 15,1-9-22-15,0 0-20 0,0 12-24 0,0-12-31 16,0 0-21-16,-3 10-30 0,3-10-43 0,0 0-10 16,0 0-28-16,0 9-47 0,0-9-90 0,0 0-487 15,0 0-463-15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39.18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FAB4CA5-79A6-448B-9ED7-C52F5C60618C}" emma:medium="tactile" emma:mode="ink">
          <msink:context xmlns:msink="http://schemas.microsoft.com/ink/2010/main" type="writingRegion" rotatedBoundingBox="7137,11300 11438,11203 11463,12335 7162,12432"/>
        </emma:interpretation>
      </emma:emma>
    </inkml:annotationXML>
    <inkml:traceGroup>
      <inkml:annotationXML>
        <emma:emma xmlns:emma="http://www.w3.org/2003/04/emma" version="1.0">
          <emma:interpretation id="{1C2A9B07-FE6E-4A91-92D5-FBF0689C899B}" emma:medium="tactile" emma:mode="ink">
            <msink:context xmlns:msink="http://schemas.microsoft.com/ink/2010/main" type="paragraph" rotatedBoundingBox="7137,11300 11438,11203 11463,12335 7162,124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B57930-C91B-4EEB-AF79-D759E5E67AB0}" emma:medium="tactile" emma:mode="ink">
              <msink:context xmlns:msink="http://schemas.microsoft.com/ink/2010/main" type="line" rotatedBoundingBox="7137,11300 11438,11203 11463,12335 7162,12432"/>
            </emma:interpretation>
          </emma:emma>
        </inkml:annotationXML>
        <inkml:traceGroup>
          <inkml:annotationXML>
            <emma:emma xmlns:emma="http://www.w3.org/2003/04/emma" version="1.0">
              <emma:interpretation id="{35D089AF-26BA-4BFE-8DA7-158E159E4181}" emma:medium="tactile" emma:mode="ink">
                <msink:context xmlns:msink="http://schemas.microsoft.com/ink/2010/main" type="inkWord" rotatedBoundingBox="7142,11548 7577,11538 7593,12225 7158,12235"/>
              </emma:interpretation>
              <emma:one-of disjunction-type="recognition" id="oneOf0">
                <emma:interpretation id="interp0" emma:lang="en-US" emma:confidence="0.5">
                  <emma:literal>P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PM</emma:literal>
                </emma:interpretation>
                <emma:interpretation id="interp3" emma:lang="en-US" emma:confidence="0">
                  <emma:literal>PA</emma:literal>
                </emma:interpretation>
                <emma:interpretation id="interp4" emma:lang="en-US" emma:confidence="0">
                  <emma:literal>Pm</emma:literal>
                </emma:interpretation>
              </emma:one-of>
            </emma:emma>
          </inkml:annotationXML>
          <inkml:trace contextRef="#ctx0" brushRef="#br0">6148 2417 318 0,'0'0'364'0,"0"0"-27"0,0 0-62 0,0 0-5 16,0 0-24-16,0-8-28 0,0 8-9 0,0 0-15 15,0 0-9-15,0 0 4 0,0 0-5 0,0-9-7 16,0 9 0-16,0 0-9 0,0 0-7 0,0 0 2 15,0 0-6-15,0 0-10 0,0 0-7 0,0 0-17 16,0 0-14-16,-2-7-14 0,2 7-14 0,0 0-12 16,0 0-16-16,0 0-10 0,0 0-14 0,0 0 0 15,0 0 20-15,0 0 31 0,-4 8 0 0,4-8-17 16,-1 15-3-16,1-15-15 0,-4 14 13 0,3-5 12 16,1 0 6-16,-1 5 11 0,-2-3-15 0,2 3 13 15,-1 1-31-15,-1 0 18 0,3 3-28 0,-2 0 24 16,-2 2-29-16,2 0-6 0,-2-1 6 0,3 4-2 15,-3-3-1-15,1 2 0 0,-1 2-8 0,0-3-2 16,2 0-5-16,-2 0-1 0,3 0-7 0,-5 0-6 0,5-3 0 16,-3-1 0-16,3 1 0 0,0-3-4 0,-3-1 4 15,3-1-9-15,-3 3 5 0,4-5 0 16,-2 0 0-16,-2-1-3 0,3 0 5 0,1-3-6 0,-1 1-8 16,1-8-6-16,-3 13-21 0,3-13-10 0,-1 11-26 15,1-11-18-15,0 7-19 0,0-7-67 0,0 0-100 16,0 0-47-16,0 0-52 0,0 0-22 0,0 0-40 15,0 0-78-15,-6-5-570 0,6 5-703 0</inkml:trace>
          <inkml:trace contextRef="#ctx0" brushRef="#br0" timeOffset="717.7822">6195 2480 316 0,'0'0'315'0,"0"0"-32"0,0 0-40 0,-9-4-7 15,9 4-64-15,0 0 11 0,0 0-21 16,-9-8-23-16,9 8-7 0,0 0-12 0,-5-5-19 0,5 5-25 16,0 0 18-16,-2-9-3 0,2 9-5 0,-4-7-11 15,4 7 15-15,-2-8 2 0,2 8-3 0,-3-7-2 16,3 7-9-16,-2-8 1 0,2 8-17 0,-4-7 2 16,4 7-5-16,0 0-4 0,-1-14 3 0,1 14 1 15,0 0 1-15,-4-10-13 0,4 10 3 0,0 0-11 16,0-14-2-16,0 14-7 0,3-8-6 0,-3 8-4 15,2-9-1-15,-2 9-7 0,6-10-4 0,-6 10 3 16,10-7-1-16,-10 7-2 0,10-8-1 0,-10 8 0 16,14-10-1-16,-14 10-3 0,16-5 5 0,-16 5-1 15,18-4 0-15,-18 4-2 0,21-4 6 0,-21 4-3 0,19-1-6 16,-19 1 6-16,20 3 1 0,-20-3 0 16,22 4-2-16,-12-1 5 0,2 1 5 0,-2 0-2 15,2 2 1-15,-2-3 7 0,-2 2-1 0,2 2-3 16,-2-1 0-16,2 0 1 0,-3 1-7 0,3-1 4 0,-3 3-1 15,-1-2 3-15,3 1 1 0,-5 3 7 16,4-3 1-16,-4 2-1 0,-1 1 3 0,4-3-3 16,-4 5-1-16,-1-5 0 0,-2 6 1 0,4-6 0 0,-4 2-5 15,0 1 7-15,0-2-4 0,0 1 3 0,-3-2-1 16,2 2-2-16,-1 1 5 0,-1 0 0 0,-2-2 9 16,-2-2-15-16,2 5 8 0,-1-3-13 0,-1 0 10 15,1 0-16-15,-1 0 12 0,-2-1-16 0,-1 0 11 16,2-2-16-16,-4 4 10 0,2-4-16 0,1-1 11 15,-3 4-8-15,-2-4 16 0,2 1-20 0,1-2 16 16,-1 2-17-16,-1-2 14 0,-2 0-14 0,2-1 17 16,0 0-20-16,-1 1 17 0,-1-4-18 0,0 3 9 15,2 0-19-15,13-3-2 0,-27 1-28 0,27-1-5 16,-24 0-45-16,24 0-12 0,-20-1-39 0,20 1-41 16,-16-4-43-16,16 4-46 0,-15-4-79 0,15 4-22 15,-6-6-88-15,6 6-399 0,0-10-419 0</inkml:trace>
        </inkml:traceGroup>
        <inkml:traceGroup>
          <inkml:annotationXML>
            <emma:emma xmlns:emma="http://www.w3.org/2003/04/emma" version="1.0">
              <emma:interpretation id="{6C76346C-8E89-41FE-B5B1-1893C811D0DB}" emma:medium="tactile" emma:mode="ink">
                <msink:context xmlns:msink="http://schemas.microsoft.com/ink/2010/main" type="inkWord" rotatedBoundingBox="8033,11279 11438,11203 11463,12335 8058,12412">
                  <msink:destinationLink direction="with" ref="{82492FEC-3397-4C1B-A8C5-3FA4F9070289}"/>
                  <msink:destinationLink direction="from" ref="{E91F8FDF-0688-4A95-BA2C-57AA5133E89D}"/>
                </msink:context>
              </emma:interpretation>
              <emma:one-of disjunction-type="recognition" id="oneOf1">
                <emma:interpretation id="interp5" emma:lang="en-US" emma:confidence="0.5">
                  <emma:literal>(1250).</emma:literal>
                </emma:interpretation>
                <emma:interpretation id="interp6" emma:lang="en-US" emma:confidence="0">
                  <emma:literal>(1250)</emma:literal>
                </emma:interpretation>
                <emma:interpretation id="interp7" emma:lang="en-US" emma:confidence="0">
                  <emma:literal>(150).</emma:literal>
                </emma:interpretation>
                <emma:interpretation id="interp8" emma:lang="en-US" emma:confidence="0">
                  <emma:literal>(1250))</emma:literal>
                </emma:interpretation>
                <emma:interpretation id="interp9" emma:lang="en-US" emma:confidence="0">
                  <emma:literal>(1250.</emma:literal>
                </emma:interpretation>
              </emma:one-of>
            </emma:emma>
          </inkml:annotationXML>
          <inkml:trace contextRef="#ctx0" brushRef="#br0" timeOffset="1539.1239">7716 2457 308 0,'-1'-9'400'0,"1"9"-77"16,-1-10-14-16,1 10-79 0,-4-14 10 0,4 14-27 16,-2-8-20-16,2 8-16 0,-1-10-23 0,1 10-12 15,-2-9-19-15,2 9-2 0,0 0-3 0,-2-7-3 16,2 7-1-16,0 0-9 0,0 0-12 0,-1-10-1 15,1 10 30-15,0 0 9 0,0 0-7 0,-4 12-5 16,4-12-9-16,-1 11-7 0,-1-2-5 0,0 0-7 0,1 4-8 16,-1 1-8-16,1 1 0 0,-2 2-9 0,3-1-9 15,-1 7-7-15,0-2-11 0,1 0 5 16,-3-1-16-16,2 3 7 0,1-3-17 0,0 1 10 16,0-1-15-16,0-3 11 0,0 2-17 0,-1-1 12 0,2-1-16 15,-2-2 12-15,1 1-16 0,-2-5 11 0,2 4-12 16,-2-2 14-16,2-2-14 0,0 1 12 0,-2-4-22 15,1 0 5-15,1-8-27 0,0 16 2 0,0-16-48 16,0 11-12-16,0-11-74 0,0 9-73 0,0-9-68 16,0 0-79-16,0 0-49 0,0 0-147 0,0 0-299 15,14-4-439-15</inkml:trace>
          <inkml:trace contextRef="#ctx0" brushRef="#br0" timeOffset="1120.2689">7368 2154 60 0,'1'-10'470'0,"-1"10"-75"0,0-12-46 0,0 12-65 15,-1-17-34-15,1 17-15 0,-1-14-25 0,1 14-15 16,-4-13-15-16,4 13 1 0,-4-13-17 0,4 13-17 16,-1-9-24-16,1 9-16 0,-6-8-23 0,6 8-9 15,-7-2-3-15,7 2 16 0,0 0-21 0,-22 2 12 16,14 2 0-16,-4 0-4 0,-2 3 2 0,0 5 5 15,-2-2-3-15,-2 7 5 0,-4 1 4 0,0 4-8 16,-1 4-7-16,0 1 2 0,-1 5-6 0,0 8-4 16,-2-3-6-16,1 2-8 0,6 1-10 0,-3 1-5 15,4 3 3-15,1-3-17 0,3-3 4 0,6 1-12 16,-1 0 15-16,6 0-18 0,2-4 11 0,4 0-19 0,-2 5 15 16,8-5-16-16,-1 5 13 0,3-5-17 0,5 3 6 15,1-4-18-15,1 1-58 0,2-5-46 0,0 3-61 16,2-8-54-16,0 1-57 0,1-4-52 15,-3-6-115-15,3-1-613 0,-2-6-685 0</inkml:trace>
          <inkml:trace contextRef="#ctx0" brushRef="#br0" timeOffset="2158.9918">8077 2494 430 0,'0'0'408'0,"0"-13"-4"16,0 13-78-16,0-13-52 0,0 13-52 0,0-12-30 16,0 12-26-16,0-12-3 0,0 12-18 0,2-11-27 15,-2 11-10-15,0-10-25 0,0 10 11 0,2-7-9 0,-2 7-17 16,1-10 0-16,-1 10-4 0,2-11-5 0,-2 11-14 15,4-7-4-15,-4 7-7 0,5-9-9 0,-5 9-2 16,6-8-5-16,-6 8-2 0,8-9-10 16,-8 9 2-16,14-7 0 0,-14 7-11 0,13-6 11 0,-13 6-2 15,17-2-2-15,-17 2-8 0,14-2 7 0,-14 2-1 16,17 2 1-16,-17-2 1 0,22 5-2 0,-22-5 0 16,16 9-2-16,-9-2 5 0,2-2 1 0,-2 1 1 15,-1 3 0-15,1-2 5 0,-2 4 3 0,-1-1 5 16,-2-2 0-16,-2 2-2 0,0 0 4 0,0 2 5 15,0-3 3-15,-2 6 3 0,-2-6 9 0,-1 6 7 16,-2-4 0-16,2 2 8 0,-3-2-4 0,-1 2 3 16,-2-1-6-16,-1 0 0 0,0 0-6 0,2 0-7 15,-2-1 3-15,-1 0 11 0,2 0-26 0,-1 0 12 16,2-3-21-16,-1 0 14 0,2 1-27 0,-1-2 20 16,2 1-20-16,-2 0 18 0,0-2-21 0,3-1 15 15,-2 4-18-15,3-5 10 0,6-4-12 0,-9 9 16 16,9-9-18-16,-11 8 16 0,11-8-18 0,-9 5 21 15,9-5-27-15,-6 6 27 0,6-6-17 0,0 0 18 16,-3 7-18-16,3-7 19 0,0 0-20 0,12 3 19 16,-12-3-18-16,17 0 16 0,-17 0-19 0,23-3 13 0,-9 3-13 15,2-2 15-15,0 0-13 0,3 0 17 0,0 1-18 16,3-2 16-16,-1 0-18 0,-2 1 1 0,-1-1-2 16,2 0 7-16,-6 0 0 0,3 3 1 0,-4-2-1 15,1 0 0-15,-14 2-1 0,19-1 1 0,-19 1-1 16,18-2-4-16,-18 2-8 0,16-3-11 0,-16 3-14 15,0 0-22-15,18-1-26 0,-18 1-19 0,0 0-31 16,12-2-27-16,-12 2-28 0,0 0-7 0,0 0-34 16,0 0-56-16,0 0-80 0,6-5-494 0,-6 5-414 15</inkml:trace>
          <inkml:trace contextRef="#ctx0" brushRef="#br0" timeOffset="3152.6175">8792 2291 65 0,'0'0'480'0,"0"0"-108"0,0 0-108 0,-12 5-38 0,12-5-57 16,0 0 6-16,0 0-58 0,-8 3 36 0,8-3-45 15,0 0 20-15,-4 8-28 0,4-8-6 16,-1 9-7-16,1-9-1 0,0 9-43 0,0-9 40 0,-1 12-8 16,1-12 5-16,0 14 8 0,0-14-8 0,0 15-12 15,0-6-9-15,-3 1-1 0,3-2-7 0,-1-1 2 16,1 2 0-16,0-1-5 0,0 2-7 0,0 1-8 15,-1-4-2-15,1 2-4 0,-3 0-11 0,3-9 2 16,-1 17-1-16,1-17-5 0,0 13-6 0,0-13 5 16,0 15-3-16,0-15-3 0,-2 8 3 0,2-8 1 15,0 10 2-15,0-10 1 0,-1 7 14 0,1-7 11 16,0 0 1-16,0 0 2 0,0 10-5 0,0-10-8 16,0 0-7-16,0 0-1 0,0 0-1 0,0 0-6 15,0 0 4-15,0 0-2 0,0 0-1 0,7-8-4 16,-7 8 3-16,0 0-2 0,6-9-6 0,-6 9 5 15,5-9-1-15,-5 9-1 0,8-7-4 0,-8 7-10 16,9-9 13-16,-9 9 0 0,8-9-13 0,-8 9 14 16,11-8-3-16,-11 8-4 0,16-7 3 0,-16 7 0 0,13-7-2 15,-13 7 2-15,17-5-3 0,-17 5 0 16,17 0-1-16,-17 0 3 0,16 0 2 0,-16 0 1 16,19 5 2-16,-8-2 6 0,0 4 4 0,-2-3 4 0,1 1 3 15,0 4 0-15,-2 1 5 0,2-3 1 0,-4 2-1 16,1-1-1-16,1 1 2 0,-1 2-3 15,-2 0-5-15,0-1 2 0,-2 0-1 0,0 3-4 0,-1-4 0 16,-1 1-1-16,2 1-2 0,-3-2-2 0,-3 0 18 16,2-1-18-16,-1 2 16 0,-1-1-20 0,-3-3 14 15,1 5-21-15,-1-3 10 0,-1-1-11 0,-1-1 16 16,-1 1-20-16,-2-1 16 0,0-1-18 0,0-2 19 16,-1 3-26-16,0-4 25 0,0 1-18 0,1-1 16 15,-3-1-21-15,14-1 18 0,-26 1-27 0,26-1-14 16,-25-1-5-16,25 1-21 0,-24-3-16 0,12 0-21 15,1 2-15-15,11 1-30 0,-17-7-25 0,8 4-35 16,9 3-16-16,-12-8-41 0,12 8-64 0,-5-10-72 16,5 10-438-16,2-13-369 0</inkml:trace>
          <inkml:trace contextRef="#ctx0" brushRef="#br0" timeOffset="2516.8719">8802 2268 146 0,'-5'-8'472'0,"5"8"-142"16,0 0-21-16,0 0-81 0,0 0 12 0,-1-7-32 15,1 7-40-15,0 0-20 0,0 0-28 0,0 0-27 16,0 0-19-16,6-7-10 0,-6 7-9 0,0 0-9 16,18 0 3-16,-18 0-4 0,17-3-6 0,-17 3 0 15,23 0 0-15,-11-4-8 0,3 4 6 0,0-2-6 16,0 0 6-16,3 0-12 0,-2 2-1 0,1-1-3 16,-1-1-9-16,-1 2 4 0,0-1-4 0,-2 0 0 15,-13 1-4-15,21-2-7 0,-21 2 5 0,18-2-6 16,-18 2 5-16,17-3-4 0,-17 3-10 0,0 0-20 15,17-1-24-15,-17 1-38 0,0 0-43 0,0 0-83 16,0 0-93-16,0 0-437 0,0 0-253 0</inkml:trace>
          <inkml:trace contextRef="#ctx0" brushRef="#br0" timeOffset="3860.7905">9505 2342 42 0,'9'-5'400'0,"-9"5"-121"0,0 0-21 15,0 0-23-15,0 0 5 0,0-12-59 0,0 12 22 16,0 0-63-16,0 0 31 0,-8-4-21 0,8 4-19 15,0 0-15-15,-9-3 1 0,9 3-2 0,0 0-8 16,0 0 3-16,-17-2-8 0,17 2 0 0,0 0-12 16,-15 4-3-16,15-4-1 0,-11 3-5 0,11-3-5 15,-9 6-5-15,9-6 6 0,-10 9-6 0,10-9-12 16,-11 9 1-16,5-1 8 0,2-1 6 0,0 2 0 16,-1-1-5-16,0 3-6 0,1-2-13 0,-1 1 0 15,2 1-1-15,-1 1-8 0,2-3-4 0,-2 4-8 16,3-2-1-16,-3 2-5 0,4-2 4 0,-3 2-1 15,3 0 5-15,0 0-2 0,-2-2-6 0,2-1 2 0,2 2-3 16,-2 0-4-16,1-2-1 0,1 1 12 16,-2-1-17-16,4-2 13 0,-3 2-19 0,0-3 15 15,2 2-16-15,-1-1 16 0,-2-8-15 0,6 14 14 0,-3-6-16 16,-3-8 14-16,7 9-10 0,-7-9 12 16,10 12-10-16,-10-12 13 0,12 7-18 0,-12-7 13 15,14 5-16-15,-14-5 13 0,17 4-15 0,-17-4 13 16,17 1-17-16,-17-1 16 0,19 0-22 0,-19 0 8 0,21 0 0 15,-21 0 1-15,18-1 1 0,-18 1 0 0,17-4 0 16,-17 4 3-16,21-3-5 0,-21 3 2 0,14-6 1 16,-14 6 1-16,17-8 1 0,-7 3-1 0,-2 1-2 15,-2 0-1-15,3-5 2 0,-2 4 0 0,-1-1 0 16,3 0 1-16,-5-1-6 0,4-2 5 0,-3 2-1 16,-1 0 2-16,1-1-2 0,-1 3 0 0,-1-4 1 15,1 1-3-15,-1 0 3 0,-1-2-1 0,-1 2 0 16,-1 1 0-16,0-2 1 0,0-1-1 0,0 2-4 15,0-1 3-15,-3 1 3 0,1-2-1 0,1 1 0 16,-3 1-1-16,2-1 1 0,0 2-5 0,-2-1 1 16,-1-1 5-16,2 2-2 0,-2 0-3 0,-3-2 3 15,4 4-1-15,-1-1-3 0,-1 0-2 0,-2-1-1 16,1 3-6-16,7 4-10 0,-11-9-17 0,11 9-26 16,-14-9-30-16,14 9-33 0,-16-6-25 0,16 6-32 15,-13-4-40-15,13 4-13 0,-15-1-12 0,15 1-38 16,-13-4-67-16,13 4-61 0,0 0-406 0,-16-6-359 15</inkml:trace>
          <inkml:trace contextRef="#ctx0" brushRef="#br0" timeOffset="4526.9057">9931 2007 193 0,'0'0'495'0,"-11"-7"-93"0,11 7-60 16,0 0-43-16,-6-4-18 0,6 4-32 0,0 0-33 15,0 0-23-15,-7-6-19 0,7 6-17 16,0 0-14-16,0 0-5 0,0 0 10 0,0 0-13 0,-5-7 8 16,5 7-12-16,0 0 6 0,0 0-26 0,0 0 2 15,0 0-34-15,0 0 6 0,0 0-32 0,0 0 4 16,0 0-20-16,0 0 59 0,0 0-9 0,0 0 0 16,5 9-17-16,-5-9-1 0,8 9-23 0,0-1 7 15,0 1-7-15,1 0 19 0,0 4 0 0,1-2-3 16,2 4-6-16,-1 1-8 0,6-1-6 0,-1 5-6 15,-2 0 1-15,3 0 1 0,1 4 0 0,-1-3-6 16,-1 5 22-16,1-3-30 0,1 3 26 0,-1 0-24 16,-1-2 21-16,-3 0-17 0,2 1 19 0,-1-1-28 15,-2 1 27-15,-2 2-31 0,-2-2 24 0,1 0-30 16,-2 1 22-16,-3-4-29 0,-2 1-1 0,-2 1 4 16,0-1 0-16,-1-1 0 0,-4 1 3 0,-2 2-1 15,-3-1 0-15,0 0-10 0,-3-1 7 0,-4 0-3 0,0-2-5 16,-2 3 12-16,-5-3-47 0,-3-2-14 0,3 0-40 15,-5 1-50-15,2-3-28 0,2-1-64 16,-2-4-58-16,3 1-64 0,0-3-32 0,-2-3-108 0,7 0-187 16,-3-2-310-16,5-2-590 0</inkml:trace>
          <inkml:trace contextRef="#ctx0" brushRef="#br0" timeOffset="4692.7363">10315 2872 628 0,'10'-7'624'0,"-2"3"-224"0,-8 4-144 16,10-8-190-16,-10 8-148 0,8-10-511 0,-8 10-105 16</inkml:trace>
        </inkml:traceGroup>
      </inkml:traceGroup>
    </inkml:traceGroup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49.850"/>
    </inkml:context>
    <inkml:brush xml:id="br0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0A7A6FB-C3FE-4067-8278-4E6C5341F89D}" emma:medium="tactile" emma:mode="ink">
          <msink:context xmlns:msink="http://schemas.microsoft.com/ink/2010/main" type="inkDrawing" rotatedBoundingBox="10571,16554 11139,16553 11140,16569 10572,16570" semanticType="underline" shapeName="Other">
            <msink:sourceLink direction="with" ref="{45341060-017D-418C-BBB1-05EF85E7EC9C}"/>
          </msink:context>
        </emma:interpretation>
      </emma:emma>
    </inkml:annotationXML>
    <inkml:trace contextRef="#ctx0" brushRef="#br0">9478 7324 150 0,'0'0'427'0,"0"0"-97"0,0 0-46 0,0 0-52 16,-13 1-25-16,13-1-21 0,0 0-21 0,0 0-13 0,0 0-23 15,0 0-17-15,0 0 18 0,0 0-54 16,0 0 45-16,0 0-34 0,0 0 17 0,0 0 11 16,0 0 5-16,0 0-11 0,0 0-3 0,0 0-12 15,11 6-12-15,-11-6-8 0,12 2-10 0,-12-2-10 0,21 1-8 16,-21-1-10-16,23 2-4 0,-10 0-7 0,5-2-2 15,-1 2-2-15,0-2-2 0,1 0 7 16,5 0 13-16,0 0 5 0,3 0-1 0,-1-2-2 0,-2 2-7 16,0 0-6-16,3 0-2 0,-5-2-7 0,0 2-1 15,-2 0-3-15,-2 0-3 0,0-2-2 0,0 2 1 16,-4 0-2-16,-13 0-4 0,23 0 1 0,-23 0-2 16,21-1 0-16,-21 1-2 0,16 0 0 0,-16 0 0 15,13 0-1-15,-13 0-4 0,0 0 2 0,18 0-8 16,-18 0-15-16,0 0-16 0,0 0-26 0,17 0-22 15,-17 0-28-15,0 0-43 0,0 0-36 0,0 0 20 16,16 1-84-16,-16-1-86 0,0 0-545 0,0 0-452 16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33.211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15A083C-28DC-4228-BBDE-7CD60479BF64}" emma:medium="tactile" emma:mode="ink">
          <msink:context xmlns:msink="http://schemas.microsoft.com/ink/2010/main" type="inkDrawing" rotatedBoundingBox="5740,15664 6933,15649 6934,15692 5740,15707" semanticType="underline" shapeName="Other">
            <msink:sourceLink direction="with" ref="{FE23BA8E-5178-448D-88E8-E800A401EA7C}"/>
          </msink:context>
        </emma:interpretation>
      </emma:emma>
    </inkml:annotationXML>
    <inkml:trace contextRef="#ctx0" brushRef="#br0">4774 6437 301 0,'-20'-1'355'16,"20"1"-24"-16,-21-2-50 0,21 2-5 0,-18 0-64 0,18 0 13 16,-18 0-72-16,18 0 17 0,-16 0-64 15,16 0 30-15,0 0-46 0,-18 0 27 0,18 0-22 16,0 0 21-16,-15 0-35 0,15 0 17 0,0 0-46 16,0 0 27-16,0 0-29 0,-15 0 14 0,15 0-22 0,0 0 30 15,0 0-1-15,0 0 16 0,8 7-17 16,-8-7 8-16,21 6-10 0,-4-4 12 0,6-1-14 15,2 2 4-15,7 0-9 0,-1-1-20 0,8 0-1 0,-2-1-14 16,9 3 5-16,3-2-16 0,-1 0 4 0,2 0-9 16,-2-2 7-16,4 0-10 0,-2-2 1 0,1 0-4 15,-2-1 0-15,-2 0-5 0,2 0 11 16,-7 1-14-16,2-1 8 0,-7 0-4 0,-4-2 6 0,0 1-3 16,-7 2 3-16,1-1-10 0,-4 1 8 0,-4 1-5 15,1-2 5-15,-5 2-7 0,1 1 4 0,-3-3-6 16,-13 3 6-16,22-1-13 0,-22 1-4 0,21-2-23 15,-21 2-22-15,14-2-47 0,-14 2-12 0,0 0-36 16,17 0 8-16,-17 0-65 0,0 0 4 0,0 0-92 16,0 0-99-16,0 0-425 0,-13 5-362 0</inkml:trace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5:14.09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F4B3DB9-8B8A-4825-B84C-DFE32D30F0BA}" emma:medium="tactile" emma:mode="ink">
          <msink:context xmlns:msink="http://schemas.microsoft.com/ink/2010/main" type="writingRegion" rotatedBoundingBox="3174,6150 4568,6150 4568,6278 3174,6278"/>
        </emma:interpretation>
      </emma:emma>
    </inkml:annotationXML>
    <inkml:traceGroup>
      <inkml:annotationXML>
        <emma:emma xmlns:emma="http://www.w3.org/2003/04/emma" version="1.0">
          <emma:interpretation id="{3CF6B786-84A6-4E0E-A616-5B1CE52CC1E2}" emma:medium="tactile" emma:mode="ink">
            <msink:context xmlns:msink="http://schemas.microsoft.com/ink/2010/main" type="paragraph" rotatedBoundingBox="3174,6150 4568,6150 4568,6278 3174,6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463C7C-9641-41F4-AFEE-DDC49D9765F3}" emma:medium="tactile" emma:mode="ink">
              <msink:context xmlns:msink="http://schemas.microsoft.com/ink/2010/main" type="line" rotatedBoundingBox="3174,6150 4568,6150 4568,6278 3174,6278"/>
            </emma:interpretation>
          </emma:emma>
        </inkml:annotationXML>
        <inkml:traceGroup>
          <inkml:annotationXML>
            <emma:emma xmlns:emma="http://www.w3.org/2003/04/emma" version="1.0">
              <emma:interpretation id="{B4685811-989A-4AF5-BD6F-0308D83BB80D}" emma:medium="tactile" emma:mode="ink">
                <msink:context xmlns:msink="http://schemas.microsoft.com/ink/2010/main" type="inkWord" rotatedBoundingBox="3174,6255 3209,6255 3209,6278 3174,6278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\</emma:literal>
                </emma:interpretation>
                <emma:interpretation id="interp3" emma:lang="en-US" emma:confidence="0">
                  <emma:literal>`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2067-2975 27 0,'0'0'397'0,"0"0"-70"0,0 0-126 0,0 0 7 15,0 0-75-15,0 0-4 0,6 7-71 0,-6-7 33 16,0 0-65-16,0 0 23 0,11 8-96 0,-11-8 10 16,6 5-83-16,-6-5-335 0,12 3 69 0</inkml:trace>
        </inkml:traceGroup>
        <inkml:traceGroup>
          <inkml:annotationXML>
            <emma:emma xmlns:emma="http://www.w3.org/2003/04/emma" version="1.0">
              <emma:interpretation id="{24657312-C479-4C91-A52A-B5E002571F5B}" emma:medium="tactile" emma:mode="ink">
                <msink:context xmlns:msink="http://schemas.microsoft.com/ink/2010/main" type="inkWord" rotatedBoundingBox="4550,6150 4568,6150 4568,6179 4550,6179"/>
              </emma:interpretation>
              <emma:one-of disjunction-type="recognition" id="oneOf1">
                <emma:interpretation id="interp5" emma:lang="en-US" emma:confidence="0.5">
                  <emma:literal>.</emma:literal>
                </emma:interpretation>
                <emma:interpretation id="interp6" emma:lang="en-US" emma:confidence="0">
                  <emma:literal>/</emma:literal>
                </emma:interpretation>
                <emma:interpretation id="interp7" emma:lang="en-US" emma:confidence="0">
                  <emma:literal>,</emma:literal>
                </emma:interpretation>
                <emma:interpretation id="interp8" emma:lang="en-US" emma:confidence="0">
                  <emma:literal>$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32.3468">3443-3051 608 0,'7'-5'463'0,"-7"5"-129"0,4-8-167 0,-4 8-54 16,0 0-85-16,4-7-101 0,-4 7-122 0,0 0-261 15,3-9 68-15</inkml:trace>
        </inkml:traceGroup>
      </inkml:traceGroup>
    </inkml:traceGroup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09.91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CAB1484-0F4C-48CF-9A2F-8BF4EBC024C0}" emma:medium="tactile" emma:mode="ink">
          <msink:context xmlns:msink="http://schemas.microsoft.com/ink/2010/main" type="writingRegion" rotatedBoundingBox="4710,9555 5302,11835 3525,12297 2933,10016"/>
        </emma:interpretation>
      </emma:emma>
    </inkml:annotationXML>
    <inkml:traceGroup>
      <inkml:annotationXML>
        <emma:emma xmlns:emma="http://www.w3.org/2003/04/emma" version="1.0">
          <emma:interpretation id="{39053CCA-DB39-49E4-B733-564E42FD566F}" emma:medium="tactile" emma:mode="ink">
            <msink:context xmlns:msink="http://schemas.microsoft.com/ink/2010/main" type="paragraph" rotatedBoundingBox="4710,9555 5302,11835 3525,12297 2933,100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A43BDA-4858-48F5-90F9-6B6050FAC8AB}" emma:medium="tactile" emma:mode="ink">
              <msink:context xmlns:msink="http://schemas.microsoft.com/ink/2010/main" type="line" rotatedBoundingBox="4710,9555 5302,11835 3525,12297 2933,10016"/>
            </emma:interpretation>
          </emma:emma>
        </inkml:annotationXML>
        <inkml:traceGroup>
          <inkml:annotationXML>
            <emma:emma xmlns:emma="http://www.w3.org/2003/04/emma" version="1.0">
              <emma:interpretation id="{FED480E2-1D18-47D1-9D1C-68A6623BFB42}" emma:medium="tactile" emma:mode="ink">
                <msink:context xmlns:msink="http://schemas.microsoft.com/ink/2010/main" type="inkWord" rotatedBoundingBox="4710,9555 5302,11835 3525,12297 2933,10016">
                  <msink:destinationLink direction="with" ref="{4FE08B32-B481-400C-AA45-55BA740725B2}"/>
                  <msink:destinationLink direction="with" ref="{232E0941-B2A8-41C2-87B9-E41A11892595}"/>
                </msink:context>
              </emma:interpretation>
              <emma:one-of disjunction-type="recognition" id="oneOf0">
                <emma:interpretation id="interp0" emma:lang="en-US" emma:confidence="0.5">
                  <emma:literal>forte</emma:literal>
                </emma:interpretation>
                <emma:interpretation id="interp1" emma:lang="en-US" emma:confidence="0">
                  <emma:literal>oaten</emma:literal>
                </emma:interpretation>
                <emma:interpretation id="interp2" emma:lang="en-US" emma:confidence="0">
                  <emma:literal>okie</emma:literal>
                </emma:interpretation>
                <emma:interpretation id="interp3" emma:lang="en-US" emma:confidence="0">
                  <emma:literal>orate</emma:literal>
                </emma:interpretation>
                <emma:interpretation id="interp4" emma:lang="en-US" emma:confidence="0">
                  <emma:literal>fees:</emma:literal>
                </emma:interpretation>
              </emma:one-of>
            </emma:emma>
          </inkml:annotationXML>
          <inkml:trace contextRef="#ctx0" brushRef="#br0">2121 3203 279 0,'0'0'311'0,"0"0"-79"0,0 0-33 16,0 0-38-16,0 0-6 0,0 0-26 0,0 0 12 15,0 0-36-15,0 0 16 0,0 0-12 16,0 0-5-16,0 0-1 0,0 0-2 0,0 0-9 0,-3-7-29 15,3 7 29-15,0 0-6 0,0 0 5 0,0 0-8 16,0 0 7-16,0 0 11 0,2-9 10 0,-2 9 1 16,0 0 2-16,0 0 7 0,0 0-4 0,0-8 6 15,0 8-7-15,0 0-6 0,0 0-10 0,0 0-5 16,0 0-5-16,0 0-6 0,1-7-2 0,-1 7-4 16,0 0-6-16,0 0-5 0,0 0-5 0,0 0-8 15,0 0-5-15,0 0-7 0,0 0-3 0,0 0-1 16,0 0-3-16,4-9-4 0,-4 9-4 0,0 0-5 15,0 0-4-15,0 0-3 0,0 0-2 0,0 0-1 16,0 0-2-16,0 0 0 0,0 0-6 0,0 0-3 16,0 0 0-16,0 0 5 0,0 0 1 0,0 0 6 15,0 0 28-15,0 0 24 0,12 9-13 0,-12-9-2 16,6 7-11-16,-6-7 5 0,9 8-14 0,-9-8 5 16,8 13-9-16,-3-7 4 0,-5-6-8 0,10 13-1 0,-4-8-7 15,-4 3 1-15,3-3 0 0,2 2-11 16,-3 0 6-16,-2 1-15 0,3-3 10 0,-1 2 3 15,-1 0-5-15,1 0 5 0,1 0-4 0,-5-7 6 0,5 13-9 16,-5-13 1-16,7 13-1 0,-7-13 2 0,5 11-4 16,-5-11 0-16,5 11 8 0,-5-11-5 0,3 9-2 15,-3-9-1-15,0 0 0 0,5 11 4 0,-5-11-4 16,0 0 0-16,4 7 3 0,-4-7 3 0,0 0-3 16,2 8 2-16,-2-8 4 0,0 0-10 0,0 0 13 15,5 7-3-15,-5-7 2 0,0 0 1 0,0 0 11 16,0 0-6-16,0 0 8 0,0 0-13 0,0 0 13 15,0 0-18-15,0 0 14 0,13-2-25 0,-13 2 23 16,9-7-18-16,-9 7 10 0,7-10-14 0,-1 5 12 16,-6 5-10-16,9-14 16 0,-2 8-25 0,-1-3 18 15,-1 0-13-15,2 1 17 0,-1-2-18 0,0-1 13 16,0 1-12-16,3 0 13 0,-5 0-12 0,4 3 10 16,-4-3-10-16,1 3 11 0,0-3-18 0,0 3 25 15,0 0-18-15,-1 0 9 0,0 1-10 0,-4 6 11 16,8-11-10-16,-8 11 12 0,6-11-17 0,-6 11 21 15,6-8-15-15,-6 8 8 0,2-7-12 0,-2 7 12 16,5-7-11-16,-5 7 18 0,0 0-14 0,5-6 5 0,-5 6-8 16,0 0 9-16,0 0-20 0,4-9 21 0,-4 9-13 15,0 0 9-15,0 0-9 0,0 0 10 0,3-7-17 16,-3 7-1-16,0 0-10 0,0 0-17 0,0 0-11 16,0 0-37-16,0 0-17 0,0 0-64 0,0 0-59 15,5-7-80-15,-5 7-41 0,0 0-54 0,0 0-62 16,0 0-164-16,0-8-265 0,0 8-463 0</inkml:trace>
          <inkml:trace contextRef="#ctx0" brushRef="#br0" timeOffset="1352.5664">2828 3497 320 0,'0'0'300'0,"0"0"-20"16,0-10-45-16,0 10-16 0,0 0-48 0,0 0 9 15,0-9-57-15,0 9 16 0,0 0-13 0,0 0-18 16,0 0-10-16,0 0-14 0,0 0-2 0,-3-8 5 15,3 8 7-15,0 0 8 0,0 0 0 0,-4 12 6 16,4-12 3-16,-5 9 3 0,5-9-1 0,-5 14-8 16,-2-5-1-16,6 3 0 0,-3-4-8 0,-2 4-2 15,1-1-6-15,2 2-6 0,-2-1-10 0,0 2-1 16,-1 0 9-16,1 1-23 0,0 2 11 0,-1-1-16 16,0 0 26-16,0 0-30 0,1 1 17 0,0-1-30 15,2-1 15-15,-2 1-30 0,0-5 18 0,3 4-25 16,-2-1 8-16,-1-2-17 0,4 0 21 0,-3-2-24 15,3-1 13-15,0 1-18 0,-3-3 20 0,4-7-25 0,-3 15 23 16,3-15-17-16,-4 11 18 0,4-11-19 16,-1 10 24-16,1-10-17 0,-4 9 28 0,4-9-19 15,0 0 17-15,0 0-23 0,0 7 15 0,0-7-3 16,0 0-11-16,0 0 6 0,0 0-2 0,0 0-18 0,0-10 18 16,0 10-22-16,1-13 22 0,-1 13-24 15,4-12 25-15,0 0-25 0,-1 4 24 0,-2-4-21 16,3 1 20-16,0-2-24 0,-2 1 17 0,3-2-12 0,1 3 2 15,-2-3-1-15,-2 0 3 0,3 2 0 0,0-3 1 16,1 2 0-16,-1-2 2 0,-3 3 0 0,4-1 2 16,0-2-2-16,-1 2-1 0,0 0 0 0,2-1 0 15,-2-2 4-15,0 4-2 0,0 0 1 0,1 0-5 16,-3 1 3-16,3 0 3 0,-1 1-2 0,0 0 1 16,1-1 0-16,-2 1 0 0,2 3 0 0,-1 0 0 15,-3-1 0-15,3 3-7 0,1-2 7 0,-4 0 0 16,-2 7 0-16,9-10 0 0,-9 10-1 0,8-10-2 15,-8 10 3-15,10-7-1 0,-10 7 1 0,9-7-1 16,-9 7 1-16,10-4-3 0,-10 4 4 0,10-4-1 16,-10 4 0-16,0 0 0 0,17-3-1 0,-17 3 0 15,0 0-1-15,17 0-1 0,-17 0 4 0,12 1 0 16,-12-1-2-16,12 4 2 0,-12-4-1 0,12 6-5 16,-12-6 5-16,11 7 3 0,-11-7-3 0,11 9 1 0,-11-9-1 15,8 8 1-15,-8-8-1 0,10 10-2 16,-10-10 4-16,6 14 0 0,-6-14-2 0,9 10 3 15,-7-3 3-15,-2-7-7 0,6 14 8 0,-3-5 3 0,-2 0 4 16,0-2-2-16,-1 2 5 0,4 1 1 0,-4-1 3 16,2-1 2-16,-2 3 3 0,0-1-2 0,0 2 14 15,0-3-19-15,0 2 13 0,0-2-18 0,0 3 7 16,0-2-7-16,0 3 16 0,0-4-14 0,0 3 13 16,-2-2-22-16,2 2 22 0,-2-3-18 0,2 3 13 15,-2-3-1-15,2 3-8 0,0-3 1 0,-1 0-7 16,1 0 0-16,-1-1 3 0,1-8-2 0,-3 16-1 15,3-16-4-15,3 13 1 0,-3-13-8 0,-3 16 0 16,3-16 9-16,-1 10-3 0,1-10-2 0,-1 10-1 16,1-10 0-16,0 0-15 0,-3 11 4 0,3-11 2 15,0 0-5-15,0 0-11 0,-1 8-20 0,1-8-26 16,0 0-67-16,0 0-35 0,0 0-62 0,0 0-31 16,0 0-29-16,0 0-28 0,0 0-1 0,0 0-24 0,-11-7-37 15,11 7-500-15,-2-7-444 0</inkml:trace>
          <inkml:trace contextRef="#ctx0" brushRef="#br0" timeOffset="1772.3798">2745 3710 366 0,'0'0'370'0,"0"0"-61"15,0 0-43-15,0 0-47 0,0 0-21 0,0 0-33 16,0 0-13-16,0 0-11 0,0 0-18 0,0 0-21 16,0 0-14-16,-12-3-8 0,12 3-15 0,0 0 4 15,0 0-7-15,0 0-6 0,0 0-5 0,0 0-2 16,0 0-3-16,0 0-8 0,0 0 3 0,0 0-3 15,0 0 1-15,0 0-3 0,0 0-11 0,18 0 3 16,-18 0-10-16,17-2 0 0,-17 2-1 0,20-3-3 16,-20 3-2-16,23 0-13 0,-8-1 9 0,0 1-1 0,0-3-3 15,3 3 4-15,-2-3-5 0,1 3-2 16,-1-2-5-16,-3 1 5 0,4-1 2 0,-4 0 0 16,3 1-2-16,-16 1 0 0,23-3 2 0,-23 3-8 15,18-3 3-15,-18 3 2 0,17-2 3 0,-17 2-9 0,13-1 1 16,-13 1-3-16,0 0-32 0,17-3-37 0,-17 3-28 15,0 0-51-15,11-4-63 0,-11 4-60 0,0 0-104 16,0 0-266-16,0 0-158 0</inkml:trace>
          <inkml:trace contextRef="#ctx0" brushRef="#br0" timeOffset="2503.0351">2292 4071 71 0,'0'0'371'16,"0"0"-96"-16,0 0-42 0,0 0-26 0,0 0-29 15,0 0-18-15,0 0-13 0,0 0-17 0,0 0-7 16,0 0-13-16,0 0-21 0,0 0-2 0,13 6-6 16,-13-6-5-16,0 0-8 0,15 0-8 0,-15 0-4 15,12 1-15-15,-12-1 2 0,15 2-9 0,-15-2 0 16,19 0 0-16,-19 0-13 0,23 2 3 0,-23-2-4 15,24 1 1-15,-7-1-8 0,0 0 4 0,1 0-10 16,4 1 6-16,2-1-13 0,3 0 8 0,-1-1-1 16,2 1-2-16,10-1 1 0,-3-1-2 0,2 0 3 15,8 1-13-15,1-3 28 0,0 1 5 0,3 0 0 16,-1 0-2-16,3 2-9 0,-3-2 0 0,2-1 7 0,-2 1-12 16,1-3 5-16,-1 5-8 0,-3-2 6 0,-2 0-13 15,-4 2 9-15,-3 0-7 0,0-2 8 16,-5 0-12-16,-2 3 5 0,-2-3-5 0,-1 3 12 15,-4-4-21-15,-4 2 17 0,0 1-6 0,-2 1 18 0,1-3 5 16,-4 2 11-16,-13 1-7 0,22 0 13 0,-22 0-6 16,18-2 2-16,-18 2-15 0,17 0 7 0,-17 0-11 15,15-1-2-15,-15 1-12 0,0 0 9 0,17 0-8 16,-17 0 6-16,0 0-12 0,0 0 11 0,15 0-16 16,-15 0 3-16,0 0-9 0,0 0 5 0,0 0-28 15,16-1-29-15,-16 1-35 0,0 0-62 0,0 0 0 16,0 0-44-16,0 0-58 0,0 0-154 0,0 7-223 15,0-7-148-15</inkml:trace>
          <inkml:trace contextRef="#ctx0" brushRef="#br0" timeOffset="44072.3564">2437 3192 179 0,'0'0'271'0,"0"0"-59"0,0 0-50 16,0 0-25-16,0 0-21 0,0 0 9 0,0 0-11 15,0 0 32-15,0 0-25 0,0 0 10 0,0 0-32 16,0 0 23-16,5 8-36 0,-5-8 30 0,-1 13-42 0,1-13 31 16,-4 11-12-16,2 0-2 0,1 0-3 0,-3 2-41 15,3-1 39-15,-3 3-31 0,4 6 41 0,-2-1-22 16,-2 3 17-16,4 0 7 0,-4 5 0 0,2 1-5 15,2 3 2-15,-2 0-1 0,-2 2-2 0,0 1-8 16,2 5 20-16,-2 3-12 0,1-2 9 0,-2 3-21 16,0 1-15-16,-2 6-9 0,1 0-9 0,-3 0-7 15,1 1-4-15,-1-1-18 0,1 0 10 0,-2-2-6 16,-1 1-3-16,4-8-2 0,-4-1-6 0,5-3 0 16,-5 2-4-16,4-5 4 0,0-3-5 0,2-3 2 15,-1-2-5-15,2-3 1 0,-1-3 0 0,2-1-2 16,-1-1 2-16,0-7 0 0,3 4-1 0,-2-3 2 15,1-2-1-15,0-1-2 0,1-2 3 0,1-8-2 16,-4 14 1-16,4-14-8 0,0 10-7 0,0-10-5 16,0 0-22-16,0 0-38 0,0 0-51 0,0 0-50 15,0 0-36-15,5-10-24 0,-1 3-41 0,-2-1-60 16,3-4-34-16,0-4-458 0,-1-1-369 0</inkml:trace>
          <inkml:trace contextRef="#ctx0" brushRef="#br0" timeOffset="-945.6129">2303 2611 93 0,'0'0'335'0,"0"0"-51"0,0 0-56 0,0 0-16 15,-3-6-49-15,3 6-1 0,0 0-49 0,0 0 16 16,0 0-39-16,0 0 20 0,0 0-43 0,-4-7 33 16,4 7-3-16,0 0-14 0,0 0 2 0,0 0-3 15,0 0 4-15,0 0-7 0,0 0-3 0,0 0 0 16,0 0-3-16,-5-6 7 0,5 6 0 0,0 0-4 16,0 0-4-16,0 0 0 0,0 0 4 0,0 0-10 15,0 0 0-15,0 0-5 0,0 0-1 0,0 0-4 16,0 0 4-16,0 0-5 0,0 0-9 0,0 0 1 15,0 0-11-15,0 0-5 0,0 0-9 0,0 0 2 16,0 0-2-16,0 0-7 0,0 0 37 0,-10 6 1 16,10-6-6-16,0 0-6 0,0 8-2 0,0-8 4 0,0 0 4 15,-1 13 2-15,1-13 0 0,0 11-3 16,0-11-2-16,0 13-5 0,0-13 0 0,-1 14-1 16,1-14-3-16,0 17 5 0,-3-10 1 0,2 3 20 15,1 1-26-15,0-1 9 0,-1 3-13 0,1-2 19 0,-2 2-20 16,0 1 15-16,2-3-23 0,-1 5 12 0,-1-4-20 15,2 1 15-15,-4 0-19 0,4 1 14 0,0-1-20 16,-1 0 18-16,-2 0-28 0,2 1 22 0,1 0-12 16,0-3 15-16,-1 3-14 0,0-4 16 0,-2 4-13 15,2-2 14-15,1-2-15 0,0 4 11 0,0-4-13 16,-2 0 12-16,2 1-15 0,-2-2 13 0,1 0-17 16,1-9-4-16,0 17 8 0,0-8 8 0,0-9-11 15,0 15 12-15,-2-8-17 0,2-7 17 0,-1 16-16 16,1-16 16-16,3 14-15 0,-3-14 12 0,-2 10-12 15,2-10 8-15,-1 12-7 0,1-12 9 0,0 11-11 16,0-11 10-16,-3 9-9 0,3-9 9 0,-1 11-13 16,1-11 6-16,0 0 11 0,0 12-15 0,0-12 12 15,0 0-9-15,0 10 9 0,0-10-12 0,0 0 3 16,-1 9 10-16,1-9-8 0,0 0 9 0,0 0-12 16,0 8 14-16,0-8-16 0,0 0 9 0,0 0-7 15,0 0 12-15,0 0-11 0,0 0 12 0,-4 10-12 16,4-10 12-16,0 0-13 0,0 0 8 0,0 0-16 0,0 0 8 15,0 0-19-15,0 0-1 0,0 0-34 0,0 0-33 16,0 0-42-16,0 0-53 0,0 0-50 16,0 0-50-16,9-4-25 0,-9 4-16 0,0 0-41 0,6-8-48 15,-6 8-488-15,6-9-471 0</inkml:trace>
          <inkml:trace contextRef="#ctx0" brushRef="#br0" timeOffset="4048.7116">2834 4437 135 0,'0'0'325'0,"0"0"-77"0,-6-7-47 16,6 7 7-16,0 0-45 0,-6-9-3 0,6 9-29 16,0 0 0-16,-6-7-50 0,6 7 30 0,-4-8-40 15,4 8 23-15,-1-9-5 0,1 9-7 16,-1-7-1-16,1 7-19 0,-2-12 12 0,2 12-3 0,0-9-14 15,0 9 2-15,2-10-7 0,-2 10-5 0,1-12-1 16,-1 12-9-16,4-9-3 0,-4 9-6 0,1-12-9 16,-1 12 5-16,6-8-3 0,-6 8-6 0,6-12-3 15,-6 12-4-15,11-9 3 0,-11 9-3 0,12-14-4 16,-12 14 17-16,15-8 3 0,-7 3 1 0,1 1 3 16,-1-3-5-16,2 3-9 0,1 1 1 0,-11 3 6 0,15-8 0 15,-15 8 1-15,16-7 2 0,-16 7 2 16,17-4-5-16,-17 4 5 0,16-5 3 0,-16 5-4 15,13-4-6-15,-13 4-1 0,15-4-2 0,-15 4-9 16,11-2 4-16,-11 2 2 0,13-4-1 0,-13 4 5 16,0 0 8-16,18-1-2 0,-18 1 1 0,0 0-5 15,21-2-4-15,-21 2 2 0,0 0 0 0,18 2-1 16,-18-2 2-16,9 4 5 0,-9-4-2 0,13 2-1 0,-13-2-1 16,0 0-1-16,14 5-2 0,-14-5-1 0,9 4-3 15,-9-4-1-15,8 5-4 0,-8-5 7 16,11 5 7-16,-11-5 4 0,6 6-7 0,-6-6 1 15,7 7-1-15,-7-7-7 0,6 6 0 0,-6-6 1 0,5 8-2 16,-5-8-4-16,7 7 6 0,-7-7 6 0,5 7-5 16,-5-7 7-16,5 10-2 0,-5-10-1 15,4 8-2-15,-4-8 3 0,2 8-2 0,-2-8 1 0,2 11 8 16,-2-11 0-16,2 7-1 0,-2-7-2 0,0 12 1 16,0-12 0-16,0 8-8 0,0-8 4 0,-2 10-3 15,2-10-1-15,-2 11-4 0,2-11 0 0,-1 9-3 16,1-9-11-16,-5 11 11 0,5-11 0 0,-4 11-2 15,4-11-6-15,-4 11 5 0,4-11 0 0,-5 9-1 16,5-9 0-16,-5 10-3 0,5-10 2 0,-7 11 0 16,7-11 0-16,-6 9 0 0,6-9 0 0,-9 10 1 15,9-10-3-15,-5 8 3 0,5-8 3 0,-11 7-2 16,11-7-7-16,-7 9 7 0,7-9 0 0,-11 8 2 16,11-8-1-16,-9 7-2 0,9-7 0 0,-14 8-6 0,14-8 8 15,-12 6-4-15,12-6 3 0,-11 6-4 16,11-6 3-16,-12 4-3 0,12-4-1 0,-12 6 2 15,12-6 3-15,-11 6 0 0,11-6-4 0,-13 1-1 16,13-1-3-16,-14 2 0 0,14-2 4 0,-13 4-1 0,13-4 1 16,-12 1-1-16,12-1 1 0,-13 1 0 0,13-1-4 15,0 0 2-15,-18 0 5 0,18 0-2 16,0 0-2-16,-21 0 0 0,21 0 0 0,-13-1-3 0,13 1 4 16,-15-1 1-16,15 1-4 0,0 0 3 0,-18-2 0 15,18 2-1-15,0 0-4 0,-17-2 4 0,17 2 1 16,0 0 0-16,-16-3-2 0,16 3 2 0,0 0-2 15,-13 0-2-15,13 0-1 0,0 0-4 0,0 0-3 16,-11-4-24-16,11 4-52 0,0 0-75 0,0 0-42 16,-11-3-42-16,11 3-75 0,0 0-102 0,0 0-518 15,-7-6-523-15</inkml:trace>
          <inkml:trace contextRef="#ctx0" brushRef="#br0" timeOffset="3076.4386">2832 4329 275 0,'0'0'426'0,"-3"-9"-117"0,3 9-15 0,0 0-59 16,0 0-17-16,0 0-18 0,-1-11-30 0,1 11-19 16,0 0-25-16,0 0-33 0,0 0-11 0,4-7-4 15,-4 7-4-15,0 0-2 0,0 0-1 0,0 0 7 16,0 0-3-16,0 0 10 0,0 0 14 0,0 0 10 16,0 0 4-16,0 0-13 0,0 0-1 0,-7 7-5 15,7-7-1-15,-3 10 0 0,3-10 2 0,-5 11-7 16,4-1-12-16,0-3-8 0,-3 5-7 0,4-4-2 15,-3 2 0-15,-1 3-6 0,4-2-3 0,-4 3 0 16,3-1 2-16,0 1-1 0,-3 0-4 0,3 0 18 16,-3 1-30-16,3-1 15 0,-1 0-29 0,-2 0 16 15,3-2-24-15,0 3 16 0,-3-4-22 0,4 2 18 0,-3 0-24 16,1-2 18-16,0 0-23 0,1-2 19 16,-1 0-20-16,0 0 22 0,2-1-22 0,0-8 18 15,-4 15-20-15,4-15 20 0,-1 11-22 0,1-11 23 0,0 12-20 16,0-12 19-16,-3 10-21 0,3-10 20 0,-3 7-27 15,3-7 19-15,0 0-13 0,0 9 16 16,0-9-22-16,0 0 16 0,0 0-28 0,-2 8 9 0,2-8-43 16,0 0-6-16,0 0-61 0,0 0-43 0,0 0-62 15,0 0-31-15,0 0-13 0,0 0-43 0,0 0 8 16,8-6-46-16,-8 6-136 0,4-10-244 0,-4 10-242 16</inkml:trace>
          <inkml:trace contextRef="#ctx0" brushRef="#br0" timeOffset="46454.653">2235 4509 305 0,'0'0'344'0,"0"0"-57"0,0 0-56 15,0 0-17-15,0 0-52 0,0 0 6 0,0 0-53 0,0 0 11 16,0 0-34-16,0 0 32 0,0 0-50 0,0 0 33 15,-7 9-16-15,7-9-11 0,-5 9-13 0,5-9 1 16,-2 14-3-16,-2-4-3 0,-1 0-8 16,3 1 19-16,-2 0 2 0,2 2-3 0,-2 0 3 0,-1 3-2 15,3-1-1-15,-3 1-9 0,4 2 5 0,-3 2-8 16,2-2 7-16,-2 2-21 0,2 0 4 0,-2-1-12 16,3 1-9-16,0 0 5 0,-3 0-4 0,3 0-17 15,-2-4 9-15,2 2-4 0,0-1-5 0,-2-3-3 16,2 1-1-16,1 1 2 0,0-5-6 0,-3 3 1 15,3-4-2-15,-3 1-1 0,2-1-2 0,1-10 2 16,0 17 1-16,0-17-1 0,-1 13-2 0,1-13-1 16,0 13 4-16,0-13-16 0,-3 9 9 0,3-9-10 15,0 0-24-15,-1 10-63 0,1-10-52 0,0 0-30 16,0 0-39-16,0 0-54 0,0 0-49 0,0 0-489 16,0 0-345-16</inkml:trace>
        </inkml:traceGroup>
      </inkml:traceGroup>
    </inkml:traceGroup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56.91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032DC35-4DB1-43DD-9EF7-9E863824A14E}" emma:medium="tactile" emma:mode="ink">
          <msink:context xmlns:msink="http://schemas.microsoft.com/ink/2010/main" type="writingRegion" rotatedBoundingBox="13415,13294 13720,13294 13720,13660 13415,13660"/>
        </emma:interpretation>
      </emma:emma>
    </inkml:annotationXML>
    <inkml:traceGroup>
      <inkml:annotationXML>
        <emma:emma xmlns:emma="http://www.w3.org/2003/04/emma" version="1.0">
          <emma:interpretation id="{21BBDDCC-FCA1-47A2-B4A8-5B3EB40EFC88}" emma:medium="tactile" emma:mode="ink">
            <msink:context xmlns:msink="http://schemas.microsoft.com/ink/2010/main" type="paragraph" rotatedBoundingBox="13415,13294 13720,13294 13720,13660 13415,13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0FC9F-4328-478A-B9DD-AF0665DDB9AB}" emma:medium="tactile" emma:mode="ink">
              <msink:context xmlns:msink="http://schemas.microsoft.com/ink/2010/main" type="line" rotatedBoundingBox="13415,13294 13720,13294 13720,13660 13415,13660"/>
            </emma:interpretation>
          </emma:emma>
        </inkml:annotationXML>
        <inkml:traceGroup>
          <inkml:annotationXML>
            <emma:emma xmlns:emma="http://www.w3.org/2003/04/emma" version="1.0">
              <emma:interpretation id="{2BC8973D-C30C-4B3B-B14E-4AE8E73025F3}" emma:medium="tactile" emma:mode="ink">
                <msink:context xmlns:msink="http://schemas.microsoft.com/ink/2010/main" type="inkWord" rotatedBoundingBox="13415,13294 13720,13294 13720,13660 13415,13660"/>
              </emma:interpretation>
              <emma:one-of disjunction-type="recognition" id="oneOf0">
                <emma:interpretation id="interp0" emma:lang="en-US" emma:confidence="0.5">
                  <emma:literal>)</emma:literal>
                </emma:interpretation>
                <emma:interpretation id="interp1" emma:lang="en-US" emma:confidence="0">
                  <emma:literal>,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12505 4119 87 0,'0'0'386'0,"-3"-10"-82"15,3 10-7-15,-4-6-46 0,4 6-5 16,0 0-30-16,-5-11-16 0,5 11-28 0,0 0-8 16,-3-7-24-16,3 7-3 0,0 0-4 0,-3-7 12 0,3 7 2 15,0 0-4-15,0 0-2 0,-6-7-9 0,6 7-11 16,0 0-11-16,0 0-5 0,0 0-6 0,-2-7-12 15,2 7-4-15,0 0-6 0,0 0-11 0,0 0-9 16,0 0-10-16,0 0-9 0,0 0-12 0,0 0-3 16,0 0-5-16,0 0-7 0,0 0-1 0,0 0-1 15,0 0 0-15,0 0-5 0,0 0 4 0,0 0-2 16,2 7-2-16,-2-7 2 0,4 10 0 0,-4-10-1 16,8 9 2-16,-4-2-1 0,-1 1-2 0,2-3 1 15,0 4-2-15,4 0-1 0,-5-1-7 0,4 1 10 16,-2 0-9-16,2 0 7 0,-3 2-5 0,1-2 6 15,0 2-9-15,3-1 9 0,-5 1-6 0,3-1 8 16,-1 0-7-16,0 1 4 0,-3-2 0 0,2 2-2 16,-1-3-2-16,-2 1 3 0,1 1-3 0,-1-3 5 15,-2 0-6-15,0-7 7 0,0 15-9 0,-2-6 6 16,-3 0 5-16,-2-2-3 0,-2 3-1 0,-1-3 2 16,-3-2-7-16,0 5-9 0,-4-3-24 0,-1-1-32 15,-4 1-39-15,0 0-50 0,-1-1-80 0,1-2 28 0,-2 0-86 16,-2 0-43-16,1 1-96 0,1-4-403 0,1-1-379 15</inkml:trace>
        </inkml:traceGroup>
      </inkml:traceGroup>
    </inkml:traceGroup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58.67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116522E-B558-4F26-9C71-7D5FC757C748}" emma:medium="tactile" emma:mode="ink">
          <msink:context xmlns:msink="http://schemas.microsoft.com/ink/2010/main" type="writingRegion" rotatedBoundingBox="6192,14174 6868,14174 6868,14519 6192,14519"/>
        </emma:interpretation>
      </emma:emma>
    </inkml:annotationXML>
    <inkml:traceGroup>
      <inkml:annotationXML>
        <emma:emma xmlns:emma="http://www.w3.org/2003/04/emma" version="1.0">
          <emma:interpretation id="{B3AEAFEB-8622-45AF-9058-07158D2C03A9}" emma:medium="tactile" emma:mode="ink">
            <msink:context xmlns:msink="http://schemas.microsoft.com/ink/2010/main" type="paragraph" rotatedBoundingBox="6192,14174 6868,14174 6868,14519 6192,14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D89D95-739E-4835-8790-9BF8D39F1D2F}" emma:medium="tactile" emma:mode="ink">
              <msink:context xmlns:msink="http://schemas.microsoft.com/ink/2010/main" type="line" rotatedBoundingBox="6192,14174 6868,14174 6868,14519 6192,14519"/>
            </emma:interpretation>
          </emma:emma>
        </inkml:annotationXML>
        <inkml:traceGroup>
          <inkml:annotationXML>
            <emma:emma xmlns:emma="http://www.w3.org/2003/04/emma" version="1.0">
              <emma:interpretation id="{BF6F901E-E671-4980-AEA7-C28A6169CCD2}" emma:medium="tactile" emma:mode="ink">
                <msink:context xmlns:msink="http://schemas.microsoft.com/ink/2010/main" type="inkWord" rotatedBoundingBox="6192,14174 6868,14174 6868,14519 6192,14519"/>
              </emma:interpretation>
              <emma:one-of disjunction-type="recognition" id="oneOf0">
                <emma:interpretation id="interp0" emma:lang="en-US" emma:confidence="0.5">
                  <emma:literal>e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E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%</emma:literal>
                </emma:interpretation>
              </emma:one-of>
            </emma:emma>
          </inkml:annotationXML>
          <inkml:trace contextRef="#ctx0" brushRef="#br0">5309 4959 43 0,'-19'-2'405'0,"0"0"-85"0,4 2-11 16,-2-2-55-16,0 1 5 0,3 0-30 0,-2 1-11 16,1-2-21-16,15 2-27 0,-25-1-26 0,25 1-11 15,-20-2-27-15,20 2 0 0,-16-1-14 0,16 1-10 16,0 0 4-16,-21 0 18 0,21 0 9 0,0 0-5 15,-10 4-10-15,10-4-2 0,0 0-5 0,8 6-4 16,-8-6-13-16,15 6-4 0,1-5-2 0,1 2-11 16,1 0 0-16,5-3-18 0,4 1-1 0,-1 0-11 15,5-1 2-15,0 0-13 0,3 2-1 0,-2-2 5 16,-2-2-7-16,-1 2-2 0,-1 0-4 0,-2 0 1 16,-4-1-2-16,0 1-12 0,-4 0 16 0,0 0-9 15,-1-1-5-15,-17 1-7 0,27 0-17 0,-27 0-25 16,20-2-33-16,-20 2-71 0,15-1-50 0,-15 1-2 0,10-3-9 15,-10 3-27-15,0 0 28 0,0 0-5 0,0 0 19 16,0 0 6-16,-5-7 2 0,5 7 14 16,0 0 30-16,-17-2 32 0,17 2 32 0,-15 0 9 15,15 0 15-15,-14-1 16 0,14 1 13 0,-16-1 27 0,16 1 50 16,-15-2 18-16,15 2 39 0,-13-1 2 0,13 1 43 16,0 0-26-16,-16-2 29 0,16 2-41 15,0 0 30-15,0 0-7 0,-14-2-48 0,14 2 40 0,0 0-43 16,0 0 37-16,0 0-19 0,-16 0-40 0,16 0 60 15,0 0-7-15,-6 5 13 0,6-5-33 0,-1 8 1 16,1-8-24-16,-6 13 5 0,6-13-17 0,-3 14 5 16,1-4-19-16,1-1-3 0,-2 4-12 0,2-4 6 15,0 6-18-15,-1-4 12 0,2 4-18 0,-2 1 8 16,2-3-9-16,-1 2 8 0,-1 0-14 0,2-1-1 16,-2 1-4-16,0-2 1 0,2 1-42 0,0 0-26 15,-1-3-47-15,1 2-5 0,0-3-54 0,-2-2 29 16,0 3-47-16,2-11 13 0,0 14-59 0,0-14-56 15,0 10-477-15,0-10-292 0</inkml:trace>
          <inkml:trace contextRef="#ctx0" brushRef="#br0" timeOffset="261.6539">5326 5277 384 0,'0'0'351'0,"-14"2"-22"0,14-2-65 0,-16 1 3 16,16-1-67-16,-16 1 22 0,16-1-75 0,0 0 24 15,-18 2-71-15,18-2 23 0,0 0-61 0,0 0 41 0,-14 2-53 16,14-2 49-16,0 0-13 0,0 0 26 0,0 0-32 16,0 0 5-16,8 4-38 0,-8-4 23 15,18 0-30-15,-18 0 13 0,27 0-25 0,-10-3 9 0,1 2-23 16,4 1 11-16,-2-4-18 0,3 3 15 0,3-2-21 16,-2 0 17-16,1 1-18 0,-3-3 13 0,2 2-12 15,0 1 15-15,-2-1-26 0,0 1 22 0,1-1-22 16,-5 3 6-16,-1-1-76 0,0-1-14 0,1 2-60 15,-2 0-25-15,0 0-85 0,-3 2-120 0,4-2-396 16,-1 0-299-16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1:59.574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3">
      <inkml:brushProperty name="width" value="0.08333" units="cm"/>
      <inkml:brushProperty name="height" value="0.083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6497B7-AB91-417B-BF2E-6430DB2A2476}" emma:medium="tactile" emma:mode="ink">
          <msink:context xmlns:msink="http://schemas.microsoft.com/ink/2010/main" type="writingRegion" rotatedBoundingBox="10232,14341 11398,14425 11246,16542 10080,16459"/>
        </emma:interpretation>
      </emma:emma>
    </inkml:annotationXML>
    <inkml:traceGroup>
      <inkml:annotationXML>
        <emma:emma xmlns:emma="http://www.w3.org/2003/04/emma" version="1.0">
          <emma:interpretation id="{8C82D615-CF1A-46A9-8B56-68940201EA08}" emma:medium="tactile" emma:mode="ink">
            <msink:context xmlns:msink="http://schemas.microsoft.com/ink/2010/main" type="paragraph" rotatedBoundingBox="10356,14234 11370,14537 11223,15028 10209,14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42ABC5-D463-4539-B5F0-3FB94779CDB2}" emma:medium="tactile" emma:mode="ink">
              <msink:context xmlns:msink="http://schemas.microsoft.com/ink/2010/main" type="line" rotatedBoundingBox="10356,14234 11370,14537 11223,15028 10209,14725"/>
            </emma:interpretation>
          </emma:emma>
        </inkml:annotationXML>
        <inkml:traceGroup>
          <inkml:annotationXML>
            <emma:emma xmlns:emma="http://www.w3.org/2003/04/emma" version="1.0">
              <emma:interpretation id="{6725E98B-5FDA-4FEF-9A51-EDC16415AEA2}" emma:medium="tactile" emma:mode="ink">
                <msink:context xmlns:msink="http://schemas.microsoft.com/ink/2010/main" type="inkWord" rotatedBoundingBox="10356,14234 11370,14537 11223,15028 10209,14725">
                  <msink:destinationLink direction="to" ref="{E91F8FDF-0688-4A95-BA2C-57AA5133E89D}"/>
                </msink:context>
              </emma:interpretation>
              <emma:one-of disjunction-type="recognition" id="oneOf0">
                <emma:interpretation id="interp0" emma:lang="en-US" emma:confidence="0.5">
                  <emma:literal>II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TI</emma:literal>
                </emma:interpretation>
                <emma:interpretation id="interp3" emma:lang="en-US" emma:confidence="0">
                  <emma:literal>III</emma:literal>
                </emma:interpretation>
                <emma:interpretation id="interp4" emma:lang="en-US" emma:confidence="0">
                  <emma:literal>It</emma:literal>
                </emma:interpretation>
              </emma:one-of>
            </emma:emma>
          </inkml:annotationXML>
          <inkml:trace contextRef="#ctx0" brushRef="#br0">9188 5244 275 0,'0'0'448'0,"0"0"-63"16,-2-9-104-16,2 9-2 0,0 0-69 0,0 0 21 15,-2-11-73-15,2 11 19 0,0 0-67 16,0 0 13-16,0 0-60 0,4-7 27 0,-4 7-43 0,11-4 25 16,-11 4-25-16,18-4 19 0,-6 3-37 0,5-2 22 15,-2 2-32-15,5-3 18 0,2 2-35 0,1-1 28 16,6-1-29-16,0 2 23 0,1 0-26 0,4-4 23 16,-2 5-28-16,-1-3 19 0,3 1-20 0,-4 1 27 15,-2 0-29-15,-5 0 23 0,-1-1-19 0,0 2 17 16,-3-1-39-16,-4 1 17 0,-1-2-60 0,-14 3 25 15,22 0-54-15,-22 0 23 0,18 0-60 0,-18 0-43 16,0 0-71-16,0 0-132 0,0 0-251 0,0 0-145 16</inkml:trace>
          <inkml:trace contextRef="#ctx0" brushRef="#br0" timeOffset="817.3104">9418 5569 315 0,'-16'-2'409'0,"16"2"-30"0,-24-1-84 0,24 1-6 15,-17-2-64-15,17 2 9 0,-17-1-69 0,17 1 0 16,-14-2-66-16,14 2 18 0,0 0-57 0,-16-2 21 16,16 2-29-16,0 0 32 0,0 0-27 0,0 0 21 15,0 0-33-15,0 0 17 0,16 4-28 0,-16-4 14 16,28-2-24-16,-9 2 17 0,4 0-26 0,3-4 19 15,5 4-29-15,4-1 17 0,1-2-17 0,9 0 8 16,1-1-13-16,-1 1 15 0,2 0-17 0,-2-2 17 0,1 2-20 16,-3-1 18-16,-3 1-21 0,-5 0 24 0,-1 2-24 15,1-1 23-15,-8 1-24 0,-2-1 22 16,0 2-22-16,-1 0 3 0,-6 0-75 0,0 0-1 0,-3 0-62 16,2 0-19-16,-17 0-104 0,25 0-128 0,-25 0-355 15,18 0-259-15</inkml:trace>
          <inkml:trace contextRef="#ctx0" brushRef="#br0" timeOffset="270.7777">9497 5211 400 0,'0'0'420'0,"0"0"-46"0,0 0-102 15,-17 0-1-15,17 0-72 0,0 0 26 0,0 0-85 0,0 0 18 16,0 0-46-16,-15 2 37 0,15-2-30 16,0 0 21-16,0 0-24 0,0 9 14 0,0-9-14 15,3 8 6-15,-3-8-24 0,2 11-7 0,-2-11-12 0,0 15 12 16,0-15-18-16,4 16-4 0,-4-8-18 0,0 1 0 16,0 1-15-16,0 0 2 0,0 2-17 0,-3 0 1 15,2 0-7-15,1 0 6 0,-2 0-11 0,-1 1 6 16,3 1-14-16,-2-2 11 0,1 0-13 0,-3-2-5 15,4 1-43-15,-1-2-24 0,1 1-57 0,-3-1-7 16,3-9-54-16,-1 15 38 0,1-15-46 0,0 13 10 16,0-13-74-16,5 8-63 0,-5-8-124 0,0 0-216 15,12 3-175-15</inkml:trace>
          <inkml:trace contextRef="#ctx0" brushRef="#br0" timeOffset="530.9811">9629 5331 316 0,'3'-10'372'0,"0"2"-58"15,0 0-3-15,-3 8-77 0,5-11 6 0,-5 11-62 16,5-13 18-16,-5 13-62 0,4-11 18 0,-4 11-55 16,3-10 28-16,-3 10-41 0,4-7 22 0,-4 7-33 15,0 0 12-15,5-7-39 0,-5 7 30 0,0 0 25 16,0 0 28-16,0 0-23 0,0 0 11 0,8 4-25 0,-8-4-2 16,6 10-15-16,-3-2-4 0,-1-1-18 15,0 3 0-15,2 1-18 0,-1-2 2 0,0 4-12 16,-3-2 2-16,4 4-11 0,-3-4 6 0,0 3-13 0,2-1 6 15,-2 2-8-15,1-2 3 0,-2 2-7 0,0-2-4 16,0 1-16-16,0-1-35 0,0-1-49 0,0 0-25 16,0-3-63-16,0 1 12 0,0 1-28 0,-2-2-60 15,1-2-44-15,1-7-98 0,-4 13-350 0,4-13-268 16</inkml:trace>
        </inkml:traceGroup>
      </inkml:traceGroup>
    </inkml:traceGroup>
    <inkml:traceGroup>
      <inkml:annotationXML>
        <emma:emma xmlns:emma="http://www.w3.org/2003/04/emma" version="1.0">
          <emma:interpretation id="{37A6CE43-B550-45CA-84F6-B1F56582B105}" emma:medium="tactile" emma:mode="ink">
            <msink:context xmlns:msink="http://schemas.microsoft.com/ink/2010/main" type="paragraph" rotatedBoundingBox="10166,15175 11325,15240 11252,16534 10093,164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4673A3-E4D7-4A7F-8A72-D73222C0F026}" emma:medium="tactile" emma:mode="ink">
              <msink:context xmlns:msink="http://schemas.microsoft.com/ink/2010/main" type="line" rotatedBoundingBox="10166,15175 11219,15234 11197,15624 10144,15565"/>
            </emma:interpretation>
          </emma:emma>
        </inkml:annotationXML>
        <inkml:traceGroup>
          <inkml:annotationXML>
            <emma:emma xmlns:emma="http://www.w3.org/2003/04/emma" version="1.0">
              <emma:interpretation id="{9084DDDE-6968-4CEC-9AD0-04765EF6E4BD}" emma:medium="tactile" emma:mode="ink">
                <msink:context xmlns:msink="http://schemas.microsoft.com/ink/2010/main" type="inkWord" rotatedBoundingBox="10166,15175 11219,15234 11197,15624 10144,15565"/>
              </emma:interpretation>
              <emma:one-of disjunction-type="recognition" id="oneOf1">
                <emma:interpretation id="interp5" emma:lang="en-US" emma:confidence="0.5">
                  <emma:literal>250</emma:literal>
                </emma:interpretation>
                <emma:interpretation id="interp6" emma:lang="en-US" emma:confidence="0.5">
                  <emma:literal>2 50</emma:literal>
                </emma:interpretation>
                <emma:interpretation id="interp7" emma:lang="en-US" emma:confidence="0">
                  <emma:literal>Z 50</emma:literal>
                </emma:interpretation>
                <emma:interpretation id="interp8" emma:lang="en-US" emma:confidence="0.5">
                  <emma:literal>25 o</emma:literal>
                </emma:interpretation>
                <emma:interpretation id="interp9" emma:lang="en-US" emma:confidence="0">
                  <emma:literal>25 0</emma:literal>
                </emma:interpretation>
              </emma:one-of>
            </emma:emma>
          </inkml:annotationXML>
          <inkml:trace contextRef="#ctx0" brushRef="#br1" timeOffset="22234.1837">9104 6105 157 0,'0'0'518'0,"0"0"-163"0,-4-10-14 15,4 10-78-15,-4-7 18 0,4 7-75 0,0 0-4 16,-4-7-60-16,4 7 19 0,0 0-49 0,-1-12 3 16,1 12-48-16,3-9 16 0,-3 9-40 0,7-9 16 15,-7 9-37-15,8-10 21 0,-8 10-29 0,14-8 14 16,-6 4-23-16,1-2 24 0,2 2-35 0,-2-1 27 15,-9 5-27-15,24-3 28 0,-24 3-37 0,22-2 32 0,-22 2-29 16,23 3 25-16,-13-1-28 0,2 3 28 0,-2 0-28 16,-2 4 24-16,1-2-22 0,-2 1 28 0,-6 2-26 15,0 1 27-15,-2 1-26 0,0 0 28 16,-4 0-32-16,-2 3 35 0,-3-1-24 0,-2 1 28 0,-1-3-19 16,-2 3 27-16,2-1-18 0,-4 2 21 0,-1-1-11 15,2-3 15-15,-1 1-25 0,4-2 17 0,-2 1-19 16,3-4 14-16,1 2-25 0,-1-3 16 0,4-1-15 15,-1 2 10-15,3-3-6 0,6-5 15 0,-12 7-16 16,12-7 13-16,-6 9-11 0,6-9 11 0,0 0-15 16,5 6 12-16,-5-6-18 0,14 0 18 0,-14 0-22 15,22 0 19-15,-9-1-16 0,2 1 14 0,2-2-17 16,1-1 16-16,-1 1-18 0,1 0 12 0,-1 1-8 16,6-3 14-16,-6 2-18 0,0 1 17 0,0 0-18 15,-2-2 18-15,0 1-25 0,-4 1 17 0,2-1-25 16,-13 2-5-16,22-3-72 0,-22 3-2 0,17-4-69 15,-17 4-22-15,16-4-157 0,-16 4-513 0,11-3-413 16</inkml:trace>
          <inkml:trace contextRef="#ctx0" brushRef="#br1" timeOffset="22897.2264">9580 6029 318 0,'0'0'410'0,"-12"9"-90"16,12-9-19-16,-8 10-75 0,5-1 5 0,3-9-60 15,-8 10 10-15,4-2-57 0,3-1 24 0,-3 0-62 16,4 3 34-16,-3-3-48 0,-1 2 15 0,4 1-26 0,-1-3 24 15,-3 2-36-15,4 0 22 0,-1-1-37 0,-1-1 20 16,2-7-30-16,-3 15 20 0,3-15-28 16,-2 10 24-16,2-10-20 0,-4 10 33 0,4-10-4 0,0 7 19 15,0-7-23-15,0 0 8 0,0 0-22 0,-2 10 9 16,2-10-23-16,0 0 15 0,0 0-23 0,0 0 10 16,0 0-19-16,0 0 18 0,6-6-21 0,-6 6 11 15,0 0-12-15,12-7 16 0,-12 7-20 0,12 0 17 16,-12 0-17-16,11-4 14 0,-11 4-15 0,0 0 15 15,18 1-13-15,-18-1 11 0,17 3-14 0,-17-3 18 16,17 5-17-16,-17-5 13 0,17 8-10 0,-8-4 15 16,1 0-19-16,-1 2 18 0,-1 1-16 0,1-1 13 15,-2-1-16-15,-1 3 21 0,-1-2-16 0,0 0 16 16,-2 1 0-16,1 1 19 0,-4-8-11 0,1 12 13 16,-1-12-6-16,0 15 10 0,0-15-15 0,-5 13 8 15,-1-5-12-15,-1-2 6 0,1-2-12 0,-3 2 2 16,-2 1-10-16,2-2 12 0,-3-3-14 0,1 0 14 15,11-2-14-15,-21 2 5 0,21-2-10 0,-23 0 2 16,23 0-39-16,-22-2-18 0,13-1-67 0,0-2-13 16,1 0-71-16,1 0-7 0,2 0-97 0,1-2-109 15,3-2-360-15,1 1-304 0</inkml:trace>
          <inkml:trace contextRef="#ctx0" brushRef="#br1" timeOffset="22460.2707">9573 6062 512 0,'-5'-13'456'0,"5"13"-132"15,0-11-18-15,0 11-90 0,-1-8 3 16,1 8-77-16,0 0 12 0,0-9-69 0,0 9 11 0,5-5-46 16,-5 5 30-16,12-5-50 0,-12 5 29 0,13-3-49 15,-13 3 37-15,20-4-46 0,-8 1 41 0,1 2-53 16,0-1 43-16,1 1-50 0,-1-1 44 0,0-1-40 16,-1 3 30-16,-12 0-41 0,23-2 3 0,-23 2-80 15,17-2-42-15,-17 2-100 0,13-3-140 0,-13 3-225 16,0 0-120-16</inkml:trace>
          <inkml:trace contextRef="#ctx0" brushRef="#br1" timeOffset="23261.2018">9874 6086 102 0,'0'0'471'0,"11"-4"-170"16,-11 4 14-16,0 0-61 0,0 0 13 0,12-1-71 15,-12 1 12-15,0 0-58 0,0 0 25 0,5 7-40 16,-5-7 30-16,0 10-22 0,0-10 16 0,0 10-11 16,0-10 10-16,0 17-19 0,0-8 9 0,0 0-24 15,-1 1-1-15,1 1-20 0,-2 1-9 0,0 0-16 16,2 0 7-16,0 1-9 0,0-1-12 0,0 2-6 15,0-1-9-15,0 0-9 0,2-2-7 0,1 2 0 16,1-2-7-16,-3 0-2 0,6 0-2 0,-2 1 0 16,1-5-5-16,0 1 2 0,3-1-1 0,0-1-2 15,1-3-4-15,0 0 1 0,2 1-1 0,-12-4-6 16,22-1 3-16,-10 0-1 0,1-4 0 0,-2 1 0 16,1-2-3-16,-2-2-1 0,-2-1-2 0,2-2 0 15,-3 0-1-15,-2-2 0 0,-2-1-1 0,0-3-6 16,-3 2 4-16,-1 0-10 0,-3-3-8 0,2 1-5 15,-6 0-21-15,0 3-25 0,0-1-37 0,-3 3-33 16,-3 0-49-16,1 3-27 0,-4 1-55 0,0 0-14 16,-1 2-123-16,1 5-544 0,-1-3-537 0</inkml:trace>
        </inkml:traceGroup>
      </inkml:traceGroup>
      <inkml:traceGroup>
        <inkml:annotationXML>
          <emma:emma xmlns:emma="http://www.w3.org/2003/04/emma" version="1.0">
            <emma:interpretation id="{45341060-017D-418C-BBB1-05EF85E7EC9C}" emma:medium="tactile" emma:mode="ink">
              <msink:context xmlns:msink="http://schemas.microsoft.com/ink/2010/main" type="line" rotatedBoundingBox="10584,15930 11286,15980 11246,16542 10543,16492">
                <msink:destinationLink direction="with" ref="{00A7A6FB-C3FE-4067-8278-4E6C5341F89D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38D2F56-0350-476C-ACBF-921FBAFE7A26}" emma:medium="tactile" emma:mode="ink">
                <msink:context xmlns:msink="http://schemas.microsoft.com/ink/2010/main" type="inkWord" rotatedBoundingBox="10584,15930 11286,15980 11246,16542 10543,16492"/>
              </emma:interpretation>
              <emma:one-of disjunction-type="recognition" id="oneOf2">
                <emma:interpretation id="interp10" emma:lang="en-US" emma:confidence="0.5">
                  <emma:literal>50</emma:literal>
                </emma:interpretation>
                <emma:interpretation id="interp11" emma:lang="en-US" emma:confidence="0">
                  <emma:literal>58</emma:literal>
                </emma:interpretation>
                <emma:interpretation id="interp12" emma:lang="en-US" emma:confidence="0">
                  <emma:literal>509</emma:literal>
                </emma:interpretation>
                <emma:interpretation id="interp13" emma:lang="en-US" emma:confidence="0">
                  <emma:literal>500</emma:literal>
                </emma:interpretation>
                <emma:interpretation id="interp14" emma:lang="en-US" emma:confidence="0">
                  <emma:literal>580</emma:literal>
                </emma:interpretation>
              </emma:one-of>
            </emma:emma>
          </inkml:annotationXML>
          <inkml:trace contextRef="#ctx0" brushRef="#br2" timeOffset="41681.0969">9593 6749 154 0,'0'0'400'0,"0"0"-65"0,0 0-71 15,-13-2-12-15,13 2-59 0,0 0 29 0,0 0-42 16,0 0-9-16,0 0-16 0,-12-3-30 0,12 3-18 16,0 0-16-16,0 0-12 0,0 0-1 0,0 0-6 15,0 0-9-15,0 0-7 0,0 0-11 0,0 0-1 16,0 0-10-16,0 0 6 0,0 0-4 0,0 0-5 15,0 0-3-15,17 3-11 0,-17-3 3 0,18-2-10 16,-18 2 3-16,21-1 0 0,-21 1-2 0,24-3-4 16,-12 3-7-16,4-2 7 0,-3 1-4 0,2-1-2 15,-2 2-4-15,0-2-14 0,-13 2-30 0,21-3-22 16,-21 3-30-16,18-2-48 0,-18 2-79 0,15-3-60 16,-15 3-166-16,13-3-181 0,-13 3-144 0</inkml:trace>
          <inkml:trace contextRef="#ctx0" brushRef="#br2" timeOffset="42378.8028">9516 6752 287 0,'0'0'273'0,"0"0"-28"16,0 0-44-16,0 0 4 0,0 0-47 0,0 0 2 15,0 0-21-15,0 0 23 0,-11 1-43 0,11-1 31 16,0 0-41-16,0 0 30 0,0 0-17 0,0 0-44 16,0 0 39-16,-5 7-39 0,5-7 31 0,0 0-22 15,-2 8 15-15,2-8-26 0,-4 9 21 0,4-9-21 16,-1 10 15-16,1-10-27 0,-4 14 9 0,4-14-21 16,-1 12 13-16,-2-3-20 0,3-9 10 0,-4 15-13 15,3-6 5-15,-1 1-11 0,0-3 7 0,2 2-20 16,-2-1 10-16,-1 1-18 0,3-9 9 0,-1 13-18 15,1-13 12-15,-2 14-10 0,2-14 6 0,-3 10-11 16,3-10 7-16,-2 8-6 0,2-8 6 0,0 0-5 16,-1 11 15-16,1-11 2 0,0 0 15 0,-3 8 6 0,3-8 6 15,0 0-17-15,0 0 0 0,0 0-13 16,0 0 3-16,0 0-7 0,6-5-1 0,-6 5-11 16,5-7 4-16,-5 7-5 0,5-8 6 0,-5 8-7 0,5-6 5 15,-5 6-7-15,5-7 7 0,-5 7-5 0,3-7 3 16,-3 7-9-16,6-8 10 0,-6 8-9 0,8-5 6 15,-8 5-6-15,8-6 3 0,-8 6-4 16,6-5 9-16,-6 5-9 0,11-8 4 0,-11 8-4 0,0 0 7 16,13-1-7-16,-13 1 7 0,0 0-5 0,14-4 5 15,-14 4-6-15,0 0 7 0,14 2-9 0,-14-2 2 16,12 3 0-16,-12-3 5 0,11 3-7 0,-11-3 8 16,12 8-6-16,-12-8 8 0,12 5-8 0,-12-5 9 15,10 8-11-15,-3 0 10 0,-2-3-8 0,1 1 0 16,-1 2 2-16,2 0 2 0,-2 0-4 0,2 0 0 15,-4 1 4-15,3 0 0 0,-4 0 0 0,1 0-4 16,-2-2 4-16,0 3 0 0,1-2 2 0,-2-8 0 16,-2 17 5-16,2-7 0 0,-2-3 2 0,-1 0 0 15,-3 1 4-15,1 0-2 0,-2 0-3 0,1-2 2 16,-5-1-4-16,5 2 0 0,-6-1 2 0,4-1-5 16,-2-1 0-16,-2-2 1 0,12-2 2 0,-20 5-4 15,20-5 1-15,-20 2 6 0,20-2-9 0,-20-2-6 0,10 1-13 16,0-4-18-16,0 1-29 0,2-2-33 15,-1 0-29-15,2-2-53 0,2 1 4 0,-1-2-44 16,2 1 22-16,3 0-54 0,-1-3-43 0,4 3-79 16,-1-3-395-16,3-2-285 0</inkml:trace>
          <inkml:trace contextRef="#ctx0" brushRef="#br2" timeOffset="42932.1344">9918 6787 305 0,'0'0'267'0,"0"0"-47"0,0 0-16 0,7-3-29 0,-7 3-1 16,0 0-33-16,0 0 13 0,0 0-28 0,0 0 32 15,0 0-50-15,0 0 39 0,0 0-47 0,0 0 27 16,0 0-53-16,0 0 39 0,0 0-48 0,0 0 35 15,0 9-42-15,0-9 29 0,-6 8-28 0,6-8 32 16,-5 8-29-16,5-8 18 0,-7 12-25 0,7-12 21 16,-5 12-28-16,4-3 19 0,-3-2-19 0,4 1 13 15,-3 1-17-15,-1-1 6 0,4-1-16 0,-1 5 7 0,0-3-17 16,1 2 8-16,0-3-14 0,0 0 15 0,0 3-21 16,1-3 6-16,-1 2-2 0,1-2-1 15,3 0 3-15,-1 1-4 0,-1-2 5 0,1 0-6 16,1 2 1-16,-4-9 2 0,8 14 0 0,-8-14 0 0,11 10-2 15,-11-10 1-15,15 8-5 0,-15-8 0 0,14 7 0 16,-14-7 0-16,22 4-4 0,-22-4 0 16,22 3 0-16,-22-3-4 0,23 0 12 0,-23 0-13 0,23-3 10 15,-10 1-9-15,-13 2 9 0,22-3-12 0,-11 0 8 16,-11 3-7-16,17-7 8 0,-8 4-6 0,0-3 8 16,-9 6 0-16,13-9 10 0,-7 5-11 0,-1-3 6 15,-1-1-9-15,-1 1 8 0,1 0-8 0,-3-1 7 16,0 1-11-16,2-2 4 0,-6 0 13 0,2 0-12 15,0 0-8-15,-3 1 5 0,-3-2-10 0,2 1 11 16,-1 0-10-16,0-2 9 0,-1 4-8 0,-2-1 7 16,0 3-8-16,-1-3 4 0,-1 1-4 0,3 2-23 15,-4 0-4-15,2-2-37 0,0 6-8 0,10 1-59 16,-17-7-10-16,17 7-67 0,-14-6 8 0,14 6-75 16,-15-3-96-16,15 3-482 0,-13-3-404 0</inkml:trace>
          <inkml:trace contextRef="#ctx0" brushRef="#br3" timeOffset="49806.32">9597 7274 9 0,'0'0'384'0,"0"0"-89"15,0 0-33-15,0 0-20 0,0 0-25 0,0 0-19 16,0 0-18-16,-13-1-18 0,13 1-7 0,0 0-12 16,0 0-12-16,0 0 37 0,0 0-37 0,0 0 5 15,0 0 6-15,0 0-12 0,0 0-11 0,0 0-11 16,0 0-10-16,0 0-15 0,0 0-12 0,0 0-9 16,0 0-7-16,13-4-8 0,-13 4-8 0,27-3-6 15,-14 1-6-15,5-1-4 0,-3 3-3 0,2-4-8 16,1 3 1-16,0 1-1 0,3 0-7 0,-1 0 2 15,2-3-1-15,0 3 0 0,-3-1-2 0,2-1-2 0,-2 1 2 16,-1 1-2-16,0-1-1 0,2-1 4 0,-3 1-1 16,-3-2-6-16,1 3-1 0,-2-2-10 0,-13 2-16 15,22-3-24-15,-22 3-50 0,18-2-40 16,-18 2 7-16,17-2-68 0,-17 2-33 0,0 0-49 0,16-2-64 16,-16 2-410-16,0 0-273 0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2:19.79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76A29C7-A511-44E5-8B22-7C492ED64DD6}" emma:medium="tactile" emma:mode="ink">
          <msink:context xmlns:msink="http://schemas.microsoft.com/ink/2010/main" type="writingRegion" rotatedBoundingBox="5681,15035 7017,15023 7021,15470 5685,15482"/>
        </emma:interpretation>
      </emma:emma>
    </inkml:annotationXML>
    <inkml:traceGroup>
      <inkml:annotationXML>
        <emma:emma xmlns:emma="http://www.w3.org/2003/04/emma" version="1.0">
          <emma:interpretation id="{C149EF24-43C3-45CC-B4CF-020B4EDCC089}" emma:medium="tactile" emma:mode="ink">
            <msink:context xmlns:msink="http://schemas.microsoft.com/ink/2010/main" type="paragraph" rotatedBoundingBox="5681,15035 7017,15023 7021,15470 5685,15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363BF0-C794-4EC8-9F4E-8437C855AC68}" emma:medium="tactile" emma:mode="ink">
              <msink:context xmlns:msink="http://schemas.microsoft.com/ink/2010/main" type="line" rotatedBoundingBox="5681,15035 7017,15023 7021,15470 5685,15482"/>
            </emma:interpretation>
          </emma:emma>
        </inkml:annotationXML>
        <inkml:traceGroup>
          <inkml:annotationXML>
            <emma:emma xmlns:emma="http://www.w3.org/2003/04/emma" version="1.0">
              <emma:interpretation id="{FE23BA8E-5178-448D-88E8-E800A401EA7C}" emma:medium="tactile" emma:mode="ink">
                <msink:context xmlns:msink="http://schemas.microsoft.com/ink/2010/main" type="inkWord" rotatedBoundingBox="5681,15035 7017,15023 7021,15470 5685,15482">
                  <msink:destinationLink direction="with" ref="{F15A083C-28DC-4228-BBDE-7CD60479BF64}"/>
                  <msink:destinationLink direction="with" ref="{93E24270-8EA5-49BE-ADA2-E4BCBB20188C}"/>
                </msink:context>
              </emma:interpretation>
              <emma:one-of disjunction-type="recognition" id="oneOf0">
                <emma:interpretation id="interp0" emma:lang="en-US" emma:confidence="0.5">
                  <emma:literal>250</emma:literal>
                </emma:interpretation>
                <emma:interpretation id="interp1" emma:lang="en-US" emma:confidence="0.5">
                  <emma:literal>2 50</emma:literal>
                </emma:interpretation>
                <emma:interpretation id="interp2" emma:lang="en-US" emma:confidence="0.5">
                  <emma:literal>25 o</emma:literal>
                </emma:interpretation>
                <emma:interpretation id="interp3" emma:lang="en-US" emma:confidence="0">
                  <emma:literal>25 )</emma:literal>
                </emma:interpretation>
                <emma:interpretation id="interp4" emma:lang="en-US" emma:confidence="0">
                  <emma:literal>25 ,</emma:literal>
                </emma:interpretation>
              </emma:one-of>
            </emma:emma>
          </inkml:annotationXML>
          <inkml:trace contextRef="#ctx0" brushRef="#br0">4785 5942 90 0,'-17'4'469'0,"17"-4"-130"0,-14 3-17 15,14-3-85-15,-16 1 21 0,16-1-21 0,-15-1-26 0,15 1-14 16,0 0-21-16,-20-3-9 0,20 3-3 0,-13-4-4 15,13 4-14-15,-10-7-3 0,10 7-9 16,-10-10-19-16,10 10-14 0,-7-8-16 0,7 8-13 16,-1-12-17-16,1 12-10 0,1-12-13 0,-1 12-2 0,10-13-8 15,-2 7-3-15,1 1-4 0,0-1 1 0,6 2-7 16,-4-2-6-16,2 3 3 0,3-1-1 0,-3 3 0 16,2 1-3-16,-15 0 1 0,29 0-2 0,-16 1-7 15,0 3 5-15,-2-1 0 0,1 4-1 0,-3 0-2 16,-3 0 6-16,1 2-2 0,-2 1-4 0,-4 1 7 15,-1 0 1-15,0-1-3 0,-2 5-1 0,-3-2-11 16,-4 2 22-16,-1 2-13 0,-4 1 24 0,1 2-4 16,-5-2 14-16,1-1-6 0,-3 3 10 0,0-2-8 15,-2-1 6-15,3-1-5 0,-2 1 9 0,4-2-16 16,-2-2 2-16,3-2-12 0,3 1 4 0,3-5-8 16,-2 2 5-16,5-1-7 0,-2-1 5 0,2-2-5 15,7-5 3-15,-10 9-5 0,10-9 2 0,0 0-2 16,4 10 6-16,-4-10-6 0,16 0 4 0,-16 0-5 0,25 0 3 15,-7-3-5-15,-1 0 6 0,6 2-10 0,-1-2 9 16,2 0-5-16,-1-1 2 0,4 0-3 16,-2 1-3-16,-2-1 0 0,0 1 6 0,1 0-6 15,-2-2 6-15,-3 4-7 0,-2-2 5 0,-2 1 2 0,1-1 0 16,-2 3-7-16,-14 0 5 0,21-4-8 0,-21 4-4 16,17-2-19-16,-17 2-5 0,14-2-30 15,-14 2-8-15,11-2-55 0,-11 2-39 0,0 0-79 0,15-4 0 16,-15 4-75-16,0 0-91 0,6-7-465 0,-6 7-432 15</inkml:trace>
          <inkml:trace contextRef="#ctx0" brushRef="#br0" timeOffset="699.0246">5313 5843 189 0,'-16'3'444'0,"16"-3"-120"0,-11 6-10 16,11-6-79-16,-12 7 26 0,12-7-31 0,-8 8-37 15,8-8-15-15,-11 9-71 0,5-2 28 0,3-1-55 16,-4 1 36-16,2 2-41 0,0-1 31 0,2-1-33 15,-1 4 22-15,-1-2-21 0,2 0 8 0,0-1-21 16,0 1 15-16,-1 1-31 0,3-1 17 0,-3-2-27 16,3 2 13-16,1-9-24 0,-4 13 12 0,4-13-19 15,-3 13 9-15,3-13-7 0,-4 9 29 0,4-9 1 16,-1 9 25-16,1-9 2 0,0 0 15 0,-4 9-4 16,4-9-12-16,0 0-21 0,0 0-6 0,0 0-15 15,0 0-4-15,9-7-10 0,-9 7-3 0,7-7-4 16,-7 7 2-16,7-7-7 0,-7 7 3 0,11-9-9 15,-11 9 7-15,15-8-1 0,-15 8-2 0,15-8-1 16,-15 8-10-16,16-7 7 0,-16 7-6 0,22-4 6 0,-22 4-6 16,20-3 5-16,-20 3-3 0,23 1 6 0,-9 1-6 15,-2 1 5-15,1 0-8 0,-1 2 8 16,-1-1-8-16,1 0 7 0,-1 4-5 0,-1 1 7 16,-3-2-10-16,2 1 12 0,-2 2-8 0,-2-1 7 0,-2 2-5 15,0 0 8-15,-1-1-2 0,-2 1-1 0,-2-1-7 16,0 0 8-16,1 1-3 0,-6 0 3 0,2-2-5 15,-2 0 4-15,2-2-4 0,-2 1 2 0,-3 1-2 16,3-3 8-16,-4 0-9 0,4 0 2 0,-4-1-15 16,11-5-15-16,-18 4-46 0,18-4-29 0,-21 1-71 15,21-1-36-15,-14-2-57 0,14 2-6 0,-14-9-71 16,7 2-89-16,4-1-390 0,1-3-361 0</inkml:trace>
          <inkml:trace contextRef="#ctx0" brushRef="#br0" timeOffset="250.6976">5268 5872 507 0,'-2'-12'523'0,"2"12"-123"0,-2-10-77 15,2 10-59-15,-2-7-47 0,2 7-43 0,0 0-30 16,0-11-35-16,0 11-13 0,0 0-9 0,2-8-15 16,-2 8-11-16,0 0-11 0,14-7-8 0,-14 7-5 15,17-2-10-15,-17 2-2 0,20-3-6 0,-20 3 0 16,28-2-5-16,-17 1-3 0,5 0-3 0,-3-1-8 0,2 1 5 16,-15 1-4-16,25-3-8 0,-25 3-22 0,22-2-28 15,-22 2-25-15,17-1-41 0,-17 1-56 16,14-2-82-16,-14 2-95 0,0 0-322 0,0 0-184 15</inkml:trace>
          <inkml:trace contextRef="#ctx0" brushRef="#br0" timeOffset="1111.9401">5643 5896 437 0,'14'-7'497'15,"-14"7"-111"-15,8-5-97 0,-8 5-30 0,0 0-31 16,11-7-22-16,-11 7-36 0,0 0-30 0,11-1-6 16,-11 1 33-16,0 0-1 0,6 5-19 0,-6-5-8 15,4 12-7-15,-4-12-10 0,2 8-14 0,-2-8 2 0,1 16 0 16,3-9 11-16,-4 1-9 0,1 2-6 0,-1 0-19 15,0 1-15-15,0 0 0 0,0 2 4 16,1 0 3-16,-1 1-12 0,3-1-5 0,-3 1-17 0,0 2-1 16,1-2-21-16,-1-3 11 0,1 5-14 0,-1-4 5 15,4 1-9-15,-2 0 6 0,-1 0-14 0,2-1 21 16,-1-3-19-16,2-2 12 0,-3 1-8 0,4 1 17 16,-2-3-13-16,5-2 22 0,-2 3-27 0,-6-7 14 15,17 4-20-15,-17-4 0 0,20 2-2 0,-20-2-1 16,22-5-2-16,-11 2 1 0,1-2-1 0,-2-1-1 15,2-2 2-15,-2 0 1 0,-2-1-3 0,2-3 3 16,-2 0-4-16,1-3 1 0,-6 1 0 0,2 0 0 16,-1-1-1-16,-2 1-4 0,-3-3 0 0,0 4-1 15,-3-1-5-15,-1-1-5 0,0 0-7 0,-2 2-11 16,-5 0-19-16,1 2-22 0,-1 0-26 0,-1 2-23 16,-2 0-28-16,-2 1-27 0,-1 3-38 0,1-1-36 15,3 5-3-15,-3-3-51 0,1 2-89 0,-1 0-573 16,3 1-556-16</inkml:trace>
        </inkml:traceGroup>
      </inkml:traceGroup>
    </inkml:traceGroup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6:22.172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5618945-BE77-429E-A4E6-7FA0BC853ADA}" emma:medium="tactile" emma:mode="ink">
          <msink:context xmlns:msink="http://schemas.microsoft.com/ink/2010/main" type="writingRegion" rotatedBoundingBox="11540,1190 11545,1190 11545,1224 11540,1224"/>
        </emma:interpretation>
      </emma:emma>
    </inkml:annotationXML>
    <inkml:traceGroup>
      <inkml:annotationXML>
        <emma:emma xmlns:emma="http://www.w3.org/2003/04/emma" version="1.0">
          <emma:interpretation id="{746A7FEB-466C-4EA2-BEC0-585F6233B84E}" emma:medium="tactile" emma:mode="ink">
            <msink:context xmlns:msink="http://schemas.microsoft.com/ink/2010/main" type="paragraph" rotatedBoundingBox="11540,1190 11545,1190 11545,1224 11540,1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1A4678-12A3-45BE-85C1-7650CC684321}" emma:medium="tactile" emma:mode="ink">
              <msink:context xmlns:msink="http://schemas.microsoft.com/ink/2010/main" type="line" rotatedBoundingBox="11540,1190 11545,1190 11545,1224 11540,1224"/>
            </emma:interpretation>
          </emma:emma>
        </inkml:annotationXML>
        <inkml:traceGroup>
          <inkml:annotationXML>
            <emma:emma xmlns:emma="http://www.w3.org/2003/04/emma" version="1.0">
              <emma:interpretation id="{47DEAF8E-C149-427B-9229-EEC946073E2D}" emma:medium="tactile" emma:mode="ink">
                <msink:context xmlns:msink="http://schemas.microsoft.com/ink/2010/main" type="inkWord" rotatedBoundingBox="11540,1190 11545,1190 11545,1224 11540,1224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/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$</emma:literal>
                </emma:interpretation>
                <emma:interpretation id="interp4" emma:lang="en-US" emma:confidence="0">
                  <emma:literal>)</emma:literal>
                </emma:interpretation>
              </emma:one-of>
            </emma:emma>
          </inkml:annotationXML>
          <inkml:trace contextRef="#ctx0" brushRef="#br0">0 34 218 0,'2'-9'203'0,"-2"9"-111"0,2-14-7 16,-2 14-92-16,1-11-15 0,-1 11-157 0,0 0 49 15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8:50.57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025841-01B3-4948-9248-BB6C688F67D7}" emma:medium="tactile" emma:mode="ink">
          <msink:context xmlns:msink="http://schemas.microsoft.com/ink/2010/main" type="writingRegion" rotatedBoundingBox="14595,8773 32940,8510 33079,18202 14734,18466"/>
        </emma:interpretation>
      </emma:emma>
    </inkml:annotationXML>
    <inkml:traceGroup>
      <inkml:annotationXML>
        <emma:emma xmlns:emma="http://www.w3.org/2003/04/emma" version="1.0">
          <emma:interpretation id="{D82AF991-C0CE-44DB-A4D7-172F60F9950C}" emma:medium="tactile" emma:mode="ink">
            <msink:context xmlns:msink="http://schemas.microsoft.com/ink/2010/main" type="paragraph" rotatedBoundingBox="17034,8738 30697,8542 30718,10021 17056,102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BA32C6-6FF2-401E-A27D-FD19A1563F2D}" emma:medium="tactile" emma:mode="ink">
              <msink:context xmlns:msink="http://schemas.microsoft.com/ink/2010/main" type="line" rotatedBoundingBox="17034,8738 30697,8542 30718,10021 17056,10217"/>
            </emma:interpretation>
          </emma:emma>
        </inkml:annotationXML>
        <inkml:traceGroup>
          <inkml:annotationXML>
            <emma:emma xmlns:emma="http://www.w3.org/2003/04/emma" version="1.0">
              <emma:interpretation id="{67604891-429A-46D5-A67A-A2DFE258FC6C}" emma:medium="tactile" emma:mode="ink">
                <msink:context xmlns:msink="http://schemas.microsoft.com/ink/2010/main" type="inkWord" rotatedBoundingBox="17035,8804 18743,8780 18759,9865 17051,9889"/>
              </emma:interpretation>
              <emma:one-of disjunction-type="recognition" id="oneOf0">
                <emma:interpretation id="interp0" emma:lang="en-US" emma:confidence="0.5">
                  <emma:literal>het</emma:literal>
                </emma:interpretation>
                <emma:interpretation id="interp1" emma:lang="en-US" emma:confidence="0">
                  <emma:literal>hot</emma:literal>
                </emma:interpretation>
                <emma:interpretation id="interp2" emma:lang="en-US" emma:confidence="0">
                  <emma:literal>hit</emma:literal>
                </emma:interpretation>
                <emma:interpretation id="interp3" emma:lang="en-US" emma:confidence="0">
                  <emma:literal>hut</emma:literal>
                </emma:interpretation>
                <emma:interpretation id="interp4" emma:lang="en-US" emma:confidence="0">
                  <emma:literal>hat</emma:literal>
                </emma:interpretation>
              </emma:one-of>
            </emma:emma>
          </inkml:annotationXML>
          <inkml:trace contextRef="#ctx0" brushRef="#br0">16371 44 418 0,'0'0'636'0,"-8"9"-180"0,8-9-87 0,-4 6-87 16,4-6-53-16,-5 6-60 0,5-6-8 0,-5 8-22 16,5-8 12-16,0 0-19 0,-6 6-14 0,6-6-24 15,0 0-17-15,0 0-28 0,-5 5-2 0,5-5-12 16,0 0 0-16,0 0-10 0,0 0 3 0,7 8-6 15,-7-8-1-15,11 4-5 0,-11-4 2 0,21 0-8 16,-21 0 7-16,25-4-8 0,-7 1-2 0,0-2-3 16,4 0 3-16,-1-1 0 0,3-4-9 0,0 0 7 15,-1-1 1-15,-1 0-2 0,-3-3-4 0,2 1 6 0,-3-3 6 16,-1 0 2-16,-4 1 2 0,-3-2-1 0,2 0 1 16,-3 2-12-16,-3-4 15 0,0 3-9 15,-4-1 11-15,-2 2-13 0,0-2 11 0,0 4-14 16,-1-2 10-16,-3 2-8 0,1 0 12 0,0 3-13 0,0-1 5 15,0 2-10-15,1 0 10 0,-2 3-17 0,4 6 12 16,-8-7-12-16,8 7 15 0,0 0-13 16,-15 4 14-16,9 3 2 0,0 4 20 0,-2 2 14 0,3 6 15 15,-1 2 6-15,-2 4-5 0,1 3-3 0,1 1 24 16,1 8-3-16,-1 1 5 0,-1 1-24 0,0 4-15 16,-2 6-7-16,-3 1-3 0,5 2-8 15,-5 1-1-15,0-4-6 0,1 2-1 0,-3-2-5 0,2-1-3 16,-2-4 0-16,-2 0-2 0,4-5-2 0,1-6-1 15,-1 0-4-15,2-6 2 0,2-3 1 0,2-4-3 16,0-4 3-16,1 0 2 0,0-3 2 0,0-2-2 16,5-3-2-16,0-8-1 0,-3 11 1 0,3-11-4 15,0 0-1-15,12-4 0 0,-4-5-2 0,5 0-2 16,2-2-4-16,2-4-4 0,1-1-2 0,3-5 1 0,3-1-3 16,1 0 1-16,1-2-3 0,0-2 7 15,0 2 0-15,0 0 2 0,-3 2-8 0,0 0 14 16,-2 4-2-16,-3 1 2 0,0 2 0 0,-4 1-1 15,-2 3 1-15,0 0 0 0,-5 1 0 0,4 5-4 0,-3-4-2 16,-3 4 2-16,-5 5-6 0,11-7 7 16,-11 7 1-16,0 0 4 0,0 0-2 0,12 2 1 15,-12-2 2-15,0 15 2 0,0-15-2 0,1 17 2 16,-1-6-1-16,-1 1 0 0,1 1-2 0,1 2 3 0,2 0 1 16,-2-1-1-16,3 0-2 0,-1 0 3 0,2 1-2 15,1-4-1-15,-1 3 2 0,5-2 2 0,-1-1 2 16,0-2-4-16,0 0 0 0,4-2 3 0,0-1-3 15,0-2-1-15,2-4 2 0,-2 2-1 0,5-4-1 16,-1 0 0-16,0-3 3 0,1-2-4 0,3-3 1 16,-2-1-3-16,4-4 2 0,-5-2 2 0,4-1-4 15,-5-2 1-15,0-1-2 0,1 0-1 0,-4 0-1 16,-1-1 3-16,-1 1 12 0,-6 2-14 0,4 3 14 16,-7 0-15-16,3 2 14 0,-4 1-17 0,1 0 6 15,-3 5-6-15,0 0 14 0,-3-1-17 0,3 9 14 16,-9-10-12-16,9 10 13 0,-13-4-17 0,13 4 21 15,-18 6-18-15,8-1 4 0,-2 1 3 0,0 7 1 16,1-2 5-16,-1 3-2 0,0 3 6 0,3 0 1 16,2 1-2-16,0 2 1 0,2 1 2 0,1 1 0 15,3-2-6-15,1 0 5 0,1 0 0 0,3 0-3 16,2 1 3-16,1-1-3 0,3-1 2 0,2-2-3 16,1-3 1-16,1 2-2 0,0-5 0 0,4 2 2 15,2-5-3-15,1-2 1 0,1-2-5 0,0-1 5 0,2-5-2 16,-1 1-2-16,3-6 4 0,0 2-1 15,3-6-1-15,-5-2 0 0,7-4-1 0,-6-3-3 16,3-4 2-16,-4-4 0 0,3-4 0 0,-4-4 0 0,-1 0-1 16,-2-4 12-16,-5 4-17 0,-1 0 14 0,-2-2-16 15,-3 1 1-15,-1 1 0 0,1 5-1 16,-6 1 5-16,2 1-5 0,-1 1 3 0,-3 4 3 16,0 1-1-16,2 2 3 0,-3 6-4 0,0-3 3 0,0 3 0 15,0 2-1-15,0 0-3 0,0 5-2 0,0-2-2 16,0 10 1-16,0-14 5 0,0 14 0 0,0 0-1 15,0 0 4-15,-14 6-3 0,7 2 1 16,2 3 2-16,0 2 3 0,-2 4 12 0,2 3-10 0,-4 4 9 16,0 3-14-16,4 4 6 0,-3 0-1 0,2 4-1 15,-2 3 0-15,4 2 2 0,-1-2-4 0,0 1-1 16,1 2 1-16,-2-2 3 0,5-3-1 0,0-3-2 16,1 3-2-16,0-4 3 0,0 1-3 0,1-3 0 15,-1-2 2-15,4-2-9 0,-1-4-13 0,-1 2-10 16,1-4-9-16,6-2-17 0,-5-2-23 0,4-4-28 15,-1-1-46-15,4-3-46 0,0-3-54 0,2 0-18 16,4-3-40-16,0-2-97 0,1-5-568 0,4-1-567 16</inkml:trace>
          <inkml:trace contextRef="#ctx0" brushRef="#br0" timeOffset="256.0819">17741 267 430 0,'-23'-6'502'0,"1"-2"-116"0,4 2-94 16,1 0-57-16,1 3-39 0,5-1-43 0,-1-2-21 15,12 6-30-15,-17-4-17 0,17 4-16 0,0 0-12 0,0 0-10 16,0 0-15-16,16-4 0 0,-16 4-6 0,24-2-6 16,-7 2-3-16,4-1-1 0,0 2-3 0,5-2-12 15,-3-1 1-15,1 1 8 0,1-1-2 0,1 2-4 16,-3-2-1-16,-1 0 5 0,-1-2-12 0,1 3 4 15,-4-1 1-15,-1 1-4 0,-2-2-2 0,0 2-51 16,0-1-53-16,-2 1-45 0,1-1-116 0,-1 1-454 16,-1-3-229-16</inkml:trace>
        </inkml:traceGroup>
        <inkml:traceGroup>
          <inkml:annotationXML>
            <emma:emma xmlns:emma="http://www.w3.org/2003/04/emma" version="1.0">
              <emma:interpretation id="{37B8DC6E-8589-4AA4-9615-CA5CBE037EB0}" emma:medium="tactile" emma:mode="ink">
                <msink:context xmlns:msink="http://schemas.microsoft.com/ink/2010/main" type="inkWord" rotatedBoundingBox="19389,8983 20435,8968 20447,9863 19402,9879"/>
              </emma:interpretation>
              <emma:one-of disjunction-type="recognition" id="oneOf1">
                <emma:interpretation id="interp5" emma:lang="en-US" emma:confidence="0.5">
                  <emma:literal>P:</emma:literal>
                </emma:interpretation>
                <emma:interpretation id="interp6" emma:lang="en-US" emma:confidence="0">
                  <emma:literal>P.</emma:literal>
                </emma:interpretation>
                <emma:interpretation id="interp7" emma:lang="en-US" emma:confidence="0">
                  <emma:literal>p:</emma:literal>
                </emma:interpretation>
                <emma:interpretation id="interp8" emma:lang="en-US" emma:confidence="0">
                  <emma:literal>Pr.</emma:literal>
                </emma:interpretation>
                <emma:interpretation id="interp9" emma:lang="en-US" emma:confidence="0">
                  <emma:literal>PE</emma:literal>
                </emma:interpretation>
              </emma:one-of>
            </emma:emma>
          </inkml:annotationXML>
          <inkml:trace contextRef="#ctx0" brushRef="#br0" timeOffset="555.6702">18821 26 476 0,'2'-9'661'0,"-2"9"-185"0,0-13-35 0,0 13-45 15,-2-15-43-15,2 15-25 0,0-9-45 0,0 9-60 16,0-9-45-16,0 9-35 0,0 0-29 0,0 0-17 16,0 0-13-16,5 10 0 0,-5-10 0 0,1 15 12 0,2-2 11 15,-2 4-19-15,-1-2-2 0,1 7-17 16,-1-1-8-16,-1 6-10 0,1 2-8 0,-4 1-7 15,3 1-4-15,-6 4-10 0,2 1-3 0,0 3-3 16,-2-1-2-16,1-2-4 0,-2 3-1 0,-1-3 0 0,1 0-5 16,-1-1 4-16,4-4 0 0,-1-1-21 0,-2-1-20 15,1-1-34-15,0-3-47 0,3-2-55 16,-1-4-54-16,-1 0-51 0,3-1-40 0,0-3-53 16,-1-3-107-16,0-4-514 0,3 1-584 0</inkml:trace>
          <inkml:trace contextRef="#ctx0" brushRef="#br0" timeOffset="924.8603">18786 107 577 0,'-6'-24'451'16,"4"4"-138"-16,-2 1-21 0,3 0-92 0,-1 0-4 15,4 2-64-15,-1 5 17 0,3-4-76 0,1 3 20 16,2 2-50-16,0 3 25 0,5 0-55 0,-2 0 38 15,3 4-47-15,4-1 36 0,-1 0-41 0,2 5 34 16,0 0-41-16,5 0 40 0,-2 3 6 0,2 3-27 16,-1-2 38-16,-1 1 17 0,1 3 3 0,0 1-2 15,-4 0-6-15,3 2-5 0,-3-1 7 0,-1 0-7 16,-3 1 1-16,0 4 0 0,-1-4 3 0,-1 3-1 16,-5-2 3-16,2 4-7 0,-3-4-2 0,-1 2-8 15,-3 1 1-15,-2-4-5 0,0 5-2 0,-5-5-5 16,3 3-4-16,-5-4 3 0,-3 4-4 0,-2-1-9 15,-3-2 3-15,-2-1-5 0,-1 0-2 0,-2-3-4 0,0 2-3 16,-2-3 0-16,1 1-7 0,0-3 1 0,-1-2 3 16,3 2-3-16,1-1-5 0,1-3-23 15,-1 2-36-15,2-2-43 0,-1 0-50 0,4-2-27 16,13 2-56-16,-22-2-105 0,22 2-174 0,-18-5-272 0,18 5-309 16</inkml:trace>
          <inkml:trace contextRef="#ctx0" brushRef="#br0" timeOffset="1138.1312">19539 289 226 0,'0'0'652'0,"0"0"-168"0,0 0-113 0,0 0-75 0,10-4-58 16,-10 4-54-16,0 0-39 0,0 0-29 0,20 0-23 15,-20 0-28-15,22 2-7 0,-7 0-19 0,2 0-36 16,-1-1-44-16,4 0-65 0,-2 1-93 0,6-1-92 16,-6-1-451-16,1 0-248 0</inkml:trace>
          <inkml:trace contextRef="#ctx0" brushRef="#br0" timeOffset="1296.0957">19571 473 607 0,'-19'8'500'0,"5"1"-77"0,2-3-125 0,0-1-17 16,3-2-77-16,1 3 2 0,2 0-38 0,6-6-4 16,-3 9-51-16,3-9-3 0,15 9-36 0,-4-5-4 15,2 2-39-15,3-5 2 0,2 3-111 0,0-2-33 0,0-1-144 16,5-1-226-16,1-1-268 0,-2-5-258 16</inkml:trace>
        </inkml:traceGroup>
        <inkml:traceGroup>
          <inkml:annotationXML>
            <emma:emma xmlns:emma="http://www.w3.org/2003/04/emma" version="1.0">
              <emma:interpretation id="{7AE24106-1359-4214-97E5-D9C71EB9E5C9}" emma:medium="tactile" emma:mode="ink">
                <msink:context xmlns:msink="http://schemas.microsoft.com/ink/2010/main" type="inkWord" rotatedBoundingBox="22059,8666 25121,8622 25142,10101 22080,10145"/>
              </emma:interpretation>
              <emma:one-of disjunction-type="recognition" id="oneOf2">
                <emma:interpretation id="interp10" emma:lang="en-US" emma:confidence="0.5">
                  <emma:literal>(2032</emma:literal>
                </emma:interpretation>
                <emma:interpretation id="interp11" emma:lang="en-US" emma:confidence="0.5">
                  <emma:literal>(20) €</emma:literal>
                </emma:interpretation>
                <emma:interpretation id="interp12" emma:lang="en-US" emma:confidence="0">
                  <emma:literal>(2052</emma:literal>
                </emma:interpretation>
                <emma:interpretation id="interp13" emma:lang="en-US" emma:confidence="0">
                  <emma:literal>(20) E</emma:literal>
                </emma:interpretation>
                <emma:interpretation id="interp14" emma:lang="en-US" emma:confidence="0">
                  <emma:literal>(20) ?</emma:literal>
                </emma:interpretation>
              </emma:one-of>
            </emma:emma>
          </inkml:annotationXML>
          <inkml:trace contextRef="#ctx0" brushRef="#br0" timeOffset="1977.7122">21601 68 182 0,'6'-18'426'0,"2"0"-97"0,-4 3-64 0,1-1 3 0,0 0-69 16,-1 3 3-16,1-1-20 0,-2-1 40 16,-3 4-42-16,0-2 42 0,0 4-21 0,0-2-19 0,0 11-41 15,-3-11 2-15,3 11-2 0,-12-4 23 0,12 4-13 16,-20 8-5-16,5 2-15 0,-1 5-4 0,-5 5 9 15,3 7 7-15,-4 5-26 0,2 7 2 0,-3 5-25 16,2 2-15-16,5 4-10 0,1-1-13 0,1 4-8 16,2 0-6-16,3-2-6 0,0 0-10 0,8-6-2 15,-3 1-4-15,7 0 0 0,-2-1 5 0,4-3-15 16,3 0 9-16,2-1-10 0,3 3 3 0,1-7-11 16,2 1-7-16,3-3-14 0,1-5-48 0,2-1-30 15,0-3-72-15,1-2-71 0,2-5-63 0,-2-4-53 16,0-5-95-16,5-1-194 0,-4-5-279 0,1-4-496 15</inkml:trace>
          <inkml:trace contextRef="#ctx0" brushRef="#br0" timeOffset="2465.01">22088 479 311 0,'-6'-19'378'0,"-1"4"-74"0,0 1-65 0,0-4 4 16,1 5-50-16,1-3 25 0,-2 2-22 0,5 1-23 15,-2-1-33-15,0 4-23 0,2-3-19 0,2 4-19 16,0-1-16-16,2 1-19 0,3 1-15 0,0-4 1 16,4 5 3-16,0 0-3 0,3-3-7 0,-2 5-5 15,8-2-1-15,-1-1-3 0,0 3-5 0,1 0-1 16,-1 2-9-16,1 0 8 0,-1 1-1 0,0 2-2 16,1 0-1-16,-1 2 4 0,-1 0-2 0,0 1-5 15,-2 0 2-15,-2 4-3 0,-2 2 21 0,1-1 17 16,-5 2 10-16,-5 3 2 0,2 0-3 0,-6 0-17 0,1 5 29 15,-3-1-12-15,-6 1 28 0,0 3-14 16,-6-2 14-16,0 3-11 0,-1-1 9 0,-4 1-10 16,-3-1 13-16,-2 0-11 0,2 0 6 0,-2-2-7 15,-2-1-1-15,1 0-14 0,5-2 1 0,2-4-13 16,1 3-1-16,3-6-14 0,-1 2 1 0,5-2-9 16,1 0 2-16,2-2-10 0,2 1 7 0,0-3-9 15,8-5 10-15,-1 13-10 0,1-13 8 0,10 8-9 16,2-7 4-16,1 4-7 0,5-2 3 0,4-1-3 15,5 0 8-15,-2-2-9 0,5 0 6 0,3 0-7 0,2 0 7 16,0-2 0-16,-1 1-7 0,-1 0 2 16,-2-1-2-16,-3 1 7 0,0-4-7 0,-5 4 5 15,1-1-10-15,-1-2 7 0,-5 3-5 0,-1-2 3 16,0-1-18-16,-3 1 0 0,-2-2-28 0,1 1-3 0,-3 0-39 16,-1 0-19-16,1 0-61 0,-3 0-9 0,2-2-34 15,-9 6 5-15,14-8-67 0,-9 1-52 0,6-2-119 16,-5 2-259-16,4-1-214 0</inkml:trace>
          <inkml:trace contextRef="#ctx0" brushRef="#br0" timeOffset="2846.6201">22963 282 357 0,'0'-11'438'0,"0"1"-73"15,-1 3-51-15,-2-2-33 0,1 2-23 0,2 7-21 0,-5-14-24 16,5 14-35-16,-4-12-35 0,4 12-31 0,-7-8-16 15,7 8-2-15,0 0 2 0,-11-3 21 0,11 3-9 16,-12 7-7-16,12-7-7 0,-13 10 0 16,7-1 13-16,-3 3 6 0,1 0-13 0,-1 2-15 15,0 3-9-15,0-1-4 0,-2 3 0 0,5 1-16 0,-2 0-6 16,2 1-12-16,-4 1-4 0,8-2-5 0,-2 2-7 16,3-2 3-16,-2 2-2 0,6-2-5 0,-1 1 0 15,2-2-5-15,3-1 2 0,-1 0-1 0,4-5 0 16,1 3-5-16,0-4 1 0,2-1 1 15,0-2 3-15,4-4-4 0,-1-1 0 0,1-1-2 0,-1-2 0 16,0-3-5-16,3-1 4 0,-2-3 10 0,-1-1-12 16,-1-5-2-16,1 0-2 0,-3-5 0 0,-3 2 1 15,-2-5-2-15,-4 0-7 0,-3-2-1 0,-1 0-12 16,-5-6-2-16,-3 4-14 0,-4 0-16 0,-3 0-19 16,-2 2-22-16,-2 3-9 0,-3 1-25 0,0 1-22 15,-2 3-27-15,1 3-16 0,5 1-14 0,-3 5-37 16,6-1-60-16,0 1-80 0,2 4-444 0,13 1-364 15</inkml:trace>
          <inkml:trace contextRef="#ctx0" brushRef="#br0" timeOffset="3165.3083">23264 56 264 0,'6'-15'433'0,"-1"3"-62"0,2 2-86 15,-2-1-1-15,1-1-65 0,-2 4 16 0,1 0-79 16,2-1 3-16,-1 2-68 0,1 3 18 0,-7 4-60 16,17-6 36-16,-17 6-35 0,18 0 48 0,-7 3-29 15,1 1 40-15,5 6 5 0,-2 1 7 0,2 3-3 16,1 3 10-16,0 5 4 0,-1 6-15 0,4 1-4 16,-3 3-10-16,-4-1-10 0,3 5-5 0,-3-2-11 15,1 4-2-15,-5 0-11 0,0-2-4 0,-2 1-8 16,-3-6-6-16,-1 1-10 0,-3 3-6 0,-2-8-3 15,-1 2-5-15,-5 1-6 0,2-1-1 0,-4-4-4 16,-3 1 5-16,-2-3-4 0,0-1-4 0,-3-3-2 16,-1 0-14-16,-3-3-30 0,2-1-52 0,-3-4-58 15,1-1-74-15,0-4-90 0,-1-4-27 0,2 0-124 16,0-4-521-16,-1 0-577 0</inkml:trace>
          <inkml:trace contextRef="#ctx0" brushRef="#br0" timeOffset="3668.9092">23757-206 180 0,'2'-15'479'0,"-2"4"-78"15,0-4-96-15,0 6-11 0,0-6-72 0,0 4 8 16,3-3-72-16,-2 3 19 0,2-2-67 0,1 1 8 15,-1 0-40-15,0 0 18 0,4 0-36 0,-2 1 21 16,1 0-36-16,2 1 16 0,-2-1-36 0,2 4 16 0,3-2-26 16,-4 1 18-16,5 3-24 0,-2 0 19 15,1 2-31-15,-1 0 26 0,-10 3-29 0,21-1 28 16,-21 1-23-16,22 4 28 0,-11 1-15 0,0 0 37 16,-4 0 24-16,0 3 22 0,1-2-10 0,-3 2 5 15,-5-8 1-15,2 16 12 0,-2-16-13 0,0 16-1 0,-2-7-8 16,-2 2 5-16,-2 1-9 0,-1-1-1 15,-1-1-4-15,2 1-6 0,-3-1 2 0,0 1-6 16,-3-1-3-16,4-1-15 0,-1 1-1 0,1-1-11 16,-1-1-2-16,3-1-11 0,1-2 0 0,5-5-7 15,-12 12 5-15,12-12-10 0,-8 8 5 0,8-8-4 0,-4 9 3 16,4-9-1-16,0 0 4 0,7 10-7 16,-7-10 1-16,17 5-6 0,-2-2 7 0,0-1-9 15,4-1 8-15,2-1-8 0,2 2 8 0,3-2-6 16,-2 0 2-16,2 0-4 0,0-2 6 0,-3 2-11 15,1-1 9-15,-1 1-7 0,-4-2 8 0,-3 2-9 16,1-3 8-16,-17 3-8 0,27 0-9 0,-27 0-32 16,19-1-48-16,-19 1-50 0,20 1-20 0,-20-1 14 15,11 3-80-15,-11-3-11 0,7 6-56 0,-7-6-40 16,1 8-104-16,-1-8-475 0,0 11-483 0</inkml:trace>
          <inkml:trace contextRef="#ctx0" brushRef="#br0" timeOffset="3941.9128">24185 309 553 0,'0'0'520'15,"0"0"-153"-15,-12 4-17 0,12-4-50 0,0 0 35 16,0 0-48-16,-6 4-39 0,6-4-65 0,0 0-25 15,0 0-41-15,0 0-13 0,12 3-29 0,-12-3-5 16,15 2-31-16,-15-2 6 0,19 0-22 0,-3 2 13 16,-2-1-22-16,3-1 11 0,0 0-20 0,0 1 8 15,1 1-9-15,-1-2 9 0,1 2-41 0,-4-2-30 16,0 2-87-16,-14-2 1 0,24 0-67 0,-24 0-30 16,16 1-44-16,-16-1-44 0,15 3-446 0,-15-3-292 15</inkml:trace>
          <inkml:trace contextRef="#ctx0" brushRef="#br0" timeOffset="4102.1166">24189 477 105 0,'-16'6'501'0,"3"1"-74"0,2-1-111 0,-1-1 3 15,3-2-64-15,0 1 23 0,9-4-64 0,-12 8-16 16,12-8-55-16,0 0-3 0,-2 7-42 0,2-7-3 16,11 4-36-16,-11-4 8 0,22 1-34 0,-6-1 14 15,2 3-25-15,0-3 11 0,0 2-33 0,6-1 3 16,-5 1-101-16,0-2-15 0,2 0-131 0,-3-2-152 15,2 1-396-15,-3-1-317 0</inkml:trace>
        </inkml:traceGroup>
        <inkml:traceGroup>
          <inkml:annotationXML>
            <emma:emma xmlns:emma="http://www.w3.org/2003/04/emma" version="1.0">
              <emma:interpretation id="{E98421B4-095A-44FD-A99F-366F1C0D5816}" emma:medium="tactile" emma:mode="ink">
                <msink:context xmlns:msink="http://schemas.microsoft.com/ink/2010/main" type="inkWord" rotatedBoundingBox="26449,8855 28523,8825 28536,9702 26462,9732"/>
              </emma:interpretation>
              <emma:one-of disjunction-type="recognition" id="oneOf3">
                <emma:interpretation id="interp15" emma:lang="en-US" emma:confidence="0.5">
                  <emma:literal>400</emma:literal>
                </emma:interpretation>
                <emma:interpretation id="interp16" emma:lang="en-US" emma:confidence="0">
                  <emma:literal>4100</emma:literal>
                </emma:interpretation>
                <emma:interpretation id="interp17" emma:lang="en-US" emma:confidence="0">
                  <emma:literal>40</emma:literal>
                </emma:interpretation>
                <emma:interpretation id="interp18" emma:lang="en-US" emma:confidence="0">
                  <emma:literal>1100</emma:literal>
                </emma:interpretation>
                <emma:interpretation id="interp19" emma:lang="en-US" emma:confidence="0">
                  <emma:literal>4000</emma:literal>
                </emma:interpretation>
              </emma:one-of>
            </emma:emma>
          </inkml:annotationXML>
          <inkml:trace contextRef="#ctx0" brushRef="#br0" timeOffset="5147.5061">26102-140 327 0,'9'-17'400'0,"-3"1"-51"15,-1 6-45-15,1-2-29 0,-4 1 6 0,3 1-77 16,-1 3 9-16,-4 7-89 0,4-9 32 0,-4 9 7 16,0 0 26-16,0 0-16 0,0 0 0 0,-2 11-26 15,-4 3-5-15,0 1-27 0,-4 2 6 0,-1 6-19 16,0 4-5-16,-2 2-16 0,-4 3-2 0,0-1-14 16,-1 4-7-16,-4 0-10 0,-1 5-10 0,-1-1-9 15,2-3-5-15,2 2-6 0,-1-8 2 0,1 1-7 16,4-2 2-16,-3-1-8 0,5-6 4 0,1-3-7 15,2-4 4-15,0 2-5 0,4-5 8 0,-3 0-2 16,5-4 1-16,-1 3 0 0,1-6 0 0,5-5-4 16,-7 7 0-16,7-7-1 0,0 0-2 0,0 0-4 15,7-7 0-15,-7 7 4 0,14-12-5 0,-6 5 1 16,2 2 4-16,2-4-6 0,1-1 4 0,2 3 1 16,2 0-4-16,0-2-5 0,-2 3-8 0,5-2-12 15,-2 2-12-15,1 0-19 0,1 2-3 0,0 1-21 16,1-2 2-16,1 0-22 0,1 4 7 0,2-2-41 15,0 2 9-15,-2-1-41 0,4 0 39 0,0 0-34 16,-1 2 43-16,1-1-28 0,0-1 40 0,-1-2-35 16,-2 0 53-16,-1 1-19 0,-1-1 31 0,-1 0-7 15,-2-1 36-15,-2-3-11 0,-4 2 27 0,1-1-19 16,-5 0 34-16,1-2-14 0,0 0 31 0,-7 0-23 16,3 0 28-16,-3-1-20 0,-1-1 32 0,-2 2-15 15,0-2 60-15,0 3-27 0,-2-2 36 0,1 0-18 16,-1 3 40-16,-1-3-23 0,3 10 27 0,-4-12-45 15,3 3 26-15,1 9-51 0,-4-10 36 0,4 10-36 16,0 0 82-16,-3-7 18 0,3 7 17 0,0 0-5 16,0 0-2-16,-5 10 1 0,5-10-1 0,-1 16-5 15,1-8-6-15,-3 4-17 0,3 0-3 0,-2 3-8 16,-1 1-12-16,2 2 0 0,2-1-10 0,-6 6-7 16,4-3-16-16,-5 3-5 0,4-1-11 0,-2 0 0 15,-1 0-14-15,-2 6 4 0,2-4-11 0,-1 1 9 16,3-3-13-16,-2 1 1 0,0-2-8 0,0-1 2 15,1 0-23-15,-3-2-27 0,7-2-36 0,-2-2-44 16,-1-2-21-16,2 3-47 0,1-6-26 0,1 0-71 16,2-2 18-16,-3-7-78 0,11 8-85 0,-11-8-464 15,18 0-461-15</inkml:trace>
          <inkml:trace contextRef="#ctx0" brushRef="#br0" timeOffset="5566.9396">26861 194 245 0,'9'-15'428'0,"-5"3"-56"16,4 0-88-16,-3 2-1 0,-1 0-66 16,1 0 40-16,1 1-57 0,-3 1 0 0,-3 8-69 15,6-11 4-15,-6 11-50 0,3-10 43 0,-3 10-19 16,0 0 10-16,0 0 19 0,0 0-6 0,0 0-3 16,0 13-5-16,0-13 1 0,-1 16-8 0,-1-5-13 15,-1 2-1-15,0 0-13 0,0 4-4 0,0 3-13 16,-1 2-7-16,0-2-5 0,0 2-6 0,2-1-4 15,-3 5-10-15,3-5-9 0,-2 1-2 0,3 2-2 16,1-1-6-16,0-2 2 0,0 0-8 0,1-1-2 16,2-1-3-16,0-2 6 0,-1-2-10 0,1 1 4 15,1-5-1-15,1 2 4 0,0-5-6 0,1 4 7 16,2-7-6-16,3 2 2 0,-1-3-9 0,-1-2 8 16,-9-2 3-16,26-2-7 0,-13-2 0 0,0-3-4 15,1-1 2-15,0-6-5 0,2-2 1 0,-1-2-1 16,-2-3 4-16,0-3-10 0,-3-3 10 0,-2-2-8 15,1-2-1-15,-4 5 0 0,-2-5 1 0,0 0 0 16,-3 3 1-16,-3 2-2 0,-2 1-4 0,-2-1-3 16,0 2-6-16,-2 5 0 0,0 1-13 0,-2 2-17 15,-2 2-24-15,-1 0-35 0,2 4-20 0,-1 0-43 16,0 3-26-16,1 3-56 0,-1 1 16 0,13 3-26 16,-19-1-4-16,19 1-58 0,-16 2-150 0,16-2-266 15,-13 5-248-15</inkml:trace>
          <inkml:trace contextRef="#ctx0" brushRef="#br0" timeOffset="6064.1523">27411 92 201 0,'7'-5'443'0,"-7"5"-70"15,12-7-86-15,-12 7-3 0,7-7-64 0,-7 7 23 16,7-5-78-16,-7 5 6 0,0 0-80 15,10-5 25-15,-10 5-36 0,0 0 55 0,0 0-5 16,0 0 21-16,7 7-23 0,-7-7 12 0,-2 7-16 0,2-7 9 16,-4 15-13-16,3-6-1 0,0 1-23 0,0 0-1 15,-2 4-8-15,2-1 1 0,-1 3-8 16,0-1-7-16,-1 5-15 0,2-1 3 0,-2 2-13 16,3 0-8-16,-1-1-7 0,0 1-4 0,1-2-5 0,0 2-3 15,0-1-3-15,0 0-1 0,2-4-3 0,-2 0-2 16,4 2-2-16,-1-4 6 0,-1 0-3 0,1-1 2 15,2-2 5-15,0 2 7 0,2-5 3 0,-1 1-2 16,3-2-2-16,2-4-9 0,-2 2 4 16,2-2-6-16,-11-3 5 0,26 0-8 0,-11-3-12 15,-1 0 10-15,-1-2-9 0,0-2 9 0,3-2-9 0,-4-2 10 16,4-2-8-16,-5 1 8 0,1-3-6 0,-2-1 15 16,-1 3-18-16,0-6 1 0,-2 0 0 0,-2 3-2 15,0-2 1-15,-2 2-3 0,-1-1 5 0,0 2-1 16,-2-2-2-16,0 2-1 0,-2 1 0 0,0-3 0 15,-1 3-3-15,-2 1 4 0,1-2-1 0,-2 2-1 16,-1 2 0-16,-2 0 0 0,3-1 1 0,-3 4-1 16,1-1 0-16,-1 1-10 0,-2 2-7 0,1-1-15 15,0 1-26-15,-2 2-45 0,3 1-28 0,-3-1-50 16,12 4-25-16,-25 0-81 0,25 0 14 0,-24-1-72 16,24 1-30-16,-18 1-108 0,18-1-333 0,-17 0-352 15</inkml:trace>
          <inkml:trace contextRef="#ctx0" brushRef="#br0" timeOffset="6203.9918">27771 111 391 0,'0'0'410'16,"12"0"-64"-16,-12 0-112 0,0 0-20 0,14-6-77 16,-14 6 9-16,0 0-72 0,0 0-33 0,14-1-93 15,-14 1-105-15,0 0-136 0,0 0-176 0,15 1 48 0</inkml:trace>
        </inkml:traceGroup>
        <inkml:traceGroup>
          <inkml:annotationXML>
            <emma:emma xmlns:emma="http://www.w3.org/2003/04/emma" version="1.0">
              <emma:interpretation id="{3B5D0632-CBAE-4CBF-BD9D-A8C3AC7A97DE}" emma:medium="tactile" emma:mode="ink">
                <msink:context xmlns:msink="http://schemas.microsoft.com/ink/2010/main" type="inkWord" rotatedBoundingBox="29027,8725 30699,8701 30715,9772 29042,9796"/>
              </emma:interpretation>
              <emma:one-of disjunction-type="recognition" id="oneOf4">
                <emma:interpretation id="interp20" emma:lang="en-US" emma:confidence="0.5">
                  <emma:literal>(P)</emma:literal>
                </emma:interpretation>
                <emma:interpretation id="interp21" emma:lang="en-US" emma:confidence="0">
                  <emma:literal>(p)</emma:literal>
                </emma:interpretation>
                <emma:interpretation id="interp22" emma:lang="en-US" emma:confidence="0">
                  <emma:literal>(1)</emma:literal>
                </emma:interpretation>
                <emma:interpretation id="interp23" emma:lang="en-US" emma:confidence="0">
                  <emma:literal>(pp)</emma:literal>
                </emma:interpretation>
                <emma:interpretation id="interp24" emma:lang="en-US" emma:confidence="0">
                  <emma:literal>(D)</emma:literal>
                </emma:interpretation>
              </emma:one-of>
            </emma:emma>
          </inkml:annotationXML>
          <inkml:trace contextRef="#ctx0" brushRef="#br0" timeOffset="6542.8037">28816-280 200 0,'6'-13'501'0,"-3"3"-107"16,1 1-59-16,-4 1-48 0,0 8-8 0,1-19 3 16,-1 19-25-16,-1-11-38 0,1 11-38 0,-6-9-20 15,6 9-2-15,-13-4 1 0,13 4-13 0,-20 8-8 16,7 0-7-16,-3 0-4 0,-6 7 17 16,2 1-5-16,-6 4-11 0,1 4-19 0,-2 0-14 0,-4 9-9 15,1-1 5-15,-1 4-18 0,1 0-11 0,4 3 1 16,1 2-7-16,0-1-10 0,4 2 10 0,2 0-27 15,1 2 13-15,6-6-21 0,2 0 10 0,-1 2-18 16,5 0 11-16,1-2-3 0,2-4 21 0,1-2-51 16,2 3 20-16,2-2-35 0,-1-2-30 0,1 1-58 15,3-2-69-15,-1-4-82 0,-2 1-55 0,5-3-85 16,-2-4-96-16,4-2-600 0,-2-2-714 0</inkml:trace>
          <inkml:trace contextRef="#ctx0" brushRef="#br0" timeOffset="6844.797">29043 148 474 0,'6'-27'565'0,"0"7"-139"0,-2-2-28 0,-3 2-11 16,4 2-25-16,-3 3 4 0,2 0-29 0,-3 0-68 16,3 4-53-16,-3 3-47 0,0 0-31 15,-1 8-30-15,3-9-15 0,-3 9 8 0,0 0 11 0,0 0-5 16,0 0-15-16,3 11 17 0,-3-2-17 0,0-1 9 15,0 6-17-15,-2-3-11 0,1 7-3 0,1 0-6 16,-3 1-4-16,3 3-12 0,-2-1-1 0,-2 3 27 16,4 3-50-16,-5-1 34 0,2 3-49 0,-2-2 39 15,1 1-45-15,1 2 37 0,-2 1-47 0,1-3 44 16,-1-1-49-16,1 0 41 0,-1 2-61 0,3-7 21 16,-5 0-70-16,6-2-23 0,-3 0-53 0,-1-3-58 15,3-1-53-15,0-2-42 0,-1-2-13 0,2-2 38 16,0-2-104-16,1-8-90 0,-4 10-496 0,4-10-566 15</inkml:trace>
          <inkml:trace contextRef="#ctx0" brushRef="#br0" timeOffset="7207.9844">29139 72 462 0,'3'-17'378'0,"-1"1"-62"0,1 5-48 0,0-2-36 16,0 3-33-16,0-2-27 0,0 1-32 15,2 1-24-15,0 2-23 0,-1 0-18 0,2-1-8 16,2 1-10-16,-1 3 3 0,-7 5-18 0,16-8-4 0,-7 5-8 16,-9 3 0-16,20-4-1 0,-20 4-5 15,27 2 4-15,-14 0 13 0,3 0-3 0,-2 3 13 0,3-1-1 16,-1 1 1-16,3 3 5 0,-3 1 5 0,1-1 20 16,1-1-15-16,-1 3 24 0,-1-2-23 0,-3 4 4 15,2-2-14-15,-2 3 11 0,-1-5 0 0,-2 6 9 16,-2-5-5-16,-3 1 11 0,1 2-5 0,0-2 4 15,-6 0-5-15,0 0 5 0,0-1-12 0,-6 2-11 16,1-1-8-16,-1 1-2 0,-6-4-7 0,1 4-10 16,-6-2-5-16,-1-1-4 0,-1 0-3 0,0-2-6 15,-3 0-3-15,-1 1-4 0,1-3-1 0,-2-1 4 16,1-2-10-16,1-1-11 0,0 2-33 0,3-2-35 16,-2-2-46-16,0-1-32 0,5 2-82 0,-1-3 2 15,1-2-60-15,1 2-43 0,3-2-78 0,3 0-462 16,0-3-436-16</inkml:trace>
          <inkml:trace contextRef="#ctx0" brushRef="#br0" timeOffset="7516.8111">29565-240 204 0,'8'-8'547'0,"-3"1"-108"0,1 1-81 0,-2-2-38 15,3 5-36-15,-7 3-43 0,13-8-38 0,-13 8-25 16,14-8-17-16,-14 8-4 0,14-1-5 16,-14 1 10-16,21 1-4 0,-9 2-1 0,-1 2-3 15,3 0-7-15,3 3-1 0,0 3 6 0,1 0-9 0,3 6-7 16,1 1-13-16,1 3 1 0,-2 4-5 0,1 0-20 16,1 2 35-16,0 1-40 0,-2 3-13 0,-1 3-13 15,-4-2-2-15,0 4 28 0,-4-1-58 0,-2 2 41 16,-4-6-59-16,-3 3 38 0,-6-2-53 0,-2 8 53 15,-5-3-57-15,-7 5 50 0,-6 0-56 0,-3-3 9 16,-5-1-90-16,-5-1-68 0,-8-2-107 0,-9 4-122 16,-7-2-84-16,-3-2-119 0,-5-5-656 0,-2-1-852 15</inkml:trace>
        </inkml:traceGroup>
      </inkml:traceGroup>
    </inkml:traceGroup>
    <inkml:traceGroup>
      <inkml:annotationXML>
        <emma:emma xmlns:emma="http://www.w3.org/2003/04/emma" version="1.0">
          <emma:interpretation id="{695F0A7B-240C-4615-88B6-5AF8DFDAE9DC}" emma:medium="tactile" emma:mode="ink">
            <msink:context xmlns:msink="http://schemas.microsoft.com/ink/2010/main" type="paragraph" rotatedBoundingBox="25476,9989 30759,10163 30714,11515 25431,1134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BDD2745-AC09-4382-A959-13D022212279}" emma:medium="tactile" emma:mode="ink">
              <msink:context xmlns:msink="http://schemas.microsoft.com/ink/2010/main" type="line" rotatedBoundingBox="25476,9989 30759,10163 30714,11515 25431,11341"/>
            </emma:interpretation>
          </emma:emma>
        </inkml:annotationXML>
        <inkml:traceGroup>
          <inkml:annotationXML>
            <emma:emma xmlns:emma="http://www.w3.org/2003/04/emma" version="1.0">
              <emma:interpretation id="{B5A941D2-9FE4-48D7-901D-0CBBE8A4558B}" emma:medium="tactile" emma:mode="ink">
                <msink:context xmlns:msink="http://schemas.microsoft.com/ink/2010/main" type="inkWord" rotatedBoundingBox="25476,9989 30759,10163 30714,11515 25431,11341"/>
              </emma:interpretation>
              <emma:one-of disjunction-type="recognition" id="oneOf5">
                <emma:interpretation id="interp25" emma:lang="en-US" emma:confidence="0.5">
                  <emma:literal>120/11/20</emma:literal>
                </emma:interpretation>
                <emma:interpretation id="interp26" emma:lang="en-US" emma:confidence="0">
                  <emma:literal>1/20/21/20</emma:literal>
                </emma:interpretation>
                <emma:interpretation id="interp27" emma:lang="en-US" emma:confidence="0">
                  <emma:literal>1/20/11/20</emma:literal>
                </emma:interpretation>
                <emma:interpretation id="interp28" emma:lang="en-US" emma:confidence="0">
                  <emma:literal>1/20/41/20</emma:literal>
                </emma:interpretation>
                <emma:interpretation id="interp29" emma:lang="en-US" emma:confidence="0">
                  <emma:literal>1120/11/20</emma:literal>
                </emma:interpretation>
              </emma:one-of>
            </emma:emma>
          </inkml:annotationXML>
          <inkml:trace contextRef="#ctx0" brushRef="#br0" timeOffset="11644.1842">27124 993 345 0,'0'0'456'0,"0"0"-137"0,8-4-13 15,-8 4-80-15,0 0 18 0,0 0-29 0,0 0-27 16,0 0-41-16,0 0-26 0,6-4-18 0,-6 4-10 16,0 0-11-16,0 0-2 0,0 0-10 0,0 0 2 15,0 0 0-15,0 0 3 0,0 0 12 0,0 0 49 16,-2 7 7-16,2-7-7 0,-7 10-8 0,2-3-14 16,0 0-11-16,-4 1-2 0,2 3-2 0,-4 0-4 15,-1 4-12-15,-2 4 0 0,-2-1-1 0,-2 2-1 0,-4 6-1 16,-1 1-4-16,-6 6-9 0,0 0 0 15,-4 2-5-15,-2 1-6 0,-1 2-5 0,-4 1-3 16,-10 7-6-16,-2-1-2 0,0 0-7 0,-2-1-4 16,-3 3-4-16,0-2-4 0,-1 0 6 0,-1 1-17 15,-1-2 11-15,6 0-4 0,-1-3 1 0,2 1-5 0,2-1-11 16,9-6 8-16,1-4-11 0,3 0 11 0,1 0-13 16,4-2 2-16,6-5-2 0,3-4 12 15,2-2-12-15,7-4 8 0,-1-1-8 0,3-2 8 16,2 0-10-16,0-2 7 0,1-2-9 0,3 1-1 15,1-3-4-15,6-5 3 0,-9 6-36 0,9-6-20 0,0 0-52 16,0 0-32-16,2-7-80 0,-2 7-41 16,12-15-62-16,0 8-69 0,2-6-61 0,4 1-601 15,4-5-679-15</inkml:trace>
          <inkml:trace contextRef="#ctx0" brushRef="#br0" timeOffset="12442.6247">27144 1120 186 0,'0'0'298'0,"-3"-6"-83"0,3 6-20 0,-3-7-24 16,3 7-4-16,-2-8-30 0,2 8 22 0,-4-9-28 15,4 9 30-15,0 0-42 0,0-10 41 0,0 10-2 16,0-10-29-16,0 10-2 0,0 0-4 16,-1-9-4-16,1 9 1 0,0 0 6 0,-2-8-9 15,2 8 1-15,0 0-4 0,0 0-7 0,-2-8-2 16,2 8-14-16,0 0 1 0,0 0-3 0,0 0-7 0,0 0-9 15,0 0-24-15,0 0 7 0,0 0-11 0,0 0-1 16,0 0 37-16,0 0 33 0,0 0-4 16,0 0-11-16,17 7-6 0,-11-2-5 0,4 2-3 15,2 5 2-15,4-1 2 0,3 3-11 0,2 2-11 16,5 4-7-16,1 0-2 0,3 3-7 0,7 5-7 0,1 1-5 16,2 3-2-16,4 0 1 0,7 8-8 0,-4-7-2 15,7 7-3-15,3-1-6 0,4 1-2 0,0 1 5 16,5 0-11-16,0-4-1 0,3 1-1 0,3 1 0 15,-1-1 17-15,3 1-24 0,-4-4 0 16,2 1-2-16,-2-4 0 0,-5 3 3 0,2-3 4 0,-3-1-5 16,-11-6 3-16,-1 2-9 0,-1-1 9 0,0-1-7 15,-2-1 2-15,-1 0 8 0,-4 0 0 0,1 0-3 16,-1-2 4-16,-4 2-13 0,-7-6 3 0,0-1 2 16,0 0 7-16,-5 3-12 0,-5-7 6 0,-1-1-1 15,-1 1 5-15,-4-2-8 0,-2-1 6 0,-2-1 5 16,-1-4-6-16,0 2 10 0,-2-1 26 0,-2 1 19 15,1-4 54-15,-9-3-44 0,13 7 28 0,-13-7-29 16,11 7 30-16,-11-7-49 0,11 7 29 0,-11-7-42 16,8 4 22-16,-8-4-42 0,0 0 34 0,10 4-45 15,-10-4 32-15,0 0-40 0,9 6 31 0,-9-6-52 16,0 0 8-16,0 0-86 0,0 0-78 0,0 0-128 16,0 0-146-16,9-4-84 0,-9 4-155 0,-6-7-689 15,6 7-984-15</inkml:trace>
          <inkml:trace contextRef="#ctx0" brushRef="#br0" timeOffset="16004.9859">24792 1162 276 0,'0'0'423'0,"0"-13"-62"16,0 13-40-16,0-14-36 0,0 14-27 0,-3-10-22 15,3 10-9-15,-1-11-17 0,1 11-17 0,0 0-22 16,-4-10-23-16,4 10-28 0,0 0-3 0,0 0 5 16,0 0 17-16,0 0-10 0,0 0 5 0,-11 7-11 15,11-7-7-15,-3 14-9 0,0-2-9 0,2 3-13 16,1-3-9-16,0 4-8 0,0 1-10 0,-1-1-9 16,1 3-5-16,0 2-6 0,0 1-8 0,0-1-4 15,0 2-7-15,-1-1-2 0,1 0-4 0,-3 2-4 16,3-2 1-16,0 0-9 0,-3-1-12 0,3 0-30 15,-4-1-45-15,4-1-55 0,-1-2-35 0,1-2-100 16,0-1 3-16,0 0-78 0,-1-2-74 0,2-3-538 16,0-1-550-16</inkml:trace>
          <inkml:trace contextRef="#ctx0" brushRef="#br0" timeOffset="16309.0091">25132 1206 526 0,'3'-14'491'0,"0"1"-99"16,-3 2-55-16,1 0-35 0,-1 11-27 0,0-17-34 0,0 17-25 16,0-15-34-16,0 15-39 0,0-11-27 15,0 11-2-15,0 0 0 0,0 0-8 0,0 0-12 16,0 0-5-16,-4 14 2 0,4-5 19 0,0 3 6 16,-1 4-5-16,-1 0-6 0,0 7-5 0,0 1-6 15,0 4-3-15,-1 4-10 0,-2-1 0 0,-1 5-18 0,-5 2 0 16,4 0-18-16,-4 1-1 0,0 1-14 15,-4 4-8-15,1 1-8 0,0-1 5 0,-2 0-4 16,3-7-1-16,-1-1 10 0,1 0-17 0,0-1 13 16,2-2-14-16,-1 0 9 0,3-6-19 0,0-1 0 15,1-5-39-15,4-3-43 0,-1 1-30 0,0-3-30 16,1-5-24-16,3 2-45 0,-1-5-65 0,2-8-47 0,3 13-106 16,-3-13-595-16,10 3-638 0</inkml:trace>
          <inkml:trace contextRef="#ctx0" brushRef="#br0" timeOffset="16813.8355">25376 1561 382 0,'0'-14'415'16,"-2"3"-26"-16,2 0-99 0,-3 3 4 0,3-1-73 0,-2 0 36 15,1 0-43-15,1 9 6 0,-3-13-47 16,3 13-18-16,0-15-47 0,0 15 0 0,-1-9-42 15,1 9 4-15,1-8-30 0,-1 8 9 0,9-7-26 16,-9 7 14-16,15-3-24 0,-15 3 10 0,20 0-15 16,-20 0 14-16,25 0-22 0,-7 3 15 0,-2 0-25 0,0 0 30 15,1-1-24-15,0 4 18 0,0-1-20 16,-3 0 18-16,-2-1-22 0,-1 2 24 0,1 1-20 0,-3 2 20 16,-1-3-16-16,-3 3 33 0,-1 0-14 15,-4 0 22-15,0 2-14 0,-3 0 22 0,-2 0-14 16,1 2 19-16,-5 0-8 0,-1 2 8 0,1-1-13 0,-5 1 10 15,1-3-7-15,-3 2 6 0,2 0-14 0,-3 0 7 16,-1 0-11-16,1-3 6 0,0 3-10 16,0-4 4-16,1 2-11 0,1-2-2 0,1 0-6 15,3-1 4-15,-1-4-10 0,4 5 6 0,-1-4-11 16,3-1 8-16,6-5 1 0,-11 10-1 0,11-10-7 16,-2 8 3-16,2-8-1 0,7 4-2 0,-7-4 8 0,17 4-3 15,-17-4-1-15,25 1-1 0,-8-2-2 0,2 1 3 16,2-2-2-16,1 0-1 0,1-1-5 15,0 2-4-15,1-3 6 0,-2 3 3 0,0-2-6 16,-3 0 9-16,-2-1-7 0,-2 4 6 0,0-1-9 16,-1-3 8-16,-1 2-11 0,-13 2 3 0,18-1-25 0,-18 1-15 15,17-5-59-15,-17 5-25 0,11-5-79 0,-11 5 15 16,11-6-44-16,-11 6 28 0,2-7-55 0,-2 7-44 16,6-9-112-16,-6 9-320 0,2-13-242 15</inkml:trace>
          <inkml:trace contextRef="#ctx0" brushRef="#br0" timeOffset="17181.0296">25838 1494 194 0,'0'-8'412'0,"2"-1"-67"0,-2 0-9 16,0 9-88-16,0-16 9 0,-2 9-62 0,2 7 29 0,0-12-64 16,0 12 14-16,-3-12-60 0,3 12 12 0,0-10-54 15,0 10 21-15,0 0-3 0,-6-6 37 0,6 6-24 16,0 0 10-16,-12 6-28 0,12-6 18 15,-10 11-18-15,3-4 10 0,2 2-6 0,-1 1 6 16,0 1-14-16,1-1-4 0,-1 2-21 0,2-1 4 0,-1 2-9 16,-1 1 5-16,4-1-16 0,-2 0 0 0,3 0-10 15,-1 0 0-15,0 0-5 0,2-1 0 0,2 1-11 16,0-2 1-16,-1 1-4 0,4-1 0 0,-1-2 0 16,3 0 3-16,-1 1-6 0,3-5 3 15,0 0-2-15,1-1 2 0,2-1-6 0,1-2 2 16,-13-1-4-16,22 0 1 0,-6-2 0 0,-2-3 3 0,-3 1-2 15,4-2 2-15,-2-3-6 0,0-4 2 0,-2 3-2 16,-2-4 1-16,-1-3-8 0,-3 3-8 16,-1-1-18-16,-4 0-17 0,-2 1-45 0,0-3-23 15,-4 0-75-15,-2 3-19 0,-1 0-55 0,-1 1 11 16,-2-1-84-16,0 4-145 0,-1 0-340 0,2 3-362 0</inkml:trace>
          <inkml:trace contextRef="#ctx0" brushRef="#br0" timeOffset="17804.4762">28632 1353 95 0,'0'-7'542'0,"0"7"-154"0,-3-17-4 0,3 17-100 15,0-16 8-15,0 16-44 0,0-13 11 0,0 13-51 16,3-12-5-16,-3 12-54 0,-3-13-9 0,3 13-48 16,0-8 1-16,0 8-37 0,0 0 30 0,0 0 31 15,0 0 5-15,0 0-23 0,0 0-2 0,0 0 2 16,12 10 3-16,-9-3-14 0,-1 2-13 0,1 2-13 15,-2 0-8-15,2 3-13 0,-1 1-7 0,1 0-7 16,-3-1 1-16,2 3-7 0,0 0-6 0,-1-2-2 16,-1 4-4-16,1-3-8 0,2 0-17 0,-1 1-23 15,-2 0-44-15,4-3-40 0,-2 2-51 0,-2-2-42 0,3-1-59 16,0-2 4-16,2-1-85 0,-3 0-100 16,3-3-369-16,0-1-363 0</inkml:trace>
          <inkml:trace contextRef="#ctx0" brushRef="#br0" timeOffset="18119.002">29046 1256 178 0,'3'-16'549'0,"2"0"-152"0,-4 4-19 16,3 1-97-16,-3 2 21 0,-1-2-56 0,2 3-14 16,0 0-58-16,-2 8-14 0,3-13-53 0,-3 13 3 15,0-8-30-15,0 8 32 0,0 0-11 0,0 0 12 16,0 8-20-16,0-8 7 0,-3 16-6 0,-1-5 8 15,3 2-18-15,-3 3 9 0,1 3-14 0,-2 2-3 16,1 2-3-16,-1 2-7 0,1 3-11 0,-1 1-9 16,0 1-2-16,1 1-8 0,-1 0-8 0,-2 1-3 15,2 1-4-15,0 0-2 0,1 4-5 0,-4-5 1 16,5 0-4-16,-3 0-4 0,-1 1 0 0,0-3-3 0,1 1 6 16,-1-2-1-16,-1 1-1 0,1-2 0 15,-1-1-2-15,-1-2-8 0,2-2-18 0,1-2-23 16,-1-1-39-16,2-6-44 0,0 3-43 0,0-5-52 15,2 2-52-15,-1-2 32 0,3-4-95 0,1-8-187 16,-1 11-333-16,1-11-404 0</inkml:trace>
          <inkml:trace contextRef="#ctx0" brushRef="#br0" timeOffset="18624.86">29243 1628 503 0,'1'-9'412'0,"-1"9"-62"16,0-15-59-16,0 15-51 0,1-15-30 0,-1 15-26 0,0-14-32 15,0 14-34-15,4-11-22 0,-4 11-19 0,5-11-16 16,-5 11-16-16,8-10-5 0,-8 10-10 0,14-9-4 16,-14 9-9-16,19-10-1 0,-12 5-2 15,8 2-4-15,-4-1 1 0,2 0-5 0,0 1 1 16,1-1-8-16,-1 3 2 0,0 0 3 0,3-1-2 15,-16 2 4-15,26 0-4 0,-26 0 1 0,27 3 0 0,-14 0-7 16,-3 2 7-16,0-1 4 0,1 1 0 0,-3 2 11 16,-2 1 15-16,0 1 3 0,0 1 10 15,-4 0 2-15,0 4 1 0,-2-4 1 0,-2 6-2 16,-2-4 13-16,-2 3 4 0,-1 4 1 0,-2-5 0 16,-2 3 5-16,0 0-9 0,0-1-6 0,-4 0 4 0,1-1 5 15,1 0 0-15,0 0-6 0,-1-3-5 0,1 1 4 16,2-2-16-16,3-1-3 0,-1-1-14 15,1-2-4-15,-1 1 3 0,2-2-7 0,2-1 4 16,5-5-12-16,-9 11 9 0,9-11-13 0,-8 8 9 16,8-8-6-16,0 0 6 0,0 10-10 0,0-10 16 0,15 3-20 15,-15-3 0-15,20 3 1 0,-3-3-1 0,-1 0 1 16,2 0-2-16,0-3 0 0,1 3 2 0,-1 0-1 16,2 0-4-16,-3-1 5 0,1 1 1 15,-1-2-2-15,-1 1-1 0,-3 0-2 0,3 1-7 16,-3-3-9-16,-13 3-16 0,21-3-22 0,-21 3-51 15,18-2-56-15,-18 2-60 0,17-5 20 0,-17 5-58 0,12-5-52 16,-12 5-104-16,15-7-388 0,-15 7-334 0</inkml:trace>
          <inkml:trace contextRef="#ctx0" brushRef="#br0" timeOffset="18984.1768">29934 1534 186 0,'-4'-10'500'0,"4"3"-127"0,-3 0-61 0,3 7-56 16,-6-14-36-16,6 14-30 0,-5-8-35 0,5 8-17 16,-9-5-22-16,9 5-9 0,0 0-7 0,-17 5 1 15,10 0 11-15,2 2 14 0,-3 3 13 0,2-1 2 16,-3 2-4-16,1 2-6 0,-1 0 0 0,1 2-6 16,2-1-12-16,-1 3-18 0,0 0-11 0,3-2-9 15,-4 1-10-15,5-1-12 0,-1 1 3 0,2-1-8 16,-1-2-8-16,2 2-7 0,0-2-1 0,2-1-5 15,0 1 4-15,2-2 12 0,1 0 16 0,1-3 5 16,4-1-1-16,1 1-15 0,2-2 2 0,1-1-15 16,0-3 6-16,5-1-3 0,-2-1-5 0,0-1-2 15,1-1-1-15,0-2-8 0,0-3-4 0,-3-1 1 16,2-1-1-16,-3-1-5 0,-2-2 0 0,-2-1-1 16,-1-1-4-16,-4-1-3 0,-1 1-3 0,-1-2-2 15,-4-1-15-15,-4 1-25 0,0-3-35 0,-4 1-47 0,-3 0-62 16,-2-1-60-16,-4 5-82 0,-2-5-27 15,-1 4-65-15,-5-1-128 0,-1 1-362 0,-4-3-473 16</inkml:trace>
        </inkml:traceGroup>
      </inkml:traceGroup>
    </inkml:traceGroup>
    <inkml:traceGroup>
      <inkml:annotationXML>
        <emma:emma xmlns:emma="http://www.w3.org/2003/04/emma" version="1.0">
          <emma:interpretation id="{2C4F5801-DD46-48E1-BB3D-6AE88F848A91}" emma:medium="tactile" emma:mode="ink">
            <msink:context xmlns:msink="http://schemas.microsoft.com/ink/2010/main" type="paragraph" rotatedBoundingBox="24558,11519 30833,11834 30799,12511 24524,1219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86E1F2-37A3-4BDB-B962-00B057D9284A}" emma:medium="tactile" emma:mode="ink">
              <msink:context xmlns:msink="http://schemas.microsoft.com/ink/2010/main" type="line" rotatedBoundingBox="24558,11519 30833,11834 30799,12511 24524,12195"/>
            </emma:interpretation>
          </emma:emma>
        </inkml:annotationXML>
        <inkml:traceGroup>
          <inkml:annotationXML>
            <emma:emma xmlns:emma="http://www.w3.org/2003/04/emma" version="1.0">
              <emma:interpretation id="{64100873-3E0B-4EAA-9332-D3FDAE4163F8}" emma:medium="tactile" emma:mode="ink">
                <msink:context xmlns:msink="http://schemas.microsoft.com/ink/2010/main" type="inkWord" rotatedBoundingBox="24555,11594 25612,11647 25582,12248 24524,12195"/>
              </emma:interpretation>
              <emma:one-of disjunction-type="recognition" id="oneOf6">
                <emma:interpretation id="interp30" emma:lang="en-US" emma:confidence="0.5">
                  <emma:literal>I</emma:literal>
                </emma:interpretation>
                <emma:interpretation id="interp31" emma:lang="en-US" emma:confidence="0">
                  <emma:literal>Z</emma:literal>
                </emma:interpretation>
                <emma:interpretation id="interp32" emma:lang="en-US" emma:confidence="0">
                  <emma:literal>z</emma:literal>
                </emma:interpretation>
                <emma:interpretation id="interp33" emma:lang="en-US" emma:confidence="0">
                  <emma:literal>=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3123.4062">23863 2606 178 0,'0'0'635'0,"0"0"-120"0,-7-9-148 16,7 9-21-16,0 0-44 0,-2-8 4 0,2 8-21 16,0 0 4-16,-4-7-18 0,4 7-22 0,0 0-38 15,-1-7-40-15,1 7-33 0,0 0-27 0,6-7-27 16,-6 7-19-16,14-3-13 0,-14 3-1 0,29 0-8 15,-12 0 3-15,6 0-5 0,5 0 1 0,2 0-7 16,6 4 2-16,1-2-15 0,1-1 1 0,5 4-3 16,4-1-2-16,-3 1-2 0,2-2-1 0,0-3-6 15,-4 4 2-15,-4-1-8 0,-2 2-1 0,-1-4 4 16,-3 2-3-16,-6 0 1 0,-2-1-1 0,-2-1 2 16,-4 1-1-16,-2-2 1 0,0 0-4 0,-3 3-1 15,-13-3-12-15,23 0-22 0,-23 0-21 0,0 0-41 16,16-3-45-16,-16 3-30 0,0 0-72 0,-7-5-11 15,7 5-34-15,-11-4 15 0,11 4-39 0,-21-7-22 16,9 3-32-16,1 0-414 0,0 2-300 0</inkml:trace>
          <inkml:trace contextRef="#ctx0" brushRef="#br0" timeOffset="13376.6723">24458 2551 379 0,'0'0'405'16,"0"0"-9"-16,-14-3-109 0,14 3 1 0,0 0-78 15,-12-3 22-15,12 3-69 0,0 0 19 0,0 0-36 16,-11-4 7-16,11 4-24 0,0 0 48 0,0 0 0 15,-7 7 9-15,7-7-11 0,-5 8 0 0,5-8-19 16,-1 9-8-16,1-9-7 0,-2 16-18 0,0-8-16 16,2 4-10-16,-3 0-13 0,3 0-8 0,-2 0-11 15,0 7-11-15,1-5-12 0,-2 1-6 0,2 4-7 16,0-1-2-16,1-1-7 0,-4 4-3 0,3-2 5 16,-3 2-10-16,2-1 7 0,0 0-16 0,-1 0 15 15,1-3-16-15,-2-1-2 0,3 1-15 0,-1-1-3 16,0-2-41-16,2 0-31 0,0-3-33 0,0 2-42 15,-2-2-46-15,4 0-53 0,-4-2-23 0,2-1-48 16,0 3-83-16,-1-3-96 0,1-8-325 0,-3 13-380 16</inkml:trace>
          <inkml:trace contextRef="#ctx0" brushRef="#br0" timeOffset="13670.1245">24096 3127 131 0,'0'0'608'0,"-21"-5"-158"0,21 5-89 0,-22-2-51 16,22 2-13-16,-18-2-12 0,18 2-27 0,-14-4-24 16,14 4-34-16,-15 0-45 0,15 0-28 0,0 0-28 15,0 0-26-15,0 0 0 0,0 0-7 0,0 0-11 16,0 0-1-16,12 4-11 0,4-2-10 0,3-1-1 0,3 0-7 16,5 1 1-16,4-1-3 0,4 1-7 15,3-1 7-15,-2 0 4 0,4-1 6 0,7 2-5 16,-3-1 0-16,1 3-5 0,-5-2-3 0,-2-2 1 15,0 2-8-15,-1 0-6 0,-4 1 3 0,-3-2-1 0,-4 1-2 16,-1-2 0-16,-3 1-6 0,-3 1 3 0,-3-2 0 16,0 0-4-16,-16 0-11 0,26 0-13 15,-26 0-40-15,22 0-47 0,-22 0-80 0,24-2-54 16,-24 2-109-16,23-4-178 0,-9 1-339 0,0-1-424 16</inkml:trace>
        </inkml:traceGroup>
        <inkml:traceGroup>
          <inkml:annotationXML>
            <emma:emma xmlns:emma="http://www.w3.org/2003/04/emma" version="1.0">
              <emma:interpretation id="{779761A5-C57F-472B-98EB-4519B93E7406}" emma:medium="tactile" emma:mode="ink">
                <msink:context xmlns:msink="http://schemas.microsoft.com/ink/2010/main" type="inkWord" rotatedBoundingBox="29353,11760 30833,11834 30800,12491 29320,12416"/>
              </emma:interpretation>
              <emma:one-of disjunction-type="recognition" id="oneOf7">
                <emma:interpretation id="interp35" emma:lang="en-US" emma:confidence="0.5">
                  <emma:literal>II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TI</emma:literal>
                </emma:interpretation>
                <emma:interpretation id="interp38" emma:lang="en-US" emma:confidence="0">
                  <emma:literal>III</emma:literal>
                </emma:interpretation>
                <emma:interpretation id="interp39" emma:lang="en-US" emma:confidence="0">
                  <emma:literal>TII</emma:literal>
                </emma:interpretation>
              </emma:one-of>
            </emma:emma>
          </inkml:annotationXML>
          <inkml:trace contextRef="#ctx0" brushRef="#br0" timeOffset="14598.1103">29197 2806 394 0,'-15'0'517'0,"15"0"-140"16,0 0-12-16,-17-1-77 0,17 1 33 0,0 0-49 16,0 0-8-16,-14 1-45 0,14-1-19 0,0 0-48 15,0 0-20-15,0 0-38 0,-12 4 34 0,12-4 45 16,0 0 29-16,-4 10 4 0,4-10-32 0,0 12-25 15,0-12-19-15,0 15-16 0,0-5-5 0,4 0-4 16,-2 4-6-16,-1-2-16 0,-1 1-15 0,0 2-6 16,0 0-12-16,-1 2-9 0,-1 2-6 0,-2 2-10 15,4-1-6-15,-5 2 1 0,3 0 1 0,-2 1-12 16,-1 0 1-16,-2-2-3 0,4 0-5 0,-2 0-16 16,0-3 19-16,1-2-75 0,2 1-26 0,-2-4-44 15,0 2-39-15,3-2-42 0,-1-3-32 0,1-1-82 16,-2-1 40-16,3-8-98 0,3 13-82 0,-3-13-516 15,8 4-587-15</inkml:trace>
          <inkml:trace contextRef="#ctx0" brushRef="#br0" timeOffset="14306.0747">28646 2769 191 0,'3'-9'602'0,"-3"9"-181"0,0 0-22 16,0-8-54-16,0 8 20 0,0 0-50 0,1-8-3 16,-1 8-40-16,0 0-31 0,0 0-48 0,3-11-28 15,-3 11-40-15,0 0-17 0,14-5-27 0,-14 5-10 16,23 0-20-16,-6-3-6 0,2 3-11 0,6 0 2 16,6 0-14-16,4 3-7 0,5-3 13 0,8 0-20 15,4 1 0-15,-1-1-5 0,5 2 1 0,4-2-1 16,-3 0 1-16,-4 2 0 0,1-2-1 0,-5 2-2 15,0-2-1-15,-8 0 2 0,-4 0 0 0,-5 0 4 16,-3 0-1-16,-5 0-2 0,0 0 1 0,-6-2 4 16,-1 2-3-16,0 0-5 0,-5 0-4 15,-12 0-21-15,22-2-29 0,-22 2-65 0,15 0-60 0,-15 0-68 16,0 0 31-16,0 0-65 0,0 0-41 0,0 0-102 16,-20-2-409-16,20 2-372 0</inkml:trace>
          <inkml:trace contextRef="#ctx0" brushRef="#br0" timeOffset="15217.7348">28888 3346 275 0,'-22'-2'512'0,"4"-1"-153"0,4 3-13 0,0 0-84 0,14 0 23 16,-24-1-65-16,24 1 1 0,-20-1-73 0,20 1-1 16,0 0-48-16,-20 1 9 0,20-1-42 0,0 0 16 15,0 0-32-15,14 1 22 0,1-1-34 0,1 3 18 16,8-3-37-16,3 1 13 0,8-1-17 0,4 0 13 16,10 0-24-16,1 1-3 0,3-1 3 0,11 0 2 15,2 0-6-15,-1 0 3 0,-1 0-2 0,0 0 8 16,-9 0 22-16,-2 0 15 0,-1-1 9 0,0 1 3 15,-3 0 5-15,-2 1 5 0,-7-1-1 0,-3 0-7 16,-2 0-6-16,-1 2-7 0,-6-2-7 0,-3 0-7 16,1 1-7-16,-7-1-7 0,1 0-3 0,-5 1-1 15,2-1-4-15,-3 2-6 0,-14-2 1 0,21 0-2 16,-21 0-1-16,21 2-3 0,-21-2-3 0,14 1-16 16,-14-1-24-16,13 2-40 0,-13-2-32 0,0 0-71 15,12 4-36-15,-12-4-50 0,0 0-110 0,0 0-520 16,0 0-465-16</inkml:trace>
          <inkml:trace contextRef="#ctx0" brushRef="#br0" timeOffset="14858.8244">29401 2998 141 0,'6'-14'621'0,"-1"1"-177"15,0 2 9-15,-1 1-37 0,-1 0-28 0,0 2-53 0,-1-1-6 16,-2 9-28-16,5-14-29 0,-5 14-37 15,4-12-50-15,-4 12-37 0,3-9-31 0,-3 9-29 16,0 0-15-16,5-7 10 0,-5 7 10 0,0 0 26 16,1 7-27-16,-1-7-12 0,3 14-10 0,-3-6-5 0,0 3-11 15,1 2-9-15,-1 1 11 0,0 2-31 16,0 0 0-16,0 2-9 0,0 2 29 0,-1 1-40 0,1 3 44 16,-4-3-54-16,4 3 37 0,-1-1-52 15,-3 1 2-15,4-2-46 0,-5 1-35 0,3 0-46 16,0-2-54-16,-2 0-60 0,0-2-70 0,0-2-14 15,1-2-54-15,-2-1-62 0,3-3-530 0,-5 0-584 0</inkml:trace>
        </inkml:traceGroup>
      </inkml:traceGroup>
    </inkml:traceGroup>
    <inkml:traceGroup>
      <inkml:annotationXML>
        <emma:emma xmlns:emma="http://www.w3.org/2003/04/emma" version="1.0">
          <emma:interpretation id="{D7DAD26F-2839-4F2A-803F-4535C9E9CA42}" emma:medium="tactile" emma:mode="ink">
            <msink:context xmlns:msink="http://schemas.microsoft.com/ink/2010/main" type="paragraph" rotatedBoundingBox="25121,12799 31399,12915 31386,13614 25108,1349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516003A-B6C0-4D6C-958E-52F8A4C126E7}" emma:medium="tactile" emma:mode="ink">
              <msink:context xmlns:msink="http://schemas.microsoft.com/ink/2010/main" type="line" rotatedBoundingBox="25121,12799 31399,12915 31386,13614 25108,13498"/>
            </emma:interpretation>
          </emma:emma>
        </inkml:annotationXML>
        <inkml:traceGroup>
          <inkml:annotationXML>
            <emma:emma xmlns:emma="http://www.w3.org/2003/04/emma" version="1.0">
              <emma:interpretation id="{5318F526-520A-4F54-8E6B-DD117A977F5F}" emma:medium="tactile" emma:mode="ink">
                <msink:context xmlns:msink="http://schemas.microsoft.com/ink/2010/main" type="inkWord" rotatedBoundingBox="25121,12799 26235,12820 26223,13516 25108,13495">
                  <msink:destinationLink direction="from" ref="{0C27C00B-4FCC-4D14-B575-FCBC50039AD6}"/>
                </msink:context>
              </emma:interpretation>
              <emma:one-of disjunction-type="recognition" id="oneOf8">
                <emma:interpretation id="interp40" emma:lang="en-US" emma:confidence="0.5">
                  <emma:literal>20</emma:literal>
                </emma:interpretation>
                <emma:interpretation id="interp41" emma:lang="en-US" emma:confidence="0.5">
                  <emma:literal>2 o</emma:literal>
                </emma:interpretation>
                <emma:interpretation id="interp42" emma:lang="en-US" emma:confidence="0">
                  <emma:literal>2 O</emma:literal>
                </emma:interpretation>
                <emma:interpretation id="interp43" emma:lang="en-US" emma:confidence="0">
                  <emma:literal>2 0</emma:literal>
                </emma:interpretation>
                <emma:interpretation id="interp44" emma:lang="en-US" emma:confidence="0">
                  <emma:literal>200</emma:literal>
                </emma:interpretation>
              </emma:one-of>
            </emma:emma>
          </inkml:annotationXML>
          <inkml:trace contextRef="#ctx0" brushRef="#br0" timeOffset="20338.9072">24494 3935 305 0,'0'0'358'0,"0"0"-28"16,-6-5-61-16,6 5-15 0,0 0-56 0,-4-9 16 15,4 9-33-15,-5-5-19 0,5 5-23 0,0-10-55 16,0 10 29-16,0-11-48 0,0 11 46 0,0-13-32 16,4 4 20-16,-3 1-19 0,5 1 16 0,0-4-30 15,3 0 9-15,0-1-28 0,5 0 13 0,0 1-20 16,0 0 6-16,5 0-18 0,-1 1 7 0,4-2-19 16,1 4 12-16,-1 1-17 0,1 0 9 0,-2 3-18 15,1 1 16-15,1 0-17 0,-6 2 13 0,4 2-17 16,-4 2 15-16,2 1-14 0,-2 4 21 0,-2 0-4 15,0 1 10-15,-4 3-1 0,0 2 19 0,-4-1-15 16,-1 3 18-16,-1 0 3 0,-4 1 7 0,-1 0 2 16,-1 3-4-16,-4 1-8 0,-3 3-7 0,-1-2 9 15,-4 2-10-15,-3 0 5 0,2 0-11 0,-7 1 5 16,2-1-5-16,-2 2 4 0,-2-2-2 0,0 0 3 16,-1 0-6-16,0-4-1 0,0 2-4 0,4-3 0 15,-1-3-5-15,0-1-1 0,2 3-2 0,-2-5 0 16,3 1-4-16,1-1 2 0,2-2-4 0,1-1 2 15,-2 0-6-15,4-3 0 0,2 3-2 0,2-4 1 0,-2-1-1 16,3 1-1-16,7-6 0 0,-13 10 1 16,13-10 2-16,-10 7-4 0,10-7 0 0,-8 5-1 0,8-5 7 15,0 0-2-15,3 7 3 0,-3-7-2 16,15 2 3-16,-15-2-7 0,25-2 2 0,-8 1-4 0,1-1 5 16,5-3-5-16,4 2 4 0,5 0-7 0,1-1 6 15,1 0-7-15,1-1 4 0,0-1-5 0,0 3 4 16,0-1 0-16,-2 1-1 0,0 0-2 15,-8 0 5-15,1-3-6 0,-2 5 4 0,-5-2-2 0,-1 2 4 16,-4-1-1-16,1 1 6 0,-1 0-1 0,-14 1 10 16,19-2-3-16,-19 2 4 0,17-1-10 0,-17 1 6 15,13-3-10-15,-13 3 5 0,0 0-8 16,0 0 1-16,0 0-8 0,0 0-7 0,0 0-23 0,0 0-29 16,0 0-23-16,-6-8-46 0,6 8-26 0,0 0-59 15,-13-5-26-15,13 5-60 0,-11-4-17 0,11 4-98 16,-5-10-528-16,3 3-527 0</inkml:trace>
          <inkml:trace contextRef="#ctx0" brushRef="#br0" timeOffset="20948.8595">25285 3889 238 0,'0'0'388'0,"0"0"-90"0,0 0-2 0,0 0-68 0,0 0 4 16,-1-9-59-16,1 9 20 0,0 0-55 0,0 0 19 15,0 0-48-15,-5-9 32 0,5 9-45 0,0 0 21 16,0 0-42-16,0 0 17 0,0 0-27 0,0 0 32 15,0 0-11-15,0 0 9 0,-17 2-23 0,17-2 5 16,-8 9-18-16,8-9 14 0,-10 11 12 0,4-3-7 16,0 1-5-16,1 1-3 0,-2 2 5 0,2 1-5 15,-1 3-12-15,1 1-12 0,-1 2 7 0,1-3-9 16,3 4 4-16,-2 0 0 0,1 2 5 0,-1-1-11 16,4 0-4-16,-1 2-9 0,1-2-2 0,0 2-5 15,1-2 4-15,-1-2-4 0,4 0 2 0,-1 1-3 16,-1-2 0-16,1 1 0 0,3-2 5 0,0-3-1 15,-1 1 5-15,1-5 3 0,-1 3 1 0,2-3 10 16,-1-1-5-16,3-1 12 0,-1-3-16 0,4-1 6 16,-2 2-18-16,3-5 5 0,-13-1-13 0,23-1 8 15,-7-3-19-15,-1 0 14 0,0-2-18 0,2-1 18 16,-2-3-21-16,-1 0 14 0,3-5-17 0,-1-1 16 16,-3 2-15-16,1-6 1 0,0-1-2 0,-2-1 4 15,-2 0 1-15,-2-2 1 0,0 3-1 0,-2 1 1 16,-3-2-1-16,1 2 0 0,-3-1 0 0,-1-2-3 15,0 3 4-15,-1 1-2 0,-3-2 2 0,-3 5-6 16,2 0 17-16,-1 0-15 0,-2 0 9 0,-1 3-8 16,-3 1 12-16,-1 0-15 0,-1 1 13 0,1 2-12 15,-1 4 11-15,-1-2-10 0,-1 4 9 0,1-1-18 16,-1 1-18-16,0 3-34 0,-1-2-41 0,-1 4-60 16,4-1-49-16,-3 2-69 0,3 2 0 0,0-3-34 15,4 5-107-15,-1-3-595 0,-1-1-627 0</inkml:trace>
        </inkml:traceGroup>
        <inkml:traceGroup>
          <inkml:annotationXML>
            <emma:emma xmlns:emma="http://www.w3.org/2003/04/emma" version="1.0">
              <emma:interpretation id="{861D70E3-79E3-4E4E-83C1-C88BD0589865}" emma:medium="tactile" emma:mode="ink">
                <msink:context xmlns:msink="http://schemas.microsoft.com/ink/2010/main" type="inkWord" rotatedBoundingBox="29875,12915 31398,12943 31386,13614 29862,13586"/>
              </emma:interpretation>
              <emma:one-of disjunction-type="recognition" id="oneOf9">
                <emma:interpretation id="interp45" emma:lang="en-US" emma:confidence="0.5">
                  <emma:literal>20</emma:literal>
                </emma:interpretation>
                <emma:interpretation id="interp46" emma:lang="en-US" emma:confidence="0">
                  <emma:literal>20.</emma:literal>
                </emma:interpretation>
                <emma:interpretation id="interp47" emma:lang="en-US" emma:confidence="0.5">
                  <emma:literal>20 -</emma:literal>
                </emma:interpretation>
                <emma:interpretation id="interp48" emma:lang="en-US" emma:confidence="0">
                  <emma:literal>20 _</emma:literal>
                </emma:interpretation>
                <emma:interpretation id="interp49" emma:lang="en-US" emma:confidence="0">
                  <emma:literal>20 .</emma:literal>
                </emma:interpretation>
              </emma:one-of>
            </emma:emma>
          </inkml:annotationXML>
          <inkml:trace contextRef="#ctx0" brushRef="#br0" timeOffset="21911.9611">29262 4064 411 0,'0'0'403'0,"0"0"-32"15,-11-4-98-15,11 4 19 0,0 0-69 0,-12-3 16 16,12 3-50-16,-8-4 23 0,8 4-34 0,-9-5 8 15,9 5-39-15,-6-4 1 0,6 4-36 0,-8-7 1 16,8 7-25-16,-5-9 6 0,5 9-12 0,-4-11 4 16,4 11-24-16,-3-15-2 0,4 7-13 0,1-1-6 15,0-2-5-15,2 1-5 0,1 0-8 0,1-1 3 16,3 0-8-16,0 0-5 0,0-2 0 0,4 2-5 16,0 1 1-16,-2 0-5 0,6 2 3 0,-3-1-7 15,3 4 0-15,-3-2 0 0,5 3 1 0,-3 1 2 16,0 2-3-16,1-1 0 0,-3 2-3 0,3 3 3 15,-3 1-1-15,0 0 0 0,0 3 2 0,-2 1-3 16,0 1 2-16,-3 2 5 0,0 4-12 0,-1-1 21 0,-4 3-13 16,-2-2 3-16,-2 3 0 0,0 0 1 15,-6 5 5-15,-1 1 8 0,-3 0 6 0,-3-1 7 16,-4 3 8-16,-1 2 2 0,-4-2-2 0,0 0 6 0,1-2 0 16,-2 0-4-16,-3 0-3 0,3-3 1 0,1-1-5 15,4-2-6-15,-2-1 1 0,0 0-8 0,7-6-6 16,-3 4-2-16,4-6-1 0,1 4-5 15,0-6 1-15,5 3 27 0,-2-3-32 0,2-1 1 0,1-1 3 16,5-5 5-16,-2 9-3 0,2-9 0 16,9 7 1-16,-9-7-4 0,17 4-2 0,-3-1-2 15,-14-3 2-15,30 1-2 0,-12 1-1 0,2-2 4 0,3 0-5 16,3 0-6-16,0 0 7 0,2 0 3 0,1-2-3 16,-1 1 0-16,1 1 5 0,-2 0-6 0,-1-3 0 15,1 0 1-15,-4 2 4 0,-1 0-2 0,-4-1 1 16,0-2 4-16,-2 4-6 0,-3-3 1 0,1-3 1 15,-1 5-1-15,-3-5-8 0,-1 4-10 0,-9 2-14 16,15-6-30-16,-15 6-42 0,7-10-31 0,-7 10-29 16,9-7-27-16,-9 7-68 0,3-9-5 0,-3 9-11 15,4-11-29-15,-4 11-47 0,1-11-142 0,1 2-266 16,0 2-268-16</inkml:trace>
          <inkml:trace contextRef="#ctx0" brushRef="#br0" timeOffset="22485.1542">29935 4053 323 0,'4'-7'352'0,"-4"7"-41"0,3-11-7 0,-3 11-92 15,5-13 10-15,-5 13-73 0,1-10 39 0,-1 10-62 16,4-10 28-16,-4 10-67 0,1-5 34 16,-1 5-61-16,0 0 27 0,3-12-50 0,-3 12 38 0,0 0-50 15,0 0 69-15,0 0-25 0,0 0 24 0,0 0-20 16,0 0 24-16,-12 3-21 0,12-3 19 0,-9 12-20 15,7-7 13-15,-4 7-18 0,1-3-6 0,1 1 1 16,-1 2 1-16,0 1-3 0,2 1 3 0,-1 1-6 16,-2 0-1-16,3 2-3 0,0 1-5 0,-3 0-4 15,4 0-1-15,-2-1-5 0,0 2-1 0,1 1 7 16,0-1 0-16,1-1-3 0,-2-1 0 0,4-1-5 16,-2 0-4-16,2 0-5 0,-3-1-7 0,3-1 0 15,-1 0-3-15,2 2-4 0,-1-4-3 0,3 3-1 16,-1-4 1-16,-2 2 3 0,6-2 9 0,-4 0-7 15,2-2 2-15,1 0 7 0,0 0 2 0,2-3 9 16,-2 0-4-16,5 1 0 0,-2-5-10 0,-8-2-4 16,21 5-3-16,-21-5-2 0,22 0-3 0,-22 0 2 0,21-3 2 15,-10 0-10-15,1-2 2 0,2-3 20 16,-2 1-27-16,2-2-2 0,-4-2 1 0,2 0 4 16,0-3-7-16,2 1 2 0,-5-1-1 0,1-3 1 15,-3 3 1-15,2-3 0 0,-3-1 6 0,1 2-11 0,-2-2 4 16,0 1 0-16,-2-3-1 0,-1 5-2 0,-2-1 2 15,0-1 6-15,0 0-9 0,-2 1 4 0,-1 1-11 16,-1-5 12-16,-1 4-11 0,0 0 13 0,-2-3-13 16,1 3 15-16,-2 3-12 0,-1-5 12 0,4 5-12 15,-4 0 12-15,1 0 0 0,2 3 3 0,-2 0-7 16,1 1 0-16,-2 0-1 0,4 1 1 0,-1-1-4 16,-2 3-6-16,8 6-10 0,-12-11-21 0,12 11-16 15,-14-7-20-15,14 7-30 0,-13-3-26 0,13 3-47 16,-15-1-17-16,15 1-72 0,-13 1 40 0,13-1-36 15,-12 3-14-15,12-3-86 0,-7 6-552 0,7-6-486 16</inkml:trace>
          <inkml:trace contextRef="#ctx0" brushRef="#br0" timeOffset="22645.161">30589 4069 52 0,'14'-4'579'0,"-1"0"-172"0,-13 4-98 16,22-2-106-16,-22 2-83 0,17-3-75 16,-17 3-57-16,18 0-82 0,-18 0-190 0,19 3-136 15,-19-3 116-15</inkml:trace>
        </inkml:traceGroup>
      </inkml:traceGroup>
    </inkml:traceGroup>
    <inkml:traceGroup>
      <inkml:annotationXML>
        <emma:emma xmlns:emma="http://www.w3.org/2003/04/emma" version="1.0">
          <emma:interpretation id="{1E6D29C6-CE2A-4A98-B470-33AFBC9FBBCF}" emma:medium="tactile" emma:mode="ink">
            <msink:context xmlns:msink="http://schemas.microsoft.com/ink/2010/main" type="paragraph" rotatedBoundingBox="30520,14805 30527,14246 30557,14247 30550,1480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EB7092B7-A771-44B9-B99C-D578181EF7BE}" emma:medium="tactile" emma:mode="ink">
              <msink:context xmlns:msink="http://schemas.microsoft.com/ink/2010/main" type="line" rotatedBoundingBox="30520,14805 30527,14246 30557,14247 30550,14806"/>
            </emma:interpretation>
          </emma:emma>
        </inkml:annotationXML>
        <inkml:traceGroup>
          <inkml:annotationXML>
            <emma:emma xmlns:emma="http://www.w3.org/2003/04/emma" version="1.0">
              <emma:interpretation id="{218DF579-598B-4FE8-A88F-68E99D9495E4}" emma:medium="tactile" emma:mode="ink">
                <msink:context xmlns:msink="http://schemas.microsoft.com/ink/2010/main" type="inkWord" rotatedBoundingBox="30520,14805 30527,14246 30557,14247 30550,14806"/>
              </emma:interpretation>
              <emma:one-of disjunction-type="recognition" id="oneOf10">
                <emma:interpretation id="interp50" emma:lang="en-US" emma:confidence="0.5">
                  <emma:literal>.</emma:literal>
                </emma:interpretation>
                <emma:interpretation id="interp51" emma:lang="en-US" emma:confidence="0">
                  <emma:literal>_</emma:literal>
                </emma:interpretation>
                <emma:interpretation id="interp52" emma:lang="en-US" emma:confidence="0">
                  <emma:literal>-</emma:literal>
                </emma:interpretation>
                <emma:interpretation id="interp53" emma:lang="en-US" emma:confidence="0">
                  <emma:literal>:</emma:literal>
                </emma:interpretation>
                <emma:interpretation id="interp5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25053.424">29824 5193 241 0,'0'0'366'16,"2"-8"-58"-16,-2 8-29 0,0 0-39 0,0 0-20 0,0-12-14 15,0 12-21-15,0 0-24 0,0 0-18 0,0 0-10 16,0 0 14-16,0-8 12 0,0 8 15 0,0 0 5 16,0 0-2-16,0 0-7 0,0 0-10 0,0 0-16 15,0 0-16-15,0 0-11 0,0 0-19 0,0 0-10 16,0 0-13-16,0 0 29 0,0 0 11 0,0 0-9 16,0 0-11-16,6 7-11 0,-6-7 10 0,1 10 22 15,-1-10-6-15,2 14 3 0,-2-4 5 0,2 0-2 16,-2 0 3-16,1 1-7 0,-1 1-3 0,0 2 9 15,0-1-15-15,0 0 20 0,0 2-15 0,0 0-10 16,0-1-9-16,0 3 2 0,0-2 6 0,0 1-13 0,-1 2 0 16,1 1 3-16,-2-3-7 0,2 3-8 15,0 1-8-15,-2-1-9 0,2 1-32 0,-1-3 26 16,1 1-36-16,0 0 26 0,-2-3-33 0,1 2 24 16,1-4-28-16,-3 1 22 0,3-1-21 0,-1-2 22 0,0-2-27 15,1 1 33-15,-3-1-25 0,3-9 67 0,0 15-8 16,0-15 45-16,-1 13-24 0,1-13 19 15,0 10-37-15,0-10 17 0,0 0-43 0,1 10-4 0,-1-10 13 16,0 0-29-16,0 0 13 0,0 0-35 0,0 0 0 16,0 0-16-16,0 0-69 0,0 0-96 0,11-3-23 15,-11 3-75-15,0 0-61 0,6-6-99 16,-6 6-91-16,0 0-105 0,5-6-19 0,-5 6-232 0,0 0-358 16,5-5-853-16</inkml:trace>
        </inkml:traceGroup>
      </inkml:traceGroup>
    </inkml:traceGroup>
    <inkml:traceGroup>
      <inkml:annotationXML>
        <emma:emma xmlns:emma="http://www.w3.org/2003/04/emma" version="1.0">
          <emma:interpretation id="{0D73C51D-72FC-434D-9519-AC59F55A3CDC}" emma:medium="tactile" emma:mode="ink">
            <msink:context xmlns:msink="http://schemas.microsoft.com/ink/2010/main" type="paragraph" rotatedBoundingBox="14674,17101 32936,15467 33071,16979 14810,186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3A3B2A-5F01-4BD4-9A75-B60D60DB11F7}" emma:medium="tactile" emma:mode="ink">
              <msink:context xmlns:msink="http://schemas.microsoft.com/ink/2010/main" type="line" rotatedBoundingBox="14674,17101 32936,15467 33071,16979 14810,18613"/>
            </emma:interpretation>
          </emma:emma>
        </inkml:annotationXML>
        <inkml:traceGroup>
          <inkml:annotationXML>
            <emma:emma xmlns:emma="http://www.w3.org/2003/04/emma" version="1.0">
              <emma:interpretation id="{1A948E52-4DAD-45CA-B0D6-6FB43C1315B9}" emma:medium="tactile" emma:mode="ink">
                <msink:context xmlns:msink="http://schemas.microsoft.com/ink/2010/main" type="inkWord" rotatedBoundingBox="14723,17639 16813,17451 16892,18333 14801,18520"/>
              </emma:interpretation>
              <emma:one-of disjunction-type="recognition" id="oneOf11">
                <emma:interpretation id="interp55" emma:lang="en-US" emma:confidence="0.5">
                  <emma:literal>T</emma:literal>
                </emma:interpretation>
                <emma:interpretation id="interp56" emma:lang="en-US" emma:confidence="0">
                  <emma:literal>=</emma:literal>
                </emma:interpretation>
                <emma:interpretation id="interp57" emma:lang="en-US" emma:confidence="0">
                  <emma:literal>F</emma:literal>
                </emma:interpretation>
                <emma:interpretation id="interp58" emma:lang="en-US" emma:confidence="0">
                  <emma:literal>-</emma:literal>
                </emma:interpretation>
                <emma:interpretation id="interp59" emma:lang="en-US" emma:confidence="0">
                  <emma:literal>J</emma:literal>
                </emma:interpretation>
              </emma:one-of>
            </emma:emma>
          </inkml:annotationXML>
          <inkml:trace contextRef="#ctx0" brushRef="#br1" timeOffset="84120.998">14864 8967 227 0,'-1'-11'336'0,"-3"0"-49"0,4 0-56 15,0 1-48-15,0-1-5 0,0 0 34 0,0 1-54 16,1 0 11-16,2 1-52 0,-2-2 38 0,1 3-63 16,0-1 16-16,1 1-55 0,2 1 20 0,0-2-46 15,3 2 30-15,1 2-46 0,-1-1 31 0,3 2-31 16,-11 4 31-16,17-4-42 0,-17 4 37 0,22 0-38 16,-10 3 43-16,-2 0-40 0,-1 2 46 0,2 3-41 15,-2-1 16-15,-2 5 38 0,0-2 27 0,-2 1 8 16,0 3-8-16,-1 0 9 0,-4 1-13 0,0 0-9 0,-3 2-1 15,-3 0-5-15,0 2 1 0,-5-1 35 0,-2 0-62 16,-2 5 38-16,-2-6-51 0,-1 3 36 16,-2-4-51-16,0 2 36 0,-4-2-51 0,1-1 41 15,0-1-49-15,-2-1 43 0,-1-1-50 0,3-3 50 0,-3-1-52 16,4-1 46-16,-1-1-48 0,1-2 49 0,0-2-51 16,2-1 47-16,0-2-47 0,0-1 47 0,2-2-48 15,-3-2 46-15,7-1-48 0,0 0 46 0,2-3-48 16,1 2 46-16,4-6-50 0,2 3 4 0,2-2 2 15,1 2 4-15,2-3 3 0,4 2 3 0,-2 0 6 16,3 1-1-16,2 1 1 0,1 1 0 0,-1 1 2 16,0 1 2-16,3 2-1 0,-10 5 2 0,16-3-1 15,-16 3 1-15,15 0-2 0,-15 0 5 0,21 5-2 16,-11 1 0-16,-1 1 41 0,2 4-45 0,0 1 38 16,1 0-50-16,0 3 48 0,-1 0-47 0,5 3 42 15,-3 0-43-15,1 3 42 0,-1-4-43 0,0 2 54 16,0 1-56-16,1-1 41 0,-1 1-55 0,-2-3 0 15,-1-1-104-15,-2 3-79 0,-1-5-52 0,4 3-69 16,-6-3-67-16,1-1-446 0,0-2-396 0</inkml:trace>
          <inkml:trace contextRef="#ctx0" brushRef="#br1" timeOffset="84279.7439">15128 9306 338 0,'3'-8'324'0,"-3"8"-105"16,8-13-23-16,-8 13-61 0,2-9-16 0,-2 9-49 16,9-7 3-16,-9 7-71 0,7-8-57 0,-7 8-121 15,7-3-220-15,-7 3 148 0</inkml:trace>
          <inkml:trace contextRef="#ctx0" brushRef="#br1" timeOffset="83475.5894">15872 8445 200 0,'0'0'315'16,"0"0"-46"-16,4-7-68 0,-4 7-9 0,0 0-56 16,0 0-16-16,3-7-43 0,-3 7-1 0,0 0-31 15,0 0 5-15,0 0-25 0,0 0 12 0,0 0-38 0,0 0-40 16,0 0-111-16,0 0-95 0,0 0-166 15,0 0 125-15</inkml:trace>
          <inkml:trace contextRef="#ctx0" brushRef="#br1" timeOffset="83270.8633">14099 8560 259 0,'-19'0'249'0,"2"0"-65"15,17 0-8-15,-23-3-42 0,23 3 0 0,-20 0-47 16,20 0-2-16,0 0-32 0,0 0 3 0,0 0-28 16,0 0 13-16,0 0-26 0,20-1 16 0,-3 1-26 15,3-2 19-15,8 2-23 0,5-2 20 0,5 0-26 16,10 1 26-16,5-2-25 0,9-2 21 0,4 2-22 15,2-2 21-15,2 2-24 0,4-1 17 0,5-2-17 16,9 0 23-16,5 0-28 0,-1 0 27 0,0 0-25 16,-1 2 23-16,-15-3-24 0,3 3 25 0,-5 0-22 15,-3-2 19-15,-1 3-18 0,-4-4 21 0,-6 4-22 16,1-2 21-16,-13 1-10 0,1 0 21 0,-6-3-11 0,-8 6 28 16,0-3-19-16,-5 1 15 0,-3 0-21 0,-4 1 14 15,-2-1-22-15,-4 2 16 0,-3-2-22 0,2 1 17 16,-4 0-16-16,-12 2 14 0,21-1-20 15,-21 1 13-15,14 0-37 0,-14 0-19 0,0 0-88 0,0 0-44 16,0 0-294-16,0 0 43 0</inkml:trace>
        </inkml:traceGroup>
        <inkml:traceGroup>
          <inkml:annotationXML>
            <emma:emma xmlns:emma="http://www.w3.org/2003/04/emma" version="1.0">
              <emma:interpretation id="{7D760085-1AEB-4B11-B879-66F33D2EBEFD}" emma:medium="tactile" emma:mode="ink">
                <msink:context xmlns:msink="http://schemas.microsoft.com/ink/2010/main" type="inkWord" rotatedBoundingBox="17912,17121 18338,17083 18357,17292 17931,17330"/>
              </emma:interpretation>
              <emma:one-of disjunction-type="recognition" id="oneOf12">
                <emma:interpretation id="interp60" emma:lang="en-US" emma:confidence="0.5">
                  <emma:literal>=</emma:literal>
                </emma:interpretation>
                <emma:interpretation id="interp61" emma:lang="en-US" emma:confidence="0">
                  <emma:literal>a</emma:literal>
                </emma:interpretation>
                <emma:interpretation id="interp62" emma:lang="en-US" emma:confidence="0">
                  <emma:literal>_</emma:literal>
                </emma:interpretation>
                <emma:interpretation id="interp63" emma:lang="en-US" emma:confidence="0">
                  <emma:literal>A</emma:literal>
                </emma:interpretation>
                <emma:interpretation id="interp64" emma:lang="en-US" emma:confidence="0">
                  <emma:literal>-</emma:literal>
                </emma:interpretation>
              </emma:one-of>
            </emma:emma>
          </inkml:annotationXML>
          <inkml:trace contextRef="#ctx0" brushRef="#br1" timeOffset="85572.079">17260 8188 220 0,'-12'2'278'0,"12"-2"-29"16,0 0-39-16,-12 3-28 0,12-3-20 15,0 0-18-15,0 0-16 0,-12 4-11 0,12-4-17 0,0 0-6 16,0 0 4-16,0 0-5 0,0 0-9 0,0 0-12 15,0 0-11-15,6 5-8 0,-6-5-15 0,13 2-3 16,-13-2-16-16,18 0 5 0,-18 0-3 0,23 0-6 16,-23 0-4-16,31 0-3 0,-31 0 2 0,30 0-6 15,-14 0 5-15,-2-2 0 0,3 2-4 0,-17 0-3 16,27 0-2-16,-27 0-5 0,23 0-10 0,-23 0-22 16,22 2-37-16,-22-2-62 0,20 0-47 0,-20 0-92 15,18 0-296-15,-18 0-87 0</inkml:trace>
          <inkml:trace contextRef="#ctx0" brushRef="#br1" timeOffset="85308.8812">17243 8048 296 0,'0'0'317'0,"0"0"-58"0,0 0-37 0,-8-6-30 15,8 6-33-15,0 0-13 0,0 0-14 0,0 0-26 16,0 0 5-16,-10-4-10 0,10 4-9 0,0 0-17 16,0 0-5-16,0 0 8 0,0 0 4 0,0 0-1 15,0 0 33-15,0 0-47 0,17 3-10 0,-17-3-4 16,15 4-5-16,-15-4-7 0,20 4-5 0,-9-2-2 15,5-1-8-15,-2 2-11 0,3-1 4 0,-2 2 0 16,2-3-8-16,0-1 2 0,1 3-7 0,-1-2 3 16,2 1-9-16,-2-2-1 0,0 0 7 0,0 0-7 15,-3 0-3-15,2 0-7 0,-16 0-19 0,27 0-21 16,-27 0-34-16,19-2-24 0,-19 2-55 0,17-1-48 16,-17 1-67-16,17 0-399 0,-17 0-189 0</inkml:trace>
          <inkml:trace contextRef="#ctx0" brushRef="#br1" timeOffset="85723.987">17640 8212 105 0,'0'0'375'0,"0"0"-66"0,0 0-78 0,0 0-20 16,-2-8-64-16,2 8-17 0,0 0-40 0,0 0 1 15,0 0-38-15,0 0 3 0,0 0-26 0,0 0 7 16,0 0-49-16,0 0-61 0,0 0-171 0,0 0-240 0,0 0 33 15</inkml:trace>
        </inkml:traceGroup>
        <inkml:traceGroup>
          <inkml:annotationXML>
            <emma:emma xmlns:emma="http://www.w3.org/2003/04/emma" version="1.0">
              <emma:interpretation id="{6B7795E4-5D6A-4AC6-9B2A-2959A143E499}" emma:medium="tactile" emma:mode="ink">
                <msink:context xmlns:msink="http://schemas.microsoft.com/ink/2010/main" type="inkWord" rotatedBoundingBox="19171,16723 23530,16578 23578,18022 19219,18167"/>
              </emma:interpretation>
              <emma:one-of disjunction-type="recognition" id="oneOf13">
                <emma:interpretation id="interp65" emma:lang="en-US" emma:confidence="0.5">
                  <emma:literal>369-186.</emma:literal>
                </emma:interpretation>
                <emma:interpretation id="interp66" emma:lang="en-US" emma:confidence="0">
                  <emma:literal>369=184.</emma:literal>
                </emma:interpretation>
                <emma:interpretation id="interp67" emma:lang="en-US" emma:confidence="0">
                  <emma:literal>369=186.</emma:literal>
                </emma:interpretation>
                <emma:interpretation id="interp68" emma:lang="en-US" emma:confidence="0">
                  <emma:literal>3269-186.</emma:literal>
                </emma:interpretation>
                <emma:interpretation id="interp69" emma:lang="en-US" emma:confidence="0">
                  <emma:literal>3697=184.</emma:literal>
                </emma:interpretation>
              </emma:one-of>
            </emma:emma>
          </inkml:annotationXML>
          <inkml:trace contextRef="#ctx0" brushRef="#br1" timeOffset="88342.8666">18506 7753 97 0,'0'0'312'0,"0"0"-77"16,0 0-49-16,0 0-30 0,0 0-16 0,0 0-21 15,0 0-2-15,-5-5-11 0,5 5-8 0,0 0-10 16,0 0-16-16,0 0-7 0,0 0-7 0,0 0-3 16,0 0-13-16,0 0 15 0,0 0-2 0,0 0 2 15,0 0-9-15,0 0 3 0,0 0-5 0,0 0-3 16,0 0-5-16,0 0-5 0,0 0-5 0,0 0-4 15,0 0-1-15,0 0-7 0,0 0-1 0,0 0-5 0,0 0 3 16,0 0-3-16,0 0 0 0,0 0-5 0,0 0 1 16,0 0 3-16,0 0-2 0,0 0-4 15,0 0 5-15,0 0 3 0,0 0-16 0,0 0 6 16,0 0 6-16,0 0 3 0,0 0-5 0,0 0-4 0,0 0 12 16,0 0-16-16,0 0 1 0,0 0 3 0,0 0 0 15,0 0 3-15,0 0 1 0,0 0-3 16,0 0-4-16,0 0 1 0,0 0 3 0,0 0 1 0,0 0 0 15,0 0-3-15,0 0-1 0,0 0 0 0,0 0 2 16,0 0 0-16,0 0-3 0,0 0 4 0,0 0-4 16,0 0 4-16,0 0-5 0,0 0 6 0,0 0-8 15,0 0 7-15,0 0-1 0,0 0 3 0,0 0-2 16,0 0-6-16,0 0 2 0,0 0 0 0,0 0 16 16,0 0-15-16,0 0 0 0,0 0 1 0,0 0 0 15,0 0 1-15,0 0-2 0,0 0 1 0,0 0 0 16,0 0 3-16,0 0 0 0,0 0-5 0,0 0-9 15,0 0 14-15,0 0 2 0,0 0 1 0,0 0-2 16,0 0 5-16,0 0 5 0,0 0-6 0,0 0 3 16,0 0 35-16,0 0-39 0,0 0 37 0,0 0-46 15,0 0 39-15,0 0-42 0,0 0 42 0,0 0-31 16,0 0 36-16,0 0-48 0,-9-7 42 0,9 7-49 16,0 0 40-16,-5-7-40 0,5 7 45 0,0 0-48 0,-6-9 2 15,6 9 2-15,-1-8 8 0,1 8-2 16,-2-9 5-16,2 9 2 0,-3-10 1 0,3 10-2 15,-3-11 2-15,3 11-4 0,0-10 2 0,0 10 0 16,-2-11 5-16,2 11-5 0,0 0 4 0,0-11-2 0,0 11-7 16,0 0-2-16,-1-8 3 0,1 8-2 0,0 0 6 15,0 0-1-15,6-6-1 0,-6 6 1 0,0 0-2 16,17 4 3-16,-17-4 0 0,15 7 0 0,-3-4 0 16,-2 2 2-16,3-2-4 0,0 3 2 0,2-1 4 15,-1 0-2-15,3 0 4 0,3 0-5 0,-2 0 0 16,2 1 38-16,-3-3-42 0,3 2 40 0,-4-3-46 15,1 1 40-15,0 1-45 0,-1-4 45 0,-1 1-50 16,-15-1 46-16,25 0-45 0,-25 0 6 0,28-1 2 16,-28 1-2-16,23-4 12 0,-13 1-7 0,2 0 9 15,-4-3-2-15,3 5 3 0,-2-6 1 0,-1 3-2 16,-1-1 4-16,-1 0-7 0,-1 0 10 0,0 0 2 16,-5 5 1-16,10-10 7 0,-10 10 7 0,7-9 3 15,-7 9-13-15,7-8 2 0,-7 8-7 0,0 0-4 16,6-6-5-16,-6 6 4 0,0 0-2 0,0 0-7 15,0 0 9-15,-9 11-5 0,4-6 6 0,-1 3-3 16,-4 1-6-16,5 1 40 0,-6 1-39 0,3 2 31 16,-2 2-19-16,-1 0 30 0,-2 1-25 0,2-1 23 0,-1 2-26 15,-1 2 1-15,-1-1 0 0,2-2 0 16,0 1-1-16,1-1-7 0,-1-1 0 0,4 0 2 0,-1-3-8 16,2-1 8-16,-2-1-2 0,2-1 2 15,2-1 7-15,-2-1 34 0,7-7 17 0,-6 12 6 0,6-12-5 16,-7 7-14-16,7-7-10 0,0 0-12 0,0 0-5 15,0 0-5-15,0 0-5 0,8-7-2 16,-8 7-4-16,14-10-5 0,-6 4 3 0,3 2-2 0,-2-3-2 16,4 4-2-16,-2-3 1 0,2 2-4 0,0 0-2 15,-1 2 2-15,3 1-1 0,-2-1 0 0,-13 2 0 16,29 2 6-16,-14-1-8 0,-1 2 1 0,2 3 3 16,0 1-3-16,-2 1 1 0,-1 1 2 0,1 1 0 15,-1 1-1-15,-1 4-1 0,-2-4 2 0,0 3 1 16,-1 0 0-16,-2 0 5 0,-2-1 1 0,0 1-4 15,-1 0 3-15,-3-3 12 0,-1 3 13 0,0-1 3 16,0 0 52-16,-2-3-59 0,-2 2 49 0,-1-2-59 16,-1 1 49-16,-1-3-59 0,-2 0 45 0,-3 0-54 15,0-3 47-15,-1 2-55 0,-2-3 48 0,-2 0-52 0,3 0 47 16,-4-3-53-16,-2-1-1 0,2 0-21 16,0 0-32-16,-4-1-31 0,-1-1-35 0,3-2-31 15,0 0-34-15,-4-1-5 0,8-1-14 0,-4 3-34 16,3-3-76-16,2-1-32 0,3-1-362 0,0 0-233 0</inkml:trace>
          <inkml:trace contextRef="#ctx0" brushRef="#br1" timeOffset="88847.9614">19512 7792 26 0,'0'0'353'0,"11"-6"-92"0,-11 6-37 0,11-4-19 0,-11 4 9 16,9-5-27-16,-9 5-29 0,0 0-13 0,8-5-8 15,-8 5-19-15,0 0-17 0,6-7 1 0,-6 7 26 16,0 0-51-16,3-8 34 0,-3 8-54 0,0 0 47 16,-3-8-37-16,3 8 36 0,0 0-46 0,-10-8 26 15,10 8-41-15,0 0 12 0,-18-3-10 0,18 3 23 16,-19 3-31-16,8-3 21 0,-2 5-17 0,-3-2 16 15,3 3-15-15,-5 0 8 0,1 5-13 0,-1-2 13 16,-2 4-20-16,0-1 10 0,1 3-14 0,1 1-3 16,1 1 0-16,-1 2-7 0,5-1 4 0,-3 0-7 15,5 2 0-15,0-2 0 0,5 2-5 0,-2-2 4 16,4 3-6-16,-2-2-4 0,6 1 7 0,-2-3 1 0,4 2-3 16,-2 0-2-16,6-1 4 0,-1-2-6 0,2 3 3 15,3-4 2-15,0-1-3 0,3 1 1 0,0-4 0 16,3-2 2-16,-1-1-5 0,0-1 4 15,-1-3-2-15,0-1 1 0,-14-3-2 0,27 0-1 0,-15-3 3 16,0-3-2-16,-2 1-2 0,-1-4 2 0,0-1-2 16,-3-1-2-16,0-2 2 0,-5 0-2 0,0-1-4 15,-1 0 2-15,-1 0 0 0,-2 0-4 0,-2 1-5 16,-4 2-5-16,4-1-2 0,-4 3-5 0,-3 0 5 16,2 1-34-16,-2 1-5 0,-2 1-54 0,1 5 23 15,1-1-52-15,12 2 19 0,-24-3-44 0,12 8-7 16,1-4-27-16,-1 3-40 0,3 2-48 0,-2-2-400 15,11-4-196-15</inkml:trace>
          <inkml:trace contextRef="#ctx0" brushRef="#br1" timeOffset="89470.7495">20080 7902 45 0,'6'-7'362'0,"-6"7"-64"0,5-7-58 15,-5 7-30-15,7-7-46 0,-7 7-21 0,4-7 2 16,-4 7-32-16,1-8 16 0,-1 8-44 16,4-8 26-16,-4 8-41 0,1-8 25 0,-1 8-40 0,0-10 39 15,0 10-47-15,-1-14 40 0,1 14-34 0,-4-13 29 16,3 6-50-16,1 7 47 0,-7-12-54 0,3 4 43 15,-1 3-47-15,0-3 2 0,-3 1 4 0,-2 2 2 16,2 2-3-16,-3-2 0 0,-1 1 2 0,-2 4 0 16,2-1 6-16,-2 1 28 0,-2 1-29 0,-1-1 25 15,3 6-29-15,-1-3 24 0,-2 4-25 0,0 1 20 16,0 0-15-16,3 1 13 0,-2 2-24 0,4 0 17 16,-3 1-24-16,4 1-4 0,2 0-1 0,-2 1 2 15,1-1-3-15,5 1-4 0,-2 0 3 0,6-2-1 16,-3 0-8-16,4-2 9 0,0 1-1 0,1-1-1 15,3-2 0-15,0 1 0 0,1-2 2 0,2 0-3 16,-7-7 0-16,14 9-1 0,-14-9 3 0,21 1-3 16,-21-1 1-16,23-1 0 0,-10-3-2 0,0-2-2 15,2-2 0-15,1-1 1 0,-2-3 0 0,0 1 10 0,1-2-8 16,-4-1 6-16,4 0-13 0,-4 0 12 0,1-1-12 16,-4 1 16-16,2 1-6 0,-2 2 16 15,-3 1 1-15,4-1 8 0,-6 3-2 0,3 0-8 0,-6 8-4 16,9-11-6-16,-9 11-3 0,7-8-6 0,-7 8 8 15,0 0 14-15,0 0-3 0,0 0 13 0,0 0-3 16,-2 15 6-16,-2-7-11 0,2 2 9 16,-1 1-19-16,-3 2 6 0,1 1-3 0,-1 4-3 0,0 0-3 15,1 1-1-15,-3 2-2 0,1 4 0 0,-2-1-1 16,-1 1-1-16,4 0-2 0,-3 4-3 0,-1-4 36 16,0-1-84-16,4 0-29 0,-5 4-31 0,4-4-49 15,-1 0-44-15,-1-1-10 0,1 1-27 0,-1-5-40 16,1 1-37-16,2-2-102 0,-3-2-325 0,1 0-243 15</inkml:trace>
          <inkml:trace contextRef="#ctx0" brushRef="#br1" timeOffset="89864.4673">18801 8490 355 0,'-33'-4'261'0,"8"4"-1"0,-2-1-37 16,3 1 3-16,2 0-46 0,3 0-4 15,2-3-24-15,2 3-25 0,2-1-28 0,13 1-20 0,-22 0-19 16,22 0-3-16,-14-2-10 0,14 2-11 0,0 0-7 16,0 0 2-16,9-2-1 0,6 0-7 0,2 0 2 15,8 0-8-15,3 0 4 0,7 2-5 0,4-1-4 16,9-1 0-16,2 0 1 0,3-1-4 0,11 3 0 15,2-4 4-15,0 4-17 0,3-2 13 0,4 1-4 16,2 1-1-16,0-1 1 0,0-1-1 0,2 0-4 16,-4 0 0-16,1 2 0 0,-4-2 3 0,-3 1 1 15,-3-1-2-15,-13 0 0 0,-3 0 2 0,-4 1-4 16,-7 1 1-16,-4-3 0 0,-8 2 3 0,-1-1 5 16,-2 1 7-16,-4-2-4 0,-1 1-5 0,0 0 3 15,-5 0-2-15,-1-1-4 0,-11 3-6 0,17-4-10 16,-17 4-16-16,12-4-22 0,-12 4-24 0,0 0-51 15,0 0-26-15,0 0-84 0,0 0-36 0,-17 0-278 16,17 0-61-16</inkml:trace>
          <inkml:trace contextRef="#ctx0" brushRef="#br1" timeOffset="90392.9354">19305 8717 276 0,'0'0'333'16,"-16"0"-29"-16,16 0-32 0,0 0-55 15,-19-5-37-15,19 5-26 0,-7-7-26 0,7 7-16 0,-5-7-3 16,5 7-27-16,0-8-15 0,0 8-3 0,5-10-4 16,0 3-8-16,-5 7-7 0,12-10-3 0,-2 6-8 15,-2 1-5-15,4-3-2 0,-2 4-6 0,-10 2 0 16,23-3 1-16,-23 3-4 0,24 3 0 0,-13-2-1 15,1 3 6-15,0 2 7 0,-2 2-4 0,-2-2-2 16,1 4 55-16,-4 0-18 0,-2 1 36 0,-1 2-21 16,-2-1 19-16,-4 3-32 0,-1 1 3 0,-3 1-3 15,-2-1-1-15,-6 4-18 0,2-3 4 0,-3 2-3 16,-1 0 2-16,-2-2-8 0,0 0-3 0,-1-1-2 16,-2-1-9-16,-1 0-1 0,0 0-7 0,-3-2 38 15,3-4-47-15,-5 2 35 0,2-3-42 0,-2-2 40 16,6-1-51-16,-3-3 42 0,0-2-45 0,0 0 5 15,1-2 0-15,1-3 1 0,1-1 3 0,0 0 3 16,3-3-2-16,1-3 0 0,2 2 1 0,4-3-4 16,0-2 6-16,4 0-10 0,5-1 16 0,2 5-14 0,0-4-1 15,4 2-1-15,3 2 1 0,1 0 8 0,3 1-8 16,-1 3-1-16,5 0 7 0,3 0 2 16,-1 4-4-16,2 0 1 0,2 2 8 0,2 1-7 15,2 3 15-15,1-1-15 0,4 4-1 0,1 4 4 0,-4-3-1 16,4 5 0-16,-2 0-1 0,-1 2 2 0,5 3 0 15,-2-3-8-15,-5 3-15 0,-1-3-33 0,1 2-41 16,-2 0-37-16,0-1-26 0,-2 1-20 0,2-1-50 16,-1-5-42-16,0 5-129 0,0-7-334 0,1-1-240 15</inkml:trace>
          <inkml:trace contextRef="#ctx0" brushRef="#br1" timeOffset="90591.6729">20537 8337 484 0,'9'-15'414'0,"-3"5"-94"16,1 2-68-16,2-1-52 0,-1 2-41 0,3 0-31 0,1 0-28 16,2 4-23-16,0-1-24 0,3 1-6 15,5 0-60-15,0 2-34 0,-1-2-71 0,5 3-47 16,-3-1-107-16,2-1-235 0,-1-2-4 0</inkml:trace>
          <inkml:trace contextRef="#ctx0" brushRef="#br1" timeOffset="90752.8998">20752 8314 327 0,'-15'3'363'0,"15"-3"-107"0,-18 5-32 15,18-5-60-15,-11 2-12 0,11-2-43 0,0 0-7 16,-6 6-33-16,6-6 5 0,12 3-33 0,-12-3 11 15,23 2-32-15,-6-2 4 0,0 0-41 0,6 0-37 16,3-2-118-16,0-1-113 0,2-1-172 0,5 0 66 16</inkml:trace>
          <inkml:trace contextRef="#ctx0" brushRef="#br1" timeOffset="90982.9291">21479 7972 112 0,'4'-14'524'15,"-3"0"-113"-15,0 3-24 0,-1 1-98 0,0 10 5 16,0-15-81-16,0 15-16 0,3-13-82 0,-3 13 12 0,0 0-54 16,0-10 19-16,0 10-40 0,0 0 31 15,-3 10-39-15,3-10 28 0,-2 13-40 0,2-2 0 16,-3 0-3-16,2 3-9 0,0 2 4 0,-2 0 0 16,2 4-15-16,-1 0 7 0,-1 2 2 0,0 2-10 0,-1-1 3 15,-1 0 4-15,0 3-11 0,1-2-27 0,-1 3-38 16,-1-4-36-16,3-1-41 0,-4-2-53 15,2 3-96-15,2-1-69 0,-2-5-332 0,1-2-197 0</inkml:trace>
          <inkml:trace contextRef="#ctx0" brushRef="#br1" timeOffset="91563.7649">21940 8007 207 0,'10'-13'311'0,"-2"2"-67"0,-2 2-38 0,2 1-17 16,-2-2-19-16,2 1-21 0,-4 1 2 0,3-1-5 16,-4 2-10-16,0 1 17 0,3-2-58 0,-3 0 24 15,-2 0-54-15,-1 8 30 0,2-16-41 0,-2 16 31 16,-3-16-47-16,-1 9 24 0,-1 1-31 0,0-2 32 16,-4 1-45-16,-2 0 39 0,1 2-53 0,-3 0 43 15,-2 1-54-15,0 1 44 0,-1 0-41 0,-1 3 41 16,-1 0-45-16,-2 2 45 0,1 0-36 0,-2 1 32 0,3 2-33 15,0-2 35-15,0 5-39 0,2-3 32 16,3 1-34-16,0 2 37 0,3 1-45 0,0-2 13 16,3 4-2-16,1-1 7 0,2 2 9 0,4-1-1 0,0 1 8 15,4 0-3-15,1 0 6 0,3 4-3 16,3-3-2-16,1 3 4 0,1-4 1 0,6 3 7 0,-1 0 0 16,2 0 13-16,2 0 48 0,0-3-31 15,0 1 46-15,1 0-49 0,0-2 33 0,-1 3-49 0,2-4 35 16,-4 4-51-16,1-4 37 0,-4 3-51 0,0-2 36 15,-3-1-47-15,0 0 51 0,-2 1-53 0,-3-1 52 16,1 0-42-16,-3-2 62 0,-2 1-43 0,1 1 62 16,-3-3-50-16,-2 0 57 0,-2 3-57 0,-3-3 57 15,-1-1-75-15,-3 2 51 0,-1-2-66 0,-3 0 55 16,-1-1-65-16,1-3 53 0,-4 0-58 0,-1-1 51 16,-1-1-59-16,1-3 56 0,-5 1-58 0,4-5 54 15,-4 0-60-15,5-3 64 0,-1 0-66 0,1-2 7 16,6-1 1-16,-2-1 1 0,2-3 3 0,6 0 0 15,-1-1 0-15,4 1-3 0,2 2-3 0,2-2-4 16,4 0-4-16,-1-1-4 0,6 4-6 0,-1 0-5 16,2-2-10-16,2 4-10 0,0 0-7 0,0 2-10 15,3-1-17-15,0 3-20 0,-1 0-36 0,-2 1-35 0,1 2-19 16,-2 0-3-16,-1-1-17 0,0 3-34 0,-1-1-29 16,1 2-62-16,-3-2-331 0,-9 4-192 15</inkml:trace>
          <inkml:trace contextRef="#ctx0" brushRef="#br1" timeOffset="92118.6939">22360 7845 8 0,'0'0'551'0,"11"-9"-90"16,-11 9-124-16,6-10-33 0,-6 10-79 0,5-5-6 16,-5 5-79-16,0 0 11 0,0 0-28 0,11-3 13 15,-11 3-34-15,0 0 38 0,2 11-26 0,-2-11 27 16,0 16-30-16,-2-8-4 0,-2 5 4 0,2-2-8 15,-1 3-5-15,-4 3-10 0,1 0-16 0,-2 1-8 16,-1 0-13-16,-2 4-8 0,0-1 39 0,-1 0-64 16,0 2 41-16,-2-2-52 0,0 0 41 0,1-1-52 15,-3 1 45-15,4-4-54 0,-4 1 51 0,3-4-53 16,1 1 49-16,2-1-51 0,-2-2 47 0,6-3-49 16,-2 0 52-16,2-1-53 0,1-5 45 0,5-3-51 15,-4 10 41-15,4-10-49 0,0 0 44 0,0 0-49 16,13 3 34-16,-13-3-60 0,19-3 26 0,-7 0-37 15,2 0 49-15,0-1-47 0,0 3 37 0,7-5-35 16,-2 2 2-16,2-2-5 0,-1 3 7 0,3-2 4 0,0 1 1 16,-2-1 4-16,0-1 3 0,1 2 11 15,-6-1 4-15,5-1 10 0,-4 0-2 0,-4-1 11 16,0 2 1-16,-1-3-3 0,-1 1 2 0,-4 0 4 0,2-3 0 16,-3 3-4-16,1-2 18 0,-6 0-4 0,4-1 3 15,-5 3-2-15,0 7 3 0,3-17-2 0,-3 17-6 16,0-13 14-16,0 13-3 0,0-14 7 0,0 14 5 15,-3-11-1-15,3 11-3 0,0-10-1 0,0 10-2 16,0 0-3-16,-2-10 16 0,2 10 1 0,0 0 18 16,0 0 5-16,0 0-5 0,-4 10 8 0,4-10-4 15,-2 14 9-15,2-14-2 0,-1 17-3 0,1-7 7 16,0 1-13-16,0 0-2 0,0 4 25 0,0-2-44 16,-3 2 32-16,3-1-44 0,0 0 33 0,-2 2-36 15,-1-3 34-15,2 2-46 0,0-1 40 0,-1 1-43 16,0-3 8-16,-1 4-89 0,-1-4-37 0,4 0-40 15,-1-1-25-15,0 0-52 0,1-3-34 0,0-8-113 16,0 13-335-16,0-13-235 0</inkml:trace>
          <inkml:trace contextRef="#ctx0" brushRef="#br1" timeOffset="92404.6201">22804 8103 492 0,'8'-10'386'0,"-6"3"-77"0,-2 7-77 16,7-14-40-16,-7 14-35 0,5-10-7 0,-5 10-12 15,0 0-30-15,7-5-8 0,-7 5-20 16,0 0-5-16,0 0-6 0,0 0-8 0,0 0-9 0,2 8-4 16,-2-8-10-16,0 0 0 0,0 10-19 0,0-10 13 15,0 0-11-15,-2 11-3 0,2-11-4 16,0 0-2-16,0 8 1 0,0-8-4 0,0 0 2 0,0 0 5 16,0 0-2-16,0 9-2 0,0-9-2 0,0 0 0 15,0 0 0-15,0 0 2 0,0 0-11 0,9-4 5 16,-9 4-3-16,0 0-5 0,2-7 7 0,-2 7-2 15,3-7-2-15,-3 7-2 0,0 0-4 0,-3-13-6 16,3 13-8-16,-6-7-10 0,6 7-18 0,-5-4-13 16,5 4-18-16,-12-4-36 0,12 4-58 0,-12-3-35 15,12 3-86-15,0 0-316 0,-22 0-120 0</inkml:trace>
        </inkml:traceGroup>
        <inkml:traceGroup>
          <inkml:annotationXML>
            <emma:emma xmlns:emma="http://www.w3.org/2003/04/emma" version="1.0">
              <emma:interpretation id="{9833199F-3A48-4074-9502-C6B5A250BAAF}" emma:medium="tactile" emma:mode="ink">
                <msink:context xmlns:msink="http://schemas.microsoft.com/ink/2010/main" type="inkWord" rotatedBoundingBox="27158,15950 31127,16134 31097,16760 27129,16576"/>
              </emma:interpretation>
              <emma:one-of disjunction-type="recognition" id="oneOf14">
                <emma:interpretation id="interp70" emma:lang="en-US" emma:confidence="0.5">
                  <emma:literal>alunite,</emma:literal>
                </emma:interpretation>
                <emma:interpretation id="interp71" emma:lang="en-US" emma:confidence="0">
                  <emma:literal>alunite</emma:literal>
                </emma:interpretation>
                <emma:interpretation id="interp72" emma:lang="en-US" emma:confidence="0">
                  <emma:literal>alunite.</emma:literal>
                </emma:interpretation>
                <emma:interpretation id="interp73" emma:lang="en-US" emma:confidence="0">
                  <emma:literal>Hunts</emma:literal>
                </emma:interpretation>
                <emma:interpretation id="interp74" emma:lang="en-US" emma:confidence="0">
                  <emma:literal>Hun-its</emma:literal>
                </emma:interpretation>
              </emma:one-of>
            </emma:emma>
          </inkml:annotationXML>
          <inkml:trace contextRef="#ctx0" brushRef="#br0" timeOffset="28712.6902">26687 6933 346 0,'5'-8'421'15,"-3"-1"-31"-15,-2 9-105 0,4-10 3 0,-4 10-75 16,6-9 19-16,-6 9-66 0,2-8 16 0,-2 8-59 16,0 0 9-16,4-9-43 0,-4 9 9 0,0 0-7 15,0 0 42-15,0 0-14 0,0 0 16 0,0 0-28 16,-9 6-5-16,9-6-15 0,-9 11 16 0,5-4-2 16,-2 2 1-16,-1 3-8 0,1-2-6 0,-2 4-1 0,-1 1-14 15,-2 2-7-15,1-1-12 0,-2 1-7 16,2-2-4-16,-2 6-9 0,1-3-2 0,2 0-8 15,-3 2-6-15,0-4-1 0,2 2 0 0,0-1-3 0,-1-3-4 16,0 3 59-16,2-2-72 0,1-2 53 0,-1-1-62 16,1-1 56-16,2-2-61 0,-1 0 6 0,2-2 9 15,0 1-2-15,5-8 3 0,-7 11 59 16,7-11-64-16,-6 11 3 0,6-11 0 0,-5 6 2 0,5-6-3 16,0 0 4-16,0 0-5 0,0 0 3 0,0 0-9 15,0 0 8-15,0-12 6 0,0 12-8 0,10-7 1 16,-10 7-3-16,13-5-1 0,-1-1 3 0,-1 1-5 15,3 3 6-15,1-1-7 0,2-1-3 0,3 1-5 16,0 0-8-16,3 0-5 0,-1-1-5 0,0 1-7 16,1 2-2-16,-1-2-9 0,-1 1-3 0,2 0-3 15,-1-1-12-15,-1 0-19 0,-2 0-18 0,-1-1-11 16,-1 1-14-16,-1 1-8 0,-2-2-10 0,2 2 7 16,-3-3 10-16,-2 1 11 0,0-2 15 0,0 2 16 15,-2 0 15-15,-9 4 5 0,13-10 11 0,-13 10 6 0,8-10 17 16,-8 10 9-16,8-10 9 0,-8 10 2 15,1-11 2-15,-1 11 6 0,0-10 1 0,0 10 4 16,-1-11 4-16,1 11 0 0,-3-10 4 0,3 10 9 16,-5-10 10-16,5 10 4 0,-4-7 18 0,4 7 4 0,-5-8 20 15,5 8 9-15,-5-8 13 0,5 8 0 16,0 0 5-16,-4-8-3 0,4 8-6 0,0 0-1 16,0 0-8-16,-5-7-3 0,5 7-11 0,0 0-4 0,0 0-14 15,0 0 4-15,0 0 58 0,0 0 5 0,0 0-3 16,0 0-5-16,-3 12-5 0,4-4-10 0,-1-8-13 15,0 16-12-15,0-5-12 0,0 2-6 0,-1 0-5 16,1 4 46-16,-3-3-70 0,2 3 58 0,1 2-76 16,0-2 55-16,-1 1-65 0,0 4 59 0,1-3-62 15,-3 1 6-15,3-3 3 0,-1 0 0 0,-1 3 5 16,2-3-6-16,-2-1-13 0,1 0-29 0,1 0-38 16,0-1-40-16,0-2-36 0,0 1-66 0,0-3-27 15,0 0-4-15,0-2-3 0,1-1-41 0,3-1-111 16,-4-7-416-16,6 9-372 0</inkml:trace>
          <inkml:trace contextRef="#ctx0" brushRef="#br0" timeOffset="29116.6576">27333 7057 282 0,'3'-9'427'0,"-3"9"-76"0,3-13-54 15,-3 13-46-15,5-11-26 0,-5 11-17 0,4-9-27 16,-4 9-31-16,1-8-29 0,-1 8-20 0,0 0-17 16,3-7-8-16,-3 7 48 0,0 0 11 0,0 0 4 15,0 0-8-15,0 0-3 0,10 5 8 0,-10-5 3 16,4 10 9-16,-4-10 3 0,3 14-7 0,-1-3-24 16,0 2-17-16,-1 0-18 0,-1 1 39 0,0 2-79 15,1 2 52-15,2 4-66 0,-3-1 78 0,-3 0-49 16,3 1 41-16,-1 0-80 0,1-1 62 0,0 0-75 15,0 2 63-15,-1-3-76 0,-1-2 70 0,0-1-78 16,2-2 9-16,0 1 1 0,-2-2 4 0,1-1 0 16,1-2 3-16,0-1 6 0,-2-1-4 0,0 1 4 15,2-10 5-15,0 12 9 0,0-12 5 0,0 14 11 16,0-14 7-16,0 9-9 0,0-9-5 0,0 9-8 16,0-9-4-16,0 0-4 0,0 0-4 0,0 0 6 15,0 0-23-15,0 0-16 0,0 0-28 0,0 0-40 16,0 0 9-16,0 0-124 0,0 0-11 0,0 0-96 15,11-7-21-15,-11 7-23 0,0 0-67 0,10-8-43 16,-10 8-489-16,8-7-537 0</inkml:trace>
          <inkml:trace contextRef="#ctx0" brushRef="#br0" timeOffset="30228.9649">27718 7278 215 0,'1'-13'385'0,"-1"13"-44"0,0 0-55 0,0-8-28 15,0 8-19-15,0 0-24 0,0-9-16 0,0 9-26 0,0 0-34 16,-2-8-31-16,2 8-15 0,0 0-23 0,0 0-8 16,0 0-4-16,0 0 53 0,0 0 12 15,0 0 3-15,0 0 34 0,-3 13-55 0,3-13 33 0,0 12-60 16,0-1 34-16,0-3-62 0,0 5 34 0,0-2-58 16,-1 2 42-16,0-1-61 0,2 4 49 0,-1-2-58 15,0 0 43-15,0 2-49 0,1-4 46 0,-1 4-49 16,3-2 2-16,-1-1 3 0,1-1-1 0,0 0 1 15,1-2 5-15,2 1 2 0,2-1 1 0,-2-3-2 16,5 0 2-16,0-3-4 0,1 2 48 0,2-4-52 16,-1-1 45-16,-13-1-50 0,25 0 45 0,-10-1-53 15,-2-3 37-15,1-1-36 0,-1-2 44 0,-1 0-48 16,0 0 48-16,-2-3-53 0,-1 0 44 0,0-1-46 16,1-3 48-16,-3 2-48 0,-2-2 48 0,-1 0-49 15,1 1 48-15,-1 0-46 0,-3 1 47 0,3-1-45 16,-4 0 46-16,1 4-48 0,-1-1 51 0,0 0-48 15,2 0 44-15,-2 10-50 0,0-13 50 0,0 13-48 16,0-14 43-16,0 14-45 0,-2-10 46 0,2 10-40 16,0 0 46-16,-5-9-49 0,5 9 49 0,0 0-49 15,0 0 48-15,0 0-44 0,-2 11 42 0,2-11-45 16,0 11 49-16,1-4-46 0,0 1 46 0,-1 3-47 16,5 1 46-16,-1 0-61 0,-1 1 20 0,1 3-58 0,1-2 6 15,-2 0-78-15,2 3 11 0,1-1-38 16,-1 1-19-16,2-1 5 0,-2-1-60 0,2-1-23 15,0-2-101-15,1 0-295 0,-3-4-179 0</inkml:trace>
          <inkml:trace contextRef="#ctx0" brushRef="#br0" timeOffset="30654.3281">28259 7337 420 0,'1'-11'356'0,"2"3"-65"0,-2 1-58 0,-1 7-58 16,2-10-37-16,-2 10-25 0,0 0 9 0,1-8 9 15,-1 8-9-15,0 0-3 0,0 0-22 0,-4 7-4 16,4-7-11-16,-3 10 20 0,3-10-41 0,-1 12 39 16,1-12-56-16,-4 15 45 0,4-6-46 0,0 0 36 15,-1 0-51-15,1-9 36 0,-1 16-46 0,1-6 39 16,0-10-46-16,0 15 43 0,-3-6-39 0,3-9 37 16,-1 14-40-16,1-14 36 0,0 13-33 0,0-13 59 15,0 10-24-15,0-10 51 0,0 7-35 0,0-7 51 0,0 0-58 16,0 0 29-16,-1 10-59 0,1-10 37 15,0 0-55-15,0 0 39 0,0 0-53 0,-4-11 44 16,4 11-51-16,0-12 42 0,0 12-47 0,4-15 45 16,-3 7-46-16,0 0 47 0,4-2-50 0,-1 2 45 0,1-3-49 15,3 3 50-15,1 0-54 0,-1 0 50 0,4 2-48 16,-2 0 46-16,2 2-48 0,-2-2 47 16,2 2-46-16,-1 2 46 0,-11 2-47 0,22-1 50 0,-22 1-48 15,18 0 45-15,-18 0-48 0,20 5 50 0,-11 0-47 16,-1 2 50-16,1-1-50 0,-3 0 48 0,1 3-47 15,-2 1 49-15,0 0-49 0,-2 0 33 0,2 1-61 16,-4 0 10-16,2 2-80 0,-1-2-3 0,-2 1-66 16,0 1-11-16,1-2-8 0,2 2-40 0,-3-2-30 15,3 0-92-15,-1-1-359 0,1-1-235 0</inkml:trace>
          <inkml:trace contextRef="#ctx0" brushRef="#br0" timeOffset="30893.5819">28716 7468 119 0,'5'-11'514'16,"0"0"-75"-16,1 3-77 0,-3 0-13 0,0 2-79 16,-3 6 11-16,6-10-97 0,-6 10 2 0,6-10-81 15,-6 10 23-15,0 0-9 0,0 0 55 0,0 0-61 16,0 0 22-16,0 0-45 0,0 0 30 0,6 10-61 16,-6-10 35-16,-1 11-60 0,0-3 37 0,-2 1-55 15,2-2 40-15,1 2-55 0,-3 1 45 0,0-1-48 16,1 3 40-16,-2-2-49 0,4 1 44 0,-1-1-76 0,-1-1 3 15,0-1-77-15,2-8-36 0,-1 16-25 16,1-16-13-16,-2 14 8 0,2-14-33 0,-2 11-33 0,2-11-98 16,0 0-416-16,0 0-279 0</inkml:trace>
          <inkml:trace contextRef="#ctx0" brushRef="#br0" timeOffset="31198.1793">28702 7217 1 0,'-9'-17'399'0,"0"1"-80"0,0 0-21 15,-2 1-37-15,2 0-29 0,-2 2-29 0,-1 1-21 16,0 0-26-16,2 4-24 0,-2 1-20 0,1-2-26 16,0 7-14-16,1-1-15 0,10 3-8 0,-20-3-12 15,20 3-1-15,-15 3-11 0,15-3-4 0,-13 5 11 16,13-5-21-16,-10 11 13 0,10-11-16 0,-3 11 14 16,3-11-19-16,1 15 13 0,2-7-17 0,2 0 13 15,0-1-18-15,0 0 30 0,2 0-28 0,-1-3 18 16,2 1-17-16,-8-5 19 0,13 5-25 0,-13-5 30 15,13 3-25-15,-13-3 20 0,0 0-25 0,16-7 26 16,-16 7-28-16,7-7 3 0,-7 7-1 0,4-13 7 16,-4 13 0-16,-1-14-4 0,-3 7-9 0,0-1 0 15,-2-1-1-15,1-1-9 0,-2 3-1 0,-1-2-11 16,-1 4-5-16,4-1-9 0,5 6-7 0,-14-7-34 0,14 7 8 16,-16-6-50-16,16 6-30 0,0 0-83 0,-17 3-85 15,17-3-141-15,0 0 45 0</inkml:trace>
          <inkml:trace contextRef="#ctx0" brushRef="#br0" timeOffset="31658.6657">29008 7366 148 0,'-6'-9'373'0,"0"4"-76"0,6 5-38 0,-11-10-43 0,11 10-48 16,-8-7-31-16,8 7-28 0,-5-6-22 0,5 6-19 15,0 0-14-15,0 0-5 0,3-7-13 0,-3 7-5 16,0 0-8-16,19-4-5 0,-19 4-4 0,21 0-8 16,-21 0-3-16,26 0-27 0,-26 0-38 0,31 0-75 15,-13 0-77-15,4-3-306 0,-1 3-18 0</inkml:trace>
          <inkml:trace contextRef="#ctx0" brushRef="#br0" timeOffset="31468.6425">29008 7022 248 0,'7'-5'444'0,"-7"5"-116"15,10-10-70-15,-10 10-58 0,7-3-27 0,-7 3 6 16,0 0-9-16,0 0-31 0,11 3-7 0,-11-3-27 15,6 14-9-15,-5-6-3 0,1 5 41 0,-2 0-44 16,2 3 45-16,-2 1-60 0,1-2 24 0,-2 5-51 16,-1 1 31-16,0 0-18 0,1 1-12 0,1-1-6 15,-2 2-9-15,1-1-11 0,1 0-3 0,-3 0-38 16,1-2 37-16,-1 3-35 0,3-3 36 0,-2-1-46 16,0 2 28-16,0-5-71 0,2 0 10 0,-2-2-45 15,1 0 3-15,1-2-4 0,0-2-29 0,1 1-21 0,-1-11-94 16,2 15-121-16,-2-15-289 0,9 7-171 0</inkml:trace>
          <inkml:trace contextRef="#ctx0" brushRef="#br0" timeOffset="31982.8999">29518 7342 138 0,'0'0'434'0,"-14"-3"-124"16,14 3-63-16,0 0-57 0,-17-2-42 0,17 2-33 0,0 0-16 16,0 0-5-16,-9 5-22 0,9-5-9 15,0 0-11-15,12 4-10 0,-12-4-5 0,18 4-3 16,-5-2 9-16,1-1 2 0,4 1-4 0,2-1 1 15,6-1 10-15,-2 1 6 0,3-1 7 0,3 0-1 16,5 0-9-16,0 0-5 0,1 0-7 0,-1 2 10 16,4-2-5-16,-3 2-3 0,3 0-14 0,-1-1 7 15,-2 1-18-15,0 1-2 0,-1-2 4 0,-1 1-10 0,-2-1 4 16,-6-1-10-16,1 1-2 0,-2 2 2 0,-2-1-1 16,-1-1-1-16,-4 0 3 0,-1 1 2 0,0 0-9 15,-4 1-1-15,1-1-15 0,-1-2-21 0,-13 0-35 16,18 3-23-16,-18-3-25 0,14 3-27 0,-14-3-67 15,0 0-103-15,15 1-298 0,-15-1-127 0</inkml:trace>
          <inkml:trace contextRef="#ctx0" brushRef="#br0" timeOffset="32234.6874">30276 7260 327 0,'0'0'421'0,"-3"-12"-104"16,3 12-63-16,-3-9-45 0,3 9-15 0,6-6-13 15,-6 6-27-15,0 0-22 0,11-3-5 0,-11 3-24 16,17 4 21-16,-17-4-16 0,16 9 3 0,-6-2-2 16,-1 0-12-16,3 0-20 0,-3 3-10 0,1-1 9 15,-1 1 7-15,-2 1 0 0,2 0-3 0,-4 0-10 16,-3 2-6-16,2-2-2 0,-4 2-10 0,-1 0-6 16,-2-1-12-16,-3 1-4 0,1 0-4 0,-4 0-6 0,-2 2-3 15,0-3-4-15,-4 2-21 0,2-3-41 0,-1-1-54 16,0 2-62-16,-3-1-32 0,3-3-58 15,-2 1-67-15,1-4-105 0,2-2-318 0,1 0-251 16</inkml:trace>
        </inkml:traceGroup>
        <inkml:traceGroup>
          <inkml:annotationXML>
            <emma:emma xmlns:emma="http://www.w3.org/2003/04/emma" version="1.0">
              <emma:interpretation id="{CA9427C2-18A7-40BA-8518-4D8997ACDE82}" emma:medium="tactile" emma:mode="ink">
                <msink:context xmlns:msink="http://schemas.microsoft.com/ink/2010/main" type="inkWord" rotatedBoundingBox="31551,16162 32986,16033 33060,16859 31625,16987">
                  <msink:destinationLink direction="with" ref="{F1DCA6EB-9A81-4962-AC8C-633DC29E17F5}"/>
                </msink:context>
              </emma:interpretation>
              <emma:one-of disjunction-type="recognition" id="oneOf15">
                <emma:interpretation id="interp75" emma:lang="en-US" emma:confidence="0.5">
                  <emma:literal>CI</emma:literal>
                </emma:interpretation>
                <emma:interpretation id="interp76" emma:lang="en-US" emma:confidence="0">
                  <emma:literal>GI</emma:literal>
                </emma:interpretation>
                <emma:interpretation id="interp77" emma:lang="en-US" emma:confidence="0">
                  <emma:literal>•I</emma:literal>
                </emma:interpretation>
                <emma:interpretation id="interp78" emma:lang="en-US" emma:confidence="0">
                  <emma:literal>EI</emma:literal>
                </emma:interpretation>
                <emma:interpretation id="interp79" emma:lang="en-US" emma:confidence="0">
                  <emma:literal>CGI</emma:literal>
                </emma:interpretation>
              </emma:one-of>
            </emma:emma>
          </inkml:annotationXML>
          <inkml:trace contextRef="#ctx0" brushRef="#br0" timeOffset="32602.4352">31219 7096 113 0,'16'-8'446'0,"-4"2"-77"0,-1 1-17 15,-3 0-19-15,1 1-38 0,-2 0-23 0,-7 4-45 16,9-11-48-16,-9 11-26 0,0 0-23 0,2-7-3 16,-2 7 6-16,0 0-11 0,-16-4-3 0,16 4-13 15,-19 3-19-15,6 0 3 0,-1 2 3 0,-3 1 13 16,-3 3-14-16,2 0-7 0,-4 4-3 0,2 3-15 15,-4 0-4-15,4 2 5 0,-6 2-8 0,9-1-13 16,-3 1-8-16,2-2-8 0,1 4-6 0,3-1-3 16,0 0 0-16,4-1-7 0,2 0-4 0,-1-4 1 15,6 2 0-15,1-3-1 0,2-2 0 0,2 2 5 0,1-1-6 16,2-1-1-16,1 0-2 0,1-2 3 0,2 0-2 16,-1-2 6-16,3-1-10 0,0 1 0 15,-1-3-1-15,2-1-21 0,-1 1-50 0,2-4-56 0,-1 1-39 16,1-1-93-16,-13-2-56 0,26-2-51 0,-13-1-61 15,-2-1-512-15,5-2-511 0</inkml:trace>
          <inkml:trace contextRef="#ctx0" brushRef="#br0" timeOffset="32925.2486">31398 7260 431 0,'0'0'356'0,"1"-7"-66"0,-1 7-50 0,0 0-7 16,-1-7-37-16,1 7 3 0,0 0-20 0,0 0-26 15,-15 4-32-15,15-4-25 0,-9 7-15 0,9-7-13 16,-7 7 24-16,7-7-3 0,-7 13 0 0,4-6-8 16,3-7-18-16,-5 13-11 0,5-13-11 0,-2 11 1 15,2-11-1-15,0 10 20 0,0-10-23 0,2 10 10 16,-2-10 4-16,5 9-27 0,-5-9 19 0,10 8-26 16,-10-8 17-16,11 4-24 0,-11-4 18 0,0 0-23 15,20 1 23-15,-20-1-31 0,14-2 23 0,-14 2-22 16,11-6 22-16,-4-1-28 0,-7 7 25 0,8-9-27 15,-8 9 27-15,6-13-24 0,-6 13 21 0,0-15-28 0,0 6 5 16,0 9 2-16,-6-11-8 0,6 11-4 16,-7-13-14-16,7 13-34 0,-10-8-42 0,10 8-27 0,-12-7-29 15,12 7-35-15,-11-3-18 0,11 3-46 0,-12-4-62 16,12 4-348-16,0 0-182 0</inkml:trace>
          <inkml:trace contextRef="#ctx0" brushRef="#br0" timeOffset="34014.6572">30995 7713 402 0,'-23'4'372'0,"5"-3"-72"0,1 1-45 0,4 0-26 15,13-2-11-15,-18 3-21 0,18-3-36 16,0 0 1-16,0 0-45 0,0 0 23 0,9 8-47 0,-9-8 43 15,27 1-1-15,-9-1-2 0,5 1-16 0,5-1-7 16,5 0-4-16,4 2-2 0,3-2-6 0,6 0 7 16,6 0-7-16,1-2-8 0,4 2-10 0,6 0-1 15,3-1-7-15,-1 1-10 0,0 0-7 0,-2 0-7 16,-8 0-1-16,8 1-9 0,-10-1-7 0,0 0 5 16,-2 2-13-16,-1 2-5 0,-2-4 0 0,-1 1-7 15,-7 3 5-15,-4-2-10 0,0-1 1 0,-3 3 0 0,-5-2-2 16,-5 1 1-16,1-3-19 0,-4 3-29 15,-3 0-13-15,-4-2-20 0,-13-1-56 0,16 5-58 16,-16-5-60-16,0 0-35 0,0 0-11 0,-9 6-15 0,-4-3-43 16,-3-1-76-16,-3-2-240 0,-9 1-179 0</inkml:trace>
          <inkml:trace contextRef="#ctx0" brushRef="#br0" timeOffset="33717.9593">31678 7496 8 0,'0'0'430'0,"-15"-1"-83"16,15 1-50-16,-13-2-22 0,13 2-54 0,0 0-15 15,-16 0-54-15,16 0-1 0,0 0-34 0,0 0 8 16,0 0 3-16,0 0-8 0,0 0-33 0,0 0 1 15,12-1-11-15,-12 1 21 0,22-3-23 0,-5 3 17 0,1 0-34 16,-1 0 11-16,4 0-32 0,-1-1 19 16,4 1-31-16,0 0 20 0,-1 0-27 0,1-2 16 15,-4 4-30-15,2-2 27 0,-3 0-27 0,-3 0 16 0,1 0-25 16,-1 0 17-16,-3 1-38 0,-13-1-15 0,23 0-59 16,-23 0 1-16,16 3-11 0,-16-3-19 0,7 4-54 15,-7-4-29-15,0 0-39 0,-11 9-63 0,3-6-327 16,-4 2-154-16</inkml:trace>
          <inkml:trace contextRef="#ctx0" brushRef="#br0" timeOffset="33204">31682 7147 329 0,'0'0'410'0,"4"-10"-91"0,-4 10-51 16,5-10-49-16,-5 10-29 0,3-7-31 0,-3 7-33 15,4-7-26-15,-4 7-17 0,0 0-14 0,10-7 14 16,-10 7 10-16,12-3-1 0,-12 3-12 0,21-2-7 15,-21 2-12-15,20 0 8 0,-3 0 9 0,-1 2 3 16,0-2-1-16,4 1-21 0,-1 1-11 0,2-2-8 16,1 0-4-16,0 1-4 0,3-1-11 0,-7 2-2 15,1-2-3-15,-1 1 19 0,-1-1-29 0,0 0 20 16,-17 0-27-16,24 2 23 0,-24-2-41 0,20 0-33 0,-20 0-25 16,17 1-37-16,-17-1-61 0,0 0-59 0,0 0-96 15,0 0-438-15,0 0-283 0</inkml:trace>
          <inkml:trace contextRef="#ctx0" brushRef="#br0" timeOffset="33470.2465">31927 7103 333 0,'0'0'393'0,"0"0"-79"0,0 0-60 16,0 0-2-16,0 0 22 0,0 0-5 15,0 0-35-15,0 0-38 0,5 11-7 0,-5-11-7 16,4 16 21-16,-1-8-45 0,-3-1 69 0,0 6-67 0,0-2-14 15,0 4-18-15,0-4-9 0,0 6-19 0,0-1 5 16,-2-4-14-16,1 5-13 0,-2 0-16 0,1-3-8 16,-2 5-6-16,1-1-11 0,-2-1-8 0,1-2-3 15,-1 1 1-15,3-1-4 0,-4-2-6 0,2 0-4 16,-1 1 0-16,-1-1-13 0,3-2-31 0,-2 1-29 16,1-4-34-16,-1 1-32 0,2-1-32 0,3-8-5 15,-6 12-81-15,6-12-33 0,-5 11-27 0,5-11-45 0,-7 4-35 16,7-4-62-16,0 0-223 0,0 0-179 15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14.430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27C00B-4FCC-4D14-B575-FCBC50039AD6}" emma:medium="tactile" emma:mode="ink">
          <msink:context xmlns:msink="http://schemas.microsoft.com/ink/2010/main" type="inkDrawing" rotatedBoundingBox="26087,13630 29152,14604 29019,15023 25954,14049" semanticType="callout" shapeName="Other">
            <msink:sourceLink direction="from" ref="{5318F526-520A-4F54-8E6B-DD117A977F5F}"/>
            <msink:sourceLink direction="to" ref="{3D309110-0E80-481D-87EA-98A372BB9EFB}"/>
          </msink:context>
        </emma:interpretation>
      </emma:emma>
    </inkml:annotationXML>
    <inkml:trace contextRef="#ctx0" brushRef="#br0">45 39 90 0,'0'0'369'0,"-8"-10"-80"0,8 10-31 16,-9-5-21-16,9 5-49 0,-7-5-10 0,7 5 8 15,-6-8-62-15,6 8 14 0,0 0-57 0,-7-6 26 16,7 6-57-16,0 0 31 0,0 0-45 0,-8-5 27 15,8 5-41-15,0 0 31 0,0 0-50 0,0 0 36 0,0 0-27 16,0 0 51-16,0 0-33 0,0 0 40 0,0 0-46 16,0 0 42-16,9 7-30 0,-9-7 44 15,12 4-34-15,-5 4 24 0,4-5-32 0,-1 2 24 16,2-1-22-16,1 4 20 0,2-4-18 0,2 4 15 0,1-2-23 16,2 1 9-16,0 3-16 0,5-3 13 0,-2 2-23 15,4 0 15-15,2 2-19 0,-1-3 18 0,2 3-11 16,4 2 5-16,1-4-4 0,1 3-4 0,1 0-1 15,1 0-16-15,-1-1 17 0,1 2-19 0,2-2 16 16,-2 1-14-16,-1 0 14 0,3 0-13 0,0-1 14 16,-1 2-17-16,1-2 11 0,0 0-11 0,1 2 17 15,0-2-19-15,-1 1 16 0,0 2-18 0,2 0 20 16,-2-2-18-16,6 3 15 0,-3-3-15 0,-4 1 1 16,9 1 2-16,-7-1 1 0,-1 0 4 0,2 1 7 15,-1-4-3-15,-1 3 1 0,0 0-2 0,0-2 4 16,1 2-2-16,-3-4-1 0,1 4-1 0,-1-3 1 15,-1 2-2-15,1-1-5 0,-1-1 2 0,1 2 2 16,-3-2 0-16,-1 0-1 0,3 2 0 0,-6-3 0 0,1 0-6 16,1 2 6-16,0-3-3 0,-4 2 2 15,3-2 1-15,-1 1 0 0,2 1-4 0,-2-2-1 16,-1 2 3-16,2-1-1 0,-2 0-3 0,2-2 3 16,-2 3 1-16,-2-2-2 0,1 1-2 0,-1-1 2 0,-2-1-1 15,1 2 5-15,-2-2-1 0,-2 0 4 0,-2-1 2 16,1 1 9-16,-1-2 6 0,1 2 3 15,-2-1 3-15,-2 0 4 0,2-1-5 0,-3 3-3 0,-2-5-2 16,-1 2-6-16,1-2-3 0,-4 2-4 0,1-2-1 16,0 2-2-16,-12-5-2 0,18 4-1 0,-18-4 2 15,15 7-3-15,-15-7-2 0,14 3 3 0,-14-3-3 16,12 5 0-16,-12-5 0 0,0 0-1 0,14 2 2 16,-14-2 1-16,0 0-2 0,9 4-3 0,-9-4-12 15,0 0-23-15,0 0-27 0,11 4-30 0,-11-4-23 16,0 0-54-16,0 0-27 0,0 0-22 0,0 0-61 15,0 0-73-15,0 0-513 0,0 0-414 0</inkml:trace>
    <inkml:trace contextRef="#ctx0" brushRef="#br0" timeOffset="428.1134">2926 803 156 0,'0'0'350'16,"-8"-8"-34"-16,8 8-30 0,-9-8-29 15,9 8-27-15,-9-9-25 0,9 9-37 0,-5-7-10 16,5 7-15-16,-6-7-16 0,6 7-8 0,0 0-5 16,-7-7 3-16,7 7 1 0,0 0-13 0,-5-4-7 0,5 4-10 15,0 0-9-15,0 0-8 0,0 0 3 0,-7-6-6 16,7 6 28-16,0 0 14 0,0 0-5 0,0 0-11 16,0 0-14-16,-3 8-8 0,3-8-8 0,0 0-1 15,0 13 0-15,0-13 0 0,5 11-6 0,-5-11-9 16,4 15-7-16,-2-7-4 0,3 1-3 0,-1-1-10 15,1 4 5-15,-2 0-6 0,2-3-5 0,2 4 0 16,-2 0-5-16,-1-2 0 0,1 0-3 0,0 2-1 16,2-2-2-16,-2 1-3 0,1-1 3 0,2 0-2 15,-2 0 3-15,1-1-3 0,2 1 0 0,-1-3-1 16,-1 1 0-16,1 0-1 0,-1-2-3 0,-1 0 6 16,-1-2-3-16,-5-5 1 0,11 9-4 0,-11-9 5 15,7 9-2-15,-7-9-2 0,4 8 2 0,-4-8 2 16,-4 6-2-16,4-6-1 0,-14 5 10 0,3-1-10 15,-6-2-1-15,-1-1 3 0,-6 4-3 0,-2-5 1 16,-7 2-3-16,0-2-4 0,-4 0-21 0,1 0-25 16,-3 0-56-16,-1 0-32 0,0 0-83 0,2 0-13 15,-2 0-62-15,5-2-68 0,-1 2-179 0,10-3-322 0,-1 1-415 16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17.28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D309110-0E80-481D-87EA-98A372BB9EFB}" emma:medium="tactile" emma:mode="ink">
          <msink:context xmlns:msink="http://schemas.microsoft.com/ink/2010/main" type="inkDrawing" rotatedBoundingBox="24598,15192 31625,15609 31618,15712 24592,15295" shapeName="Other">
            <msink:destinationLink direction="to" ref="{0C27C00B-4FCC-4D14-B575-FCBC50039AD6}"/>
          </msink:context>
        </emma:interpretation>
      </emma:emma>
    </inkml:annotationXML>
    <inkml:trace contextRef="#ctx0" brushRef="#br0">99 7 237 0,'0'0'242'0,"-19"-1"-42"0,19 1-39 15,-16-2 1-15,16 2-8 0,-13-2-17 0,13 2-5 16,-12-2-4-16,12 2-13 0,0 0-14 0,-15 0-9 16,15 0-18-16,0 0-5 0,0 0-8 0,-13-1-4 0,13 1-3 15,0 0-7-15,0 0-8 0,0 0 2 0,0 0 9 16,0 0-5-16,-11 2 4 0,11-2-4 15,0 0-5-15,14 6-7 0,-14-6-4 0,16 5 0 16,-2-1-6-16,0-3-4 0,3 1 5 0,4 2-3 0,-2-3 2 16,7 3-4-16,0-1-1 0,0-2 0 0,5 3-5 15,1 0 37-15,1-4-47 0,-1 3 38 0,2-1-46 16,-3 0 40-16,4-1-45 0,0 1 41 16,-2 0-48-16,5 0 48 0,-2-1-44 0,0 1 40 0,3-1-44 15,0 1 47-15,5-1-43 0,4 2 4 0,-1-3 7 16,0 0 5-16,3 1 5 0,-1-1-1 0,3 2 5 15,-2 0-1-15,1 0-5 0,0-1 5 0,-2 1-2 16,1 0-3-16,-2 1 2 0,1 0-4 0,-3-1-1 16,2 2 2-16,-1-3-2 0,-1 3 3 0,0-1-1 15,0 1 3-15,0-2 3 0,0 1-3 0,1 1 7 16,-2-2-7-16,4-1 10 0,-1 0 4 0,-1 1 10 16,3-2 2-16,-2 2 3 0,4 1-3 0,-3-3 7 15,0 0-7-15,0 0-12 0,-1 0 1 0,4 0-5 16,-5 3-3-16,-1-2 0 0,2-1 3 0,-1 0-3 15,-3 2-4-15,4-2 3 0,-4 2-1 0,3-1 1 16,-4 2 0-16,4-2-3 0,-1 1 8 0,0-1-7 16,3 2 2-16,-3-3 7 0,1 3 6 0,1-1-2 15,-2 2 1-15,1-3 2 0,1 3-8 0,-1-1-1 0,-2 0-2 16,-1-2-1-16,1 4 2 0,-3-2-1 0,-4 0 4 16,1 0-2-16,1 0-1 0,3 0-1 15,1 0 3-15,-1 1-6 0,-4-2 1 0,5 3-1 0,-7-2-4 16,2 0 2-16,2 0 0 0,3-1 49 0,-1 1-55 15,-5 1 51-15,-1 0-48 0,6-1 58 0,-2 2-57 16,2-2 52-16,0 1-59 0,-1 0 53 0,0-1-61 16,2 2 55-16,-3 0-55 0,-3-2 53 0,4-1-55 15,-4 4 61-15,0-3-55 0,-1 1 60 0,1-1-55 16,-1 0 66-16,1 0-68 0,6-1 4 0,-4 2 56 16,2-2-62-16,4 3 58 0,-2-2-66 0,-2 0 68 15,5 0-68-15,-2 0 60 0,1 0-60 0,-1 1 58 16,3-1-54-16,-3 2 70 0,2-1-69 0,-2 0 68 15,2-2-66-15,-2 3 71 0,0-3-67 0,2 3 66 16,-2-1-68-16,0 0 67 0,-1-1-72 0,2 0 8 16,0 1 65-16,-2 2-66 0,-2-3 68 0,3 1-69 15,-1-1 70-15,-1 0-61 0,1 1 70 0,-2 0-63 16,-4-1 61-16,-1-3-43 0,5 7-11 0,-3-6-4 16,0 1 8-16,-1-1 7 0,0 1 3 0,-1 0 23 15,1 0-17-15,1 0 44 0,-3 0-58 0,-1 0 46 16,-1-1-59-16,1-1 37 0,-7 3-47 0,1-2 48 15,-2-1-48-15,1 2 46 0,-2-1-53 0,0 0 46 0,-1-1-44 16,-1 0 38-16,-2 2-50 0,1-1 44 0,-4 1-44 16,0-1 18-16,-1 0-18 0,-1 1 42 15,0-2-49-15,-3 2 39 0,-14-2-32 0,23 0-4 0,-23 0 47 16,18 2-46-16,-18-2 1 0,17 0 1 0,-17 0-35 16,0 0-42-16,14-7-73 0,-14 7-28 0,-6-7-144 15,-2 0-37-15,-3-2-95 0,-8 0-40 0,-3-5-157 16,-9-8-480-16,-9-3-754 0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24.89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1DCA6EB-9A81-4962-AC8C-633DC29E17F5}" emma:medium="tactile" emma:mode="ink">
          <msink:context xmlns:msink="http://schemas.microsoft.com/ink/2010/main" type="inkDrawing" rotatedBoundingBox="31616,16882 33364,16830 33368,16946 31619,16998" semanticType="underline" shapeName="Other">
            <msink:sourceLink direction="with" ref="{CA9427C2-18A7-40BA-8518-4D8997ACDE82}"/>
          </msink:context>
        </emma:interpretation>
      </emma:emma>
    </inkml:annotationXML>
    <inkml:trace contextRef="#ctx0" brushRef="#br0">309 70 335 0,'-48'0'386'0,"2"5"-58"0,6-2-24 15,2-2-49-15,8 2-37 0,3 0-30 0,4 1-47 16,1-2 12-16,8 1-31 0,2 0 42 0,12-3 12 16,-9 6-11-16,9-6 5 0,8 7-16 0,3-2-4 0,7 0-5 15,6-2-5-15,9 0-12 0,5 1-7 16,11-1-13-16,9 1 3 0,6-1 13 0,0-1-9 0,6 0 0 16,1 0 4-16,-1-2-4 0,-1 0-59 0,1-2 63 15,0 0-59-15,-3 0 95 0,-1-1-72 0,4-3 63 16,-4 2-73-16,0 0 38 0,-3-3-57 0,-2 4 57 15,-1-5-64-15,-5 2 48 0,-7 1-63 0,-4 0 38 16,-6 2-57-16,-5 0 46 0,0-1-59 0,-7 3 36 16,0-2-39-16,-3-2 50 0,-4 5-59 0,-1-2 52 15,-3-1-51-15,-1 0 44 0,-3 2-47 0,-11 1 43 16,22-3-72-16,-22 3 4 0,12-4-135 0,-12 4-22 16,5-10-105-16,-5 10-53 0,-4-11-24 0,4 11-85 15,-6-12-81-15,1 1-613 0,1-1-772 0</inkml:trace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7:57.68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FF4666-A70D-477A-9DD0-EDF7E510B47C}" emma:medium="tactile" emma:mode="ink">
          <msink:context xmlns:msink="http://schemas.microsoft.com/ink/2010/main" type="writingRegion" rotatedBoundingBox="736,8602 13965,9031 13917,10511 688,10083"/>
        </emma:interpretation>
      </emma:emma>
    </inkml:annotationXML>
    <inkml:traceGroup>
      <inkml:annotationXML>
        <emma:emma xmlns:emma="http://www.w3.org/2003/04/emma" version="1.0">
          <emma:interpretation id="{6DB728C6-E9EB-4D83-B085-E0F0E0C943D2}" emma:medium="tactile" emma:mode="ink">
            <msink:context xmlns:msink="http://schemas.microsoft.com/ink/2010/main" type="paragraph" rotatedBoundingBox="736,8602 13965,9031 13917,10511 688,100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2259A2-DEB0-4B2C-BB8C-FB3E61CFB65E}" emma:medium="tactile" emma:mode="ink">
              <msink:context xmlns:msink="http://schemas.microsoft.com/ink/2010/main" type="inkBullet" rotatedBoundingBox="724,8948 1686,8980 1649,10114 688,10083"/>
            </emma:interpretation>
            <emma:one-of disjunction-type="recognition" id="oneOf0">
              <emma:interpretation id="interp0" emma:lang="en-US" emma:confidence="1">
                <emma:literal>b)</emma:literal>
              </emma:interpretation>
              <emma:interpretation id="interp1" emma:lang="en-US" emma:confidence="0">
                <emma:literal>D)</emma:literal>
              </emma:interpretation>
              <emma:interpretation id="interp2" emma:lang="en-US" emma:confidence="0">
                <emma:literal>D</emma:literal>
              </emma:interpretation>
              <emma:interpretation id="interp3" emma:lang="en-US" emma:confidence="0">
                <emma:literal>b))</emma:literal>
              </emma:interpretation>
              <emma:interpretation id="interp4" emma:lang="en-US" emma:confidence="0">
                <emma:literal>b</emma:literal>
              </emma:interpretation>
            </emma:one-of>
          </emma:emma>
        </inkml:annotationXML>
        <inkml:trace contextRef="#ctx0" brushRef="#br0">72 0 484 0,'0'0'474'0,"0"0"-96"16,0 0-82-16,0 0-40 0,0 0-15 15,0 0-21-15,0 0-23 0,0 0-17 0,0 0-19 0,0 0-19 16,0 0-17-16,0 0-13 0,0 0-19 0,0 0-15 16,0 0 2-16,-12 2 64 0,12-2 4 0,-3 9 11 15,3-9 24-15,-4 17-39 0,4-9 6 16,-1 6-27-16,-1-1 3 0,0 1-22 0,2 3-2 0,-1-3-14 15,0 6 1-15,-3 0-12 0,2 1-1 0,0 0-16 16,1 1-3-16,-1-2-4 0,-2-1-1 0,3 2-8 16,0 0-7-16,-3 1-4 0,3-1-18 0,-3-2 10 15,4-1-11-15,-3-2 2 0,1 0-6 0,0 0 4 16,1-1-7-16,-2 0 0 0,2-2-3 0,1 0 2 16,-1-2-4-16,0-2 6 0,-2-2-13 0,2 3-11 15,1-10-17-15,0 14-9 0,0-14-26 0,-2 14-30 16,2-14-47-16,0 7-92 0,0-7-76 0,0 0-40 15,0 0-24-15,0 0-49 0,0 0-21 0,0 0-533 16,0 0-573-16</inkml:trace>
        <inkml:trace contextRef="#ctx0" brushRef="#br0" timeOffset="506.9604">12 320 231 0,'0'0'447'0,"0"0"-103"0,0 0-47 15,0 0-46-15,-4-7-26 0,4 7-21 0,0 0-19 16,0 0-27-16,0 0-18 0,0 0-13 0,0 0-5 16,0 0-2-16,1-9 1 0,-1 9-4 0,0 0-9 15,0 0-7-15,8-8-2 0,-8 8-9 0,0 0-6 16,7-5-7-16,-7 5-14 0,6-6-5 0,-6 6-11 15,10-3 3-15,-10 3-4 0,12-5-4 0,-12 5-7 16,13-5 0-16,-13 5-4 0,17-3-11 0,-17 3 1 16,18 0-3-16,-18 0-5 0,22 0-1 0,-22 0 1 15,19 2 1-15,-19-2-8 0,22 3 4 0,-10 0 4 16,0 0-1-16,-2 2 4 0,2-1 17 0,-2-1 7 16,2 3 2-16,-5 2 11 0,4-1 1 0,-3 0-1 15,1 3 1-15,-3-1 0 0,1 1 0 0,2-2-13 16,-7 3-1-16,5 2-2 0,-3-3-2 0,1 2 3 15,0-2-4-15,-4 4-3 0,3-4 3 0,-3 2-9 16,-1 1 5-16,2-2-2 0,-4-1 1 0,2 3-4 0,-1-5 3 16,-3 6-3-16,3-5 1 0,-3 1-5 0,1-3-1 15,-2 1-2-15,-2 4-8 0,0-5 3 0,1 2-2 16,-2-1-1-16,-3-1-2 0,1 0-2 16,2 0-1-16,-3-2-4 0,0 0 4 0,0-3-2 0,0 3-7 15,0-3-13-15,11-2-17 0,-20 0-24 0,20 0-40 16,-23-2-33-16,11-2-32 0,1 1-56 0,-1-1-63 15,0-2-44-15,2-1-41 0,0-2-57 0,-1 0-90 16,5-4-355-16,-1 2-419 0</inkml:trace>
        <inkml:trace contextRef="#ctx0" brushRef="#br0" timeOffset="884.0232">417-55 112 0,'0'0'519'0,"3"-11"-81"0,-3 11-110 0,1-11-10 0,-1 11-83 16,1-10 9-16,-1 10-85 0,5-9 19 16,-5 9-39-16,7-10 27 0,-7 10-24 0,13-6 11 15,-13 6-17-15,17-4 12 0,-17 4-7 0,22-2 12 0,-22 2-3 16,28 3 2-16,-11 0-11 0,1 1-10 0,0 3 1 15,3 2 3-15,2-1-7 0,2 6-11 0,-3-1-7 16,1 4 2-16,4 4-18 0,-2 3 8 0,-2 2-1 16,0 0-8-16,6 9 1 0,-6 0 2 0,3 4 48 15,-5 2-38-15,1 0 20 0,-4 2-21 0,-1 2-18 16,-6-7-16-16,-2 1-12 0,-2 1-11 0,-6 0-38 16,-1-5 29-16,-5 6-32 0,-1-2 25 0,-6-2-34 15,-5 5 31-15,-5-1-37 0,-2-3 39 0,-5-1-63 16,1-6-27-16,-6 3-51 0,-2-9-49 0,2 2-71 15,4-6-99-15,-3 0-78 0,3-3-72 0,-4-5-118 16,-1 1-141-16,7-6-304 0,-1-5-656 0</inkml:trace>
      </inkml:traceGroup>
      <inkml:traceGroup>
        <inkml:annotationXML>
          <emma:emma xmlns:emma="http://www.w3.org/2003/04/emma" version="1.0">
            <emma:interpretation id="{2ADE5AE8-3901-4449-98B2-C6E25E2D6E4C}" emma:medium="tactile" emma:mode="ink">
              <msink:context xmlns:msink="http://schemas.microsoft.com/ink/2010/main" type="line" rotatedBoundingBox="2592,8663 13965,9031 13922,10357 2549,9989"/>
            </emma:interpretation>
          </emma:emma>
        </inkml:annotationXML>
        <inkml:traceGroup>
          <inkml:annotationXML>
            <emma:emma xmlns:emma="http://www.w3.org/2003/04/emma" version="1.0">
              <emma:interpretation id="{7750471C-2BC7-4AEB-BE2A-BA4ACC5D84C4}" emma:medium="tactile" emma:mode="ink">
                <msink:context xmlns:msink="http://schemas.microsoft.com/ink/2010/main" type="inkWord" rotatedBoundingBox="2577,9150 3041,9165 3019,9828 2555,9813"/>
              </emma:interpretation>
              <emma:one-of disjunction-type="recognition" id="oneOf1">
                <emma:interpretation id="interp5" emma:lang="en-US" emma:confidence="0.5">
                  <emma:literal>X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?</emma:literal>
                </emma:interpretation>
                <emma:interpretation id="interp8" emma:lang="en-US" emma:confidence="0">
                  <emma:literal>.</emma:literal>
                </emma:interpretation>
                <emma:interpretation id="interp9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1533.0052">1912 155 111 0,'0'0'598'0,"-5"-13"-129"16,5 13-94-16,-2-11-27 0,2 11-24 0,-3-7-35 15,3 7-27-15,0 0-23 0,-2-11-9 0,2 11-41 16,0 0-16-16,-4-8-46 0,4 8 17 0,0 0 24 16,0 0 23-16,-1 11-29 0,1-11-6 0,0 13-18 15,0 0 2-15,-1-2-27 0,1 5 0 0,0-2-17 16,-4 3-2-16,4 4-15 0,-1 1-10 0,-2 0-1 16,2 2-19-16,-1 0-4 0,1 0-16 0,-3 2 5 15,3-1-10-15,-3-1-3 0,3 1-4 0,-1 2 3 16,-1-2-10-16,3-1 3 0,-2 0-16 0,-2 0 0 15,4-1-33-15,-1-3-28 0,0 0-32 0,-2-3-57 16,2 1-49-16,1-4-59 0,0 0-51 0,0-1-23 16,0-4-19-16,0 0-29 0,0-9-89 0,0 14-483 15,0-14-542-15</inkml:trace>
          <inkml:trace contextRef="#ctx0" brushRef="#br0" timeOffset="1995.2126">1925 265 216 0,'-3'-11'487'0,"-2"0"-113"0,1 4-43 16,2-5-48-16,-2 5-31 0,2 0-25 0,-1-4-41 16,1 3-15-16,0 0-26 0,0 0-21 0,2 8 7 15,0-16-22-15,0 16-10 0,4-15-7 0,-2 6-12 16,-1 2 4-16,-1 7-8 0,8-14-11 0,-6 7-5 15,3 1-7-15,-5 6-8 0,12-11-8 0,-6 5 2 16,6 2-2-16,-2 1-3 0,2 2 4 0,0-2-1 16,3 3-2-16,0 0 4 0,1 0-15 0,1 4 13 15,1 0-29-15,4 2 26 0,-4 1-13 0,4 0 8 16,-3 3-17-16,3 0 16 0,-3 0-16 0,0 3 2 16,-3-4 11-16,1 4 18 0,-2-2 2 0,1 2-4 0,-3-2-5 15,-3 3-4-15,2-4 4 0,-6 3 4 0,1-3 6 16,-1 2 9-16,-1-3 8 0,-1 4 2 15,-4-3 1-15,0 0 0 0,-2-1-3 0,-1 2-7 16,-1 0-8-16,-2-3-4 0,-5 3-10 0,4-3-1 0,-4-1-6 16,0 0-4-16,-2 0-5 0,-3-3-4 0,2 0-4 15,-2 1-2-15,-2-2 1 0,1 0-4 0,1-3-1 16,-3 2 2-16,1-2-3 0,1 0-1 0,-2 1 1 16,5-2 0-16,-2 1-13 0,2-2-12 0,14 2-22 15,-22 0-35-15,22 0-45 0,-21 0-54 0,21 0-57 16,-14 0-58-16,14 0-20 0,-15 0 14 0,15 0-38 15,0 0-54-15,-8 5-535 0,8-5-499 0</inkml:trace>
        </inkml:traceGroup>
        <inkml:traceGroup>
          <inkml:annotationXML>
            <emma:emma xmlns:emma="http://www.w3.org/2003/04/emma" version="1.0">
              <emma:interpretation id="{183AF740-8C40-491C-BCE7-CCE3EDC62A41}" emma:medium="tactile" emma:mode="ink">
                <msink:context xmlns:msink="http://schemas.microsoft.com/ink/2010/main" type="inkWord" rotatedBoundingBox="3358,9500 3690,9511 3684,9687 3352,9676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t</emma:literal>
                </emma:interpretation>
                <emma:interpretation id="interp13" emma:lang="en-US" emma:confidence="0">
                  <emma:literal>_</emma:literal>
                </emma:interpretation>
                <emma:interpretation id="interp1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401.1001">2765 552 80 0,'-18'8'595'0,"0"-2"-173"16,2-3-135-16,3 3-10 0,1-1-46 0,2-1-19 15,10-4-33-15,-18 4-33 0,18-4-33 0,-10 4-57 16,10-4 33-16,0 0-17 0,0 0-14 0,15 3-12 15,-15-3-8-15,25 0-11 0,-7 0-5 0,4-2-7 16,5 1-19-16,-1 0-41 0,6-3-69 0,2-1-114 16,1-1-168-16,2-1-294 0,2 0-197 0</inkml:trace>
          <inkml:trace contextRef="#ctx0" brushRef="#br0" timeOffset="2232.6198">2695 473 145 0,'14'-1'693'0,"-14"1"-185"0,0 0-120 0,0 0-56 16,8-8-37-16,-8 8-49 0,0 0-39 0,0 0-17 0,8-7-38 15,-8 7-30-15,10-4-23 0,-10 4-21 0,13-4-15 16,-13 4-12-16,23-4-9 0,-9 3-12 16,1-1-5-16,0 0-9 0,2-1-10 0,1 2-24 0,-1 1-42 15,2-1-35-15,-2 1-22 0,0-2-52 0,1 1-89 16,0 1-108-16,-2-1-456 0,-1-1-360 0</inkml:trace>
        </inkml:traceGroup>
        <inkml:traceGroup>
          <inkml:annotationXML>
            <emma:emma xmlns:emma="http://www.w3.org/2003/04/emma" version="1.0">
              <emma:interpretation id="{891800BD-052F-4D26-A236-5FE440C71F94}" emma:medium="tactile" emma:mode="ink">
                <msink:context xmlns:msink="http://schemas.microsoft.com/ink/2010/main" type="inkWord" rotatedBoundingBox="4217,9193 6138,9255 6116,9942 4195,9880"/>
              </emma:interpretation>
              <emma:one-of disjunction-type="recognition" id="oneOf3">
                <emma:interpretation id="interp15" emma:lang="en-US" emma:confidence="0.5">
                  <emma:literal>1800</emma:literal>
                </emma:interpretation>
                <emma:interpretation id="interp16" emma:lang="en-US" emma:confidence="0">
                  <emma:literal>180</emma:literal>
                </emma:interpretation>
                <emma:interpretation id="interp17" emma:lang="en-US" emma:confidence="0">
                  <emma:literal>1500</emma:literal>
                </emma:interpretation>
                <emma:interpretation id="interp18" emma:lang="en-US" emma:confidence="0">
                  <emma:literal>18000</emma:literal>
                </emma:interpretation>
                <emma:interpretation id="interp19" emma:lang="en-US" emma:confidence="0">
                  <emma:literal>18500</emma:literal>
                </emma:interpretation>
              </emma:one-of>
            </emma:emma>
          </inkml:annotationXML>
          <inkml:trace contextRef="#ctx0" brushRef="#br0" timeOffset="2684.1763">3543 291 108 0,'-2'-11'654'0,"-2"2"-156"0,3-1-67 16,-4 2-9-16,5-1-55 0,-5 1-25 16,3 0-33-16,-1 1 7 0,3 7-50 0,-3-11-24 0,3 11-63 15,-5-13-21-15,5 13-58 0,-1-9-1 0,1 9-37 16,0 0 11-16,0 0-6 0,0 0 31 0,0 0-13 16,0 0 3-16,1 13-12 0,-1-2 6 0,1-2-9 15,2 6 2-15,-2-2-4 0,0 6-8 0,-1 0-2 16,2 3-19-16,0 2-3 0,-2 0-12 0,0 0 2 15,1 3-12-15,-1 0 2 0,0 4-11 0,0-1 14 16,-1-1-15-16,1 2 5 0,0-5-13 0,-2 1 0 16,0-1-18-16,2-2-31 0,0 0-39 0,0-2-56 15,0-3-43-15,0-3-74 0,2 0-25 0,0 0-34 16,-1-5-59-16,6 0-136 0,-2-5-554 0,-5-6-687 16</inkml:trace>
          <inkml:trace contextRef="#ctx0" brushRef="#br0" timeOffset="3386.0728">4032 429 279 0,'0'0'484'0,"5"-8"-118"0,-5 8-88 0,5-6-42 16,-5 6-27-16,3-7-28 0,-3 7-33 15,0 0-27-15,7-8-29 0,-7 8-23 0,7-9-5 0,-7 9-9 16,6-7-1-16,-6 7-5 0,11-10-2 0,-6 4-9 15,-5 6 3-15,8-11-3 0,-2 3-8 0,-1-2-3 16,1 1-6-16,-3-2 1 0,0 1-1 0,1-3 16 16,-3 2-5-16,0-2 8 0,2 2 1 0,-6-3 19 15,2 1-12-15,0 0 17 0,-3 2-3 0,1-3 0 16,-4 4-15-16,0-3 0 0,1 4-10 0,-5 0-1 16,4 2-5-16,-5 1-10 0,0-1-2 0,1 3-4 15,-1 1-2-15,-4 2-6 0,16 1 6 0,-24 0-4 16,8 2 10-16,3 4-14 0,0-3-2 0,-1 4 1 15,3-1-3-15,-1 2 7 0,0 2 10 0,2 0-11 16,2 1 0-16,-2-1 1 0,3 4 3 0,1-4 1 16,1 4 3-16,0-4 3 0,-1 3-3 0,4-2-3 15,-2 2 4-15,4-2-5 0,-1 1-1 0,1-4 0 16,1 2-4-16,-1 0 8 0,5-3 2 0,0 2-3 16,2-1 2-16,3-1-1 0,2-1 1 0,-5 0-9 0,9-4 5 15,-3 3 1-15,-1-2-15 0,3 1 12 0,-2-1 1 16,3 1 0-16,-3-2-5 0,2-1 7 0,-2 1-2 15,3 1 7-15,-4-1 4 0,1 3 12 0,2 0 3 16,-2 1-5-16,0 0 10 0,2 2-2 0,-3 0-2 16,1 0-5-16,-2 4 1 0,1-1 5 15,0 2 1-15,-2-1 5 0,0 2-6 0,-2-1-4 0,-3 0 1 16,2 0 3-16,-3-1 8 0,1 3-5 0,-3-2 2 16,-2 1-6-16,0-1 5 0,-1 1 9 0,-3-2-8 15,2-1 4-15,-5 2-4 0,-2-3-4 0,3 0-6 16,-6 0-3-16,2-3-1 0,-2 0-11 0,-6 1 1 15,2-2-1-15,-1-5-5 0,-1 1-1 0,0-2-3 16,0 0-1-16,-4-3-6 0,0 0 6 0,3-2-1 16,-3-3-3-16,4 1 1 0,-1-4-2 0,1-3-1 15,2-1-3-15,1 0 2 0,4 0 0 0,3-3-1 16,1 1-1-16,2 0 0 0,4-1-3 0,1 1-1 16,1 2 3-16,4-2-4 0,3 0-5 0,1 0-3 15,5 0-4-15,1 3-11 0,0-4-18 0,5 7-21 16,-1-3-21-16,3 4-27 0,0-1-20 0,-3 1-36 0,5 5-27 15,-4-3-58-15,4 3-14 0,-5-1-59 16,4 3-77-16,-1-2-147 0,0 0-267 0,0 1-356 0</inkml:trace>
          <inkml:trace contextRef="#ctx0" brushRef="#br0" timeOffset="4212.1802">4498 271 525 0,'4'-10'518'0,"-4"10"-82"0,0-8-35 0,0 8-28 0,0 0-32 15,0-10-35-15,0 10-24 0,0 0-66 0,0 0-31 16,-3-11-53-16,3 11-6 0,0 0-5 0,0 0 37 16,-4 6-32-16,4-6 5 0,-5 10-30 0,1 0 7 15,3-1 7-15,-3 4-6 0,1-1-14 0,-1 4-10 16,-1 0 1-16,3 1-2 0,-4 3 2 0,3 0-6 16,0 2-11-16,-1 1-10 0,0-1-14 0,3-1-3 15,-2 2-17-15,1-1 13 0,0 1-18 0,1 0 1 16,-3-2-8-16,4 0-3 0,0-1 0 0,0-1 3 15,0-1-5-15,4 1 7 0,-1-3-14 0,-1-1 8 16,1 1-13-16,2-4 12 0,2 0-7 0,-1-2 5 16,3 3-5-16,-1-8 7 0,4 1-9 0,2-1 8 15,-1-1-14-15,0-3 16 0,3-1 3 0,1-1-5 0,0-5-11 16,1 1 7-16,3-1-13 0,-7-5 16 16,9 0-19-16,-6-3 12 0,4-3-13 0,-7 0 3 15,3-3-2-15,-1 0-1 0,-5-4 0 0,-3 2-6 0,1-4 5 16,-4 6 2-16,-3-2-4 0,-2-1 5 0,-4-1-4 15,-3 1 8-15,-1-1-1 0,-6 2 8 16,1 0-12-16,-4 5 9 0,-1-1-6 0,-4 0 5 0,3 2-5 16,-2 5 11-16,-2-2-9 0,6 6 12 0,-2 0-12 15,-2 2 9-15,7 0-13 0,-2 2 12 0,16 3-10 16,-28-1 7-16,28 1-9 0,-20 1 2 0,20-1-5 16,-15 8 9-16,15-8-5 0,-8 7 10 0,8-7-9 15,0 8 11-15,0-8-7 0,8 10-1 0,2-4 2 16,-2-2 4-16,6-1-6 0,-1 1 0 0,4 1 0 15,0-3-3-15,0 2 1 0,1-3-1 0,1 1 4 16,3-4 2-16,1 2-1 0,2-3 0 0,1 0 3 16,-2-2 0-16,4 0 4 0,-3-1-2 0,3-1 9 15,-5 1-13-15,-1 1 11 0,0-1-9 0,-3 3 10 0,2-5-13 16,-7 5 4-16,-1-1-3 0,1 2 11 16,-2-2-13-16,-12 4 9 0,18-5-16 0,-18 5 13 15,18-2-7-15,-18 2 8 0,0 0-6 0,17 7 12 0,-17-7-14 16,9 8 4-16,-6 0 6 0,1 0 2 0,-3 2 8 15,-1 4 5-15,1-3 4 0,-1 5 5 0,0 0-3 16,0 1 4-16,-1-1-9 0,1 4 3 16,0-1 2-16,0 1 2 0,0 0 1 0,0 0-5 0,0 0-11 15,1 1 6-15,3-1-5 0,-3 1 4 0,5-3-7 16,-2 0 6-16,2-1-14 0,0 0 21 0,1 0-18 16,3-3 13-16,1-1-13 0,-2-2 14 0,2 0-10 15,4-4 22-15,-4 0-23 0,2-2 23 0,4-2-20 16,0-2 17-16,0-1-30 0,1-1 31 0,1-3-26 15,3-1 20-15,0-2-26 0,0-3 23 0,-1-1-23 16,0-3 27-16,-2-2-31 0,-2-2 22 0,-2-2-22 16,-2-2 20-16,-2-1-20 0,-5 1 22 0,-2 3-24 15,-3-1 25-15,-2-1-29 0,-4 1 19 0,-5 1-21 16,-3-1 28-16,-3 0-68 0,-6 7-42 0,1-6-37 16,-2 5-87-16,-4 4-81 0,-2 1-90 0,2 1-76 15,1 1-229-15,0 2-424 0,2 1-738 0</inkml:trace>
        </inkml:traceGroup>
        <inkml:traceGroup>
          <inkml:annotationXML>
            <emma:emma xmlns:emma="http://www.w3.org/2003/04/emma" version="1.0">
              <emma:interpretation id="{12F0869F-1B11-4D4D-95EF-434E8B3B4323}" emma:medium="tactile" emma:mode="ink">
                <msink:context xmlns:msink="http://schemas.microsoft.com/ink/2010/main" type="inkWord" rotatedBoundingBox="7722,9024 9652,9086 9631,9713 7702,9651"/>
              </emma:interpretation>
              <emma:one-of disjunction-type="recognition" id="oneOf4">
                <emma:interpretation id="interp20" emma:lang="en-US" emma:confidence="0.5">
                  <emma:literal>12=5</emma:literal>
                </emma:interpretation>
                <emma:interpretation id="interp21" emma:lang="en-US" emma:confidence="0">
                  <emma:literal>12-5</emma:literal>
                </emma:interpretation>
                <emma:interpretation id="interp22" emma:lang="en-US" emma:confidence="0">
                  <emma:literal>2=5</emma:literal>
                </emma:interpretation>
                <emma:interpretation id="interp23" emma:lang="en-US" emma:confidence="0">
                  <emma:literal>1=5</emma:literal>
                </emma:interpretation>
                <emma:interpretation id="interp24" emma:lang="en-US" emma:confidence="0">
                  <emma:literal>R-5s</emma:literal>
                </emma:interpretation>
              </emma:one-of>
            </emma:emma>
          </inkml:annotationXML>
          <inkml:trace contextRef="#ctx0" brushRef="#br0" timeOffset="4855.8227">7043-19 549 0,'-1'-10'510'16,"1"10"-110"-16,0 0-63 0,0-11-31 0,0 11-23 15,0 0-24-15,0 0-22 0,-1-10-32 0,1 10-23 16,0 0 41-16,0 0 21 0,0 0-17 0,1 10-4 15,-1-10-37-15,0 14-13 0,1-4-20 0,2 2-10 16,-2 1-16-16,-1 4-12 0,0-1-15 0,-1 1-44 16,1 5 12-16,-4 0-15 0,4 0-9 0,-1 2-4 15,-3-1-9-15,3 2 0 0,-3 2-11 0,1 0-3 16,-1 2 5-16,-1-1-13 0,2-3-4 0,0-1-16 0,1 0-30 16,-2 0-33-16,3-2-56 0,0-1-54 0,-2-1-45 15,2-4-40-15,1-1-37 0,0 0-14 0,0-4-9 16,1 1-71-16,3-5-625 0,-4-7-634 15</inkml:trace>
          <inkml:trace contextRef="#ctx0" brushRef="#br0" timeOffset="5340.9121">7065 256 573 0,'0'-20'423'16,"0"1"-74"-16,0 2-70 0,0 3-46 0,4-5-40 15,1 0-33-15,-2 0-25 0,2 1-15 0,4 3-13 16,-1-4-19-16,0 2-17 0,2 5-15 0,2-5-18 15,-1 1 7-15,4 6 1 0,-2-4 3 0,0 5-1 16,0-1-10-16,2 2 8 0,-3 4 0 0,3 0 18 16,-2 1 0-16,0 0 5 0,-13 3 2 0,29 3-3 15,-14 1 3-15,-2 0 2 0,1 4 9 0,1 3-10 16,-4-2 14-16,3 6-22 0,-6-2 10 0,4 3-8 16,-6 3 10-16,-1-1-31 0,2-1 14 0,-3 1-23 15,-4 2 11-15,0 1-25 0,-4-1 13 0,1 0-22 0,-4-3-7 16,-1 3 6-16,0-2 2 0,-2 1-4 15,-2-5-1-15,0 3 2 0,-2-2-2 0,1-4-3 16,-1 2-1-16,0-4 1 0,-4 0-2 0,5-2 0 0,-3-5-2 16,1 2 1-16,0-2 3 0,15-2-3 0,-27-2 0 15,13-2 2-15,2 1-3 0,-2-3-1 0,5-1-4 16,-1 2 6-16,-1-3 16 0,6 2-20 16,-3 0 18-16,8 6-20 0,-10-10 16 0,10 10-28 0,-5-11 25 15,5 11-20-15,0 0 18 0,0-10-19 0,0 10 18 16,0 0-16-16,13-3-6 0,-13 3 27 0,15 3-20 15,-4 1 6-15,-1 2-2 0,-1 1 1 0,3 0 2 16,2 3-5-16,-1 1 6 0,0-1-1 0,1 2 4 16,0 1-2-16,-2 3 2 0,5-1-1 0,0-1-6 15,1 5 8-15,-3-3-2 0,2-1 1 0,-3 2-3 16,2-2 6-16,-3-3-16 0,2 4-22 0,-2-8-23 16,-1 6-38-16,2-4-56 0,-5-1-50 0,2-2-33 15,0 0-43-15,1-1-101 0,-2-2-599 0,-10-4-566 16</inkml:trace>
          <inkml:trace contextRef="#ctx0" brushRef="#br0" timeOffset="5536.6342">7882 306 179 0,'0'0'665'0,"-1"-14"-172"15,1 14-127-15,0-8-59 0,0 8-67 0,1-12-42 0,-1 12-49 16,4-9-19-16,-4 9-36 0,9-7-10 0,0 2-28 15,3 1 4-15,1 1-39 0,0 0 20 0,2 1-22 16,6-1 6-16,-2 3-21 0,3-2-14 0,0-2-50 16,2 2-92-16,-6 1-62 0,4-1-150 0,-4 0-377 15,-1 0-248-15</inkml:trace>
          <inkml:trace contextRef="#ctx0" brushRef="#br0" timeOffset="5704.9516">7996 333 197 0,'-21'4'629'0,"3"0"-170"16,1 1-114-16,4-1-60 0,0 0-34 0,0-3-35 16,13-1-38-16,-18 5-28 0,18-5-28 0,0 0-30 15,0 0-15-15,0 0-14 0,0 0-10 0,0 0-12 16,26 1-13-16,-9-2-15 0,2-2-35 0,5 1-31 16,0-1-51-16,7-3-81 0,0 1-105 0,2 1-516 15,-2-1-332-15</inkml:trace>
          <inkml:trace contextRef="#ctx0" brushRef="#br0" timeOffset="5931.0088">8607 97 123 0,'-7'-3'666'0,"7"3"-176"15,-9-11-122-15,9 11-64 0,-6-7-74 0,6 7-33 16,0 0-53-16,4-13-17 0,-4 13-31 0,13-6-21 15,-2 4-13-15,5 0-17 0,1-1-11 0,2 2-1 16,4 0-6-16,1-1-4 0,3 0-8 0,-3 0-1 16,4 1-4-16,-4 1-14 0,-1 0-18 0,-2 0-47 15,-3 0-52-15,-4 0-59 0,-14 0-49 0,26 1-57 16,-26-1-402-16,0 0-195 0</inkml:trace>
          <inkml:trace contextRef="#ctx0" brushRef="#br0" timeOffset="6414.086">8602 103 123 0,'-8'4'438'0,"-1"0"-91"16,4 1-28-16,-3 0-87 0,8-5 13 15,-12 10-36-15,8-3 3 0,4-7-30 0,-7 14-38 16,3-7-12-16,1 3-14 0,-1-2 4 0,3 3-22 0,-3 0-11 16,4 2-8-16,-3-4-4 0,3 6-11 0,-2-6-3 15,1 6-16-15,-1-4-6 0,0 2-4 16,0-4-10-16,2 2-4 0,0-2-2 0,-1 2-5 0,1-2-9 15,0-9 5-15,-3 13 4 0,3-13 14 0,0 14 24 16,0-14 13-16,0 8-4 0,0-8-15 0,0 0-6 16,0 0-11-16,0 0-5 0,15-3-7 15,-15 3 9-15,10-8-16 0,-6 3 0 0,5-3-5 0,-3 1 10 16,2 2-14-16,3-5 9 0,-2 3-14 0,0 1 12 16,1-1-5-16,2 0-9 0,-1 1 10 0,1 1-12 15,-2-1 12-15,6 0-12 0,-3 3 10 0,0 1-11 16,1 0 11-16,0 0-9 0,-14 2 13 0,29 0 5 15,-16 2 11-15,2 0 9 0,1 2 3 0,-2 0-2 16,0 3-7-16,0 0 7 0,2 2 6 0,-4 2 2 16,1-3-1-16,-2 5-4 0,-2-4-3 0,-2 2-4 15,0 2 0-15,-1-2-2 0,-1 0 2 0,0 4-5 16,-2-6-10-16,-1 6 6 0,-1-7-3 0,-1 2 4 16,-1 1-2-16,-3-2-1 0,-1 1-1 0,-1-2-5 0,-1 1-1 15,-3-2-7-15,-2-2 7 0,1-2-3 0,-2 1-3 16,-3-2 1-16,-1 0-5 0,0-1 3 15,2-4-2-15,-2 1-5 0,0-2-7 0,2 1-15 0,-2-2-33 16,-1-2-24-16,5 1-32 0,-3 0-41 0,5 1-67 16,0-5-36-16,5 3-51 0,-2-3-88 0,4 0-132 15,3 1-301-15,1-2-366 0</inkml:trace>
        </inkml:traceGroup>
        <inkml:traceGroup>
          <inkml:annotationXML>
            <emma:emma xmlns:emma="http://www.w3.org/2003/04/emma" version="1.0">
              <emma:interpretation id="{53937EFC-A7A5-4D59-9946-524A74D6D376}" emma:medium="tactile" emma:mode="ink">
                <msink:context xmlns:msink="http://schemas.microsoft.com/ink/2010/main" type="inkWord" rotatedBoundingBox="10095,9012 10524,9026 10495,9928 10066,9915"/>
              </emma:interpretation>
              <emma:one-of disjunction-type="recognition" id="oneOf5">
                <emma:interpretation id="interp25" emma:lang="en-US" emma:confidence="0.5">
                  <emma:literal>.</emma:literal>
                </emma:interpretation>
                <emma:interpretation id="interp26" emma:lang="en-US" emma:confidence="0">
                  <emma:literal>&amp;</emma:literal>
                </emma:interpretation>
                <emma:interpretation id="interp27" emma:lang="en-US" emma:confidence="0">
                  <emma:literal>*</emma:literal>
                </emma:interpretation>
                <emma:interpretation id="interp28" emma:lang="en-US" emma:confidence="0">
                  <emma:literal>:</emma:literal>
                </emma:interpretation>
                <emma:interpretation id="interp29" emma:lang="en-US" emma:confidence="0">
                  <emma:literal>%</emma:literal>
                </emma:interpretation>
              </emma:one-of>
            </emma:emma>
          </inkml:annotationXML>
          <inkml:trace contextRef="#ctx0" brushRef="#br0" timeOffset="6722.8722">9718-28 507 0,'12'-7'558'0,"-2"3"-99"0,-2 0-86 16,-8 4-51-16,11-9-47 0,-11 9-43 0,10-5-38 16,-10 5 10-16,0 0 23 0,0 0-14 0,9 10-24 15,-9-10-11-15,0 11 10 0,-1-1-24 0,-1 1 9 0,-3 4-19 16,1-2 9-16,2 6-26 0,-5 2-1 15,-2 3-29-15,-2 2 6 0,-1 0-24 0,0 7-8 16,-2 1-17-16,-1 2 0 0,-4 3-20 0,-1 1 3 16,2 3-18-16,-2-4 9 0,-1 1-21 0,2 0 12 0,2-6-19 15,-1 1 15-15,1-2-22 0,0-2 13 0,1 1-15 16,0-3 18-16,2-5-37 0,0 0-22 16,1-2-34-16,2-2-60 0,2-2-36 0,0-3-67 0,1-2-15 15,3-2-29-15,-1-2-75 0,1-4-142 0,5-5-692 16,-9 5-801-16</inkml:trace>
          <inkml:trace contextRef="#ctx0" brushRef="#br0" timeOffset="6897.6871">9403 354 261 0,'-3'-14'542'0,"1"4"-125"0,0-1-104 0,1 3-52 15,1 8-57-15,-4-13-31 0,4 13-45 0,0-11-58 16,0 11 10-16,0 0-7 0,-1-10-23 0,1 10-1 15,0 0-12-15,0 0-13 0,0 0-14 0,1 8-36 16,-1-8-57-16,5 7-95 0,-5-7-138 0,11 9-343 16,-11-9-170-16</inkml:trace>
          <inkml:trace contextRef="#ctx0" brushRef="#br0" timeOffset="7036.5847">9759 582 631 0,'11'8'511'0,"-11"-8"-123"0,8 5-80 16,-8-5-63-16,0 0-53 0,10 7-39 0,-10-7-35 0,0 0-39 16,0 0-63-16,12 3-165 0,-12-3-281 0,0 0-221 15,0 0-159-15</inkml:trace>
        </inkml:traceGroup>
        <inkml:traceGroup>
          <inkml:annotationXML>
            <emma:emma xmlns:emma="http://www.w3.org/2003/04/emma" version="1.0">
              <emma:interpretation id="{DBF63F45-EAB3-494F-8501-40E25F21DBF1}" emma:medium="tactile" emma:mode="ink">
                <msink:context xmlns:msink="http://schemas.microsoft.com/ink/2010/main" type="inkWord" rotatedBoundingBox="11724,8958 13965,9031 13922,10357 11681,10285"/>
              </emma:interpretation>
              <emma:one-of disjunction-type="recognition" id="oneOf6">
                <emma:interpretation id="interp30" emma:lang="en-US" emma:confidence="0.5">
                  <emma:literal>-20</emma:literal>
                </emma:interpretation>
                <emma:interpretation id="interp31" emma:lang="en-US" emma:confidence="0">
                  <emma:literal>-210.</emma:literal>
                </emma:interpretation>
                <emma:interpretation id="interp32" emma:lang="en-US" emma:confidence="0">
                  <emma:literal>-2.0</emma:literal>
                </emma:interpretation>
                <emma:interpretation id="interp33" emma:lang="en-US" emma:confidence="0">
                  <emma:literal>-210</emma:literal>
                </emma:interpretation>
                <emma:interpretation id="interp34" emma:lang="en-US" emma:confidence="0">
                  <emma:literal>-2.0.</emma:literal>
                </emma:interpretation>
              </emma:one-of>
            </emma:emma>
          </inkml:annotationXML>
          <inkml:trace contextRef="#ctx0" brushRef="#br0" timeOffset="7918.8487">12258-28 112 0,'4'-11'636'0,"-3"4"-169"16,-1 7-103-16,1-15-71 0,-1 15-62 0,3-10-45 15,-3 10-31-15,2-12-39 0,-2 12-19 0,0 0 29 16,0 0 7-16,0 0-17 0,0 0-16 0,3 12-13 16,-3-12-17-16,1 14-9 0,-2-1-11 0,2-2-7 0,1 3-1 15,-1 1-7-15,3 1-1 0,-3 4-12 0,3 1-5 16,-3 2-3-16,3 1-2 0,-1-3-5 15,-1 4-3-15,0-1 0 0,-1 0 1 0,-1 0-7 16,0 1-11-16,0-1-34 0,0 1-25 0,-1-1-20 0,-1-1-11 16,0-1-19-16,-1 1-38 0,-1-2-60 0,2-2-42 15,-1-1-73-15,0-4-366 0,0-1-208 0</inkml:trace>
          <inkml:trace contextRef="#ctx0" brushRef="#br0" timeOffset="7489">11026 376 470 0,'0'0'689'0,"0"0"-171"15,-15-2-108-15,15 2-87 0,0 0-71 0,0 0-44 16,-5-7-34-16,5 7-27 0,0 0-29 0,0 0-24 16,7-6-19-16,-7 6-15 0,14-1-13 0,0-2-13 15,-1 3-24-15,4 0-49 0,0-2-61 0,0 2-36 16,2 0-45-16,3 0-71 0,1 0-129 0,-1 0-423 15,3 0-331-15</inkml:trace>
          <inkml:trace contextRef="#ctx0" brushRef="#br0" timeOffset="7640.2679">11112 477 223 0,'-13'3'580'0,"13"-3"-150"0,-18 3-105 0,18-3-71 0,-14 3-60 16,14-3-29-16,0 0-34 0,0 0-30 0,0 0-22 15,0 0-19-15,14-6-11 0,-1 5-21 0,8-1-67 16,0-3-113-16,6 2-118 0,4-2-413 0,3-2-191 16</inkml:trace>
          <inkml:trace contextRef="#ctx0" brushRef="#br0" timeOffset="9314.1361">12021 794 6 0,'0'0'496'0,"0"0"-135"16,0-11-30-16,0 11-93 0,0 0 6 0,0-8-28 16,0 8-26-16,4-7-31 0,-4 7-19 0,2-11-30 15,-2 11-17-15,4-8-14 0,-4 8-3 0,8-9-5 16,-8 9 3-16,9-8 3 0,-9 8 0 0,9-10-3 0,-9 10-13 16,10-11-3-16,-10 11-2 0,12-6-14 0,-12 6-9 15,12-5-5-15,-12 5-3 0,11-6-10 16,-11 6 4-16,12-2-3 0,-12 2 9 0,14 2 1 15,-14-2 13-15,13 8 9 0,-6-2 5 0,-1-1 12 0,1 4 2 16,0 1 5-16,0-2-5 0,-2 4-12 0,-2 0-5 16,2 1 8-16,-4 2 6 0,2-3-1 0,-2 5 1 15,-2-4 21-15,-2 4-26 0,1-3 11 0,-4 3-19 16,0 1 17-16,-3-1-23 0,-3 0 15 0,1 0-23 16,-2 0 12-16,-3 2-22 0,-2-4 12 0,1 1-23 15,-2-1 8-15,-2-2-13 0,2 2 15 0,-2-4-20 16,-1 2 13-16,4-5-17 0,-2 0 16 0,0 0-19 15,2-1 16-15,-2-1-19 0,-1-3 19 0,7 1-18 16,-3-3 15-16,2-1-15 0,-2 2 8 0,3-4-9 16,-1 1 19-16,3-3-17 0,-1 1 13 0,1-2 0 15,2 1-19-15,-1-1 18 0,1-2-17 0,3-1 13 16,1 2-13-16,1-1 12 0,0-1-16 0,2 0 19 16,0 1-17-16,2 0 16 0,0-3-18 0,1 10 16 0,1-16-14 15,-1 16 13-15,4-13-16 0,-1 6 18 0,0-2-14 16,0 3 15-16,-3 6-16 0,10-11 15 15,-10 11-17-15,12-10 8 0,-12 10-5 0,12-7 15 16,-12 7-18-16,15-5 18 0,-15 5-17 0,13-4 11 0,-13 4-12 16,17 2 21-16,-17-2-19 0,22 7 18 0,-10-3-16 15,-1 0 16-15,2 3-17 0,-1 0 13 0,2 2-10 16,0 1 15-16,2 1-13 0,-3 0 13 0,2 1-19 16,-2 0 18-16,3 1-13 0,-2 2 13 0,-2-3-14 15,2 1 14-15,-2 0-12 0,-1 1 8 0,1-2-11 16,-3 1 12-16,1-2-11 0,2 0 11 0,-6-5-13 15,5 5 9-15,-5-3-11 0,1-2 13 0,1 1-10 16,-2-1 17-16,-6-6-17 0,8 9 9 0,-8-9-17 16,11 6 12-16,-11-6-37 0,12 6-18 0,-12-6-63 15,14 0-42-15,-14 0-55 0,13-3-45 0,-13 3-24 16,13-4-32-16,-13 4-65 0,14-9-117 0,-14 9-339 16,13-8-380-16</inkml:trace>
          <inkml:trace contextRef="#ctx0" brushRef="#br0" timeOffset="9484.9688">12284 1088 219 0,'0'0'512'16,"0"0"-128"-16,2-8-85 0,-2 8-90 0,0 0-8 0,4-11-64 15,-4 11-31-15,0 0-18 0,0 0 5 0,3-8-23 16,-3 8-24-16,0 0-14 0,0 0-19 16,0 0-22-16,5-8-16 0,-5 8-19 0,0 0-48 0,0 0-68 15,9-3-110-15,-9 3-294 0,0 0-80 0</inkml:trace>
          <inkml:trace contextRef="#ctx0" brushRef="#br0" timeOffset="8250.1329">11794 472 174 0,'-16'-6'424'0,"0"0"-111"0,4 2 0 0,2 1-79 16,2-2 15-16,-2 2-31 0,10 3-39 0,-12-8-21 16,12 8-35-16,-11-4-28 0,11 4-19 0,0 0-12 15,-6-6-15-15,6 6-15 0,0 0 0 0,17-6 1 16,-17 6-13-16,27-3 1 0,-8 2-8 0,5 1-4 15,3 0-10-15,7 0 10 0,2 0 1 0,11-2-8 16,3 2 1-16,3 2-3 0,-1-2-2 0,12 0-8 16,-1 1 16-16,3 1-4 0,-3-2-1 0,1 1 0 0,-1-1-1 15,-10 0-7-15,0 3 2 0,-1-3 6 0,0 0 2 16,-3 0-2-16,-6 2-2 0,-3-2-1 16,-5 0-1-16,-7 0-7 0,2-2 13 0,-8 2-3 15,0 0 2-15,-4 2-2 0,0-2 0 0,-2 0-8 0,-16 0-3 16,28 0-2-16,-28 0-18 0,20 0-35 15,-20 0-76-15,14 0-63 0,-14 0-137 0,0 0-323 0,0 0-171 16</inkml:trace>
          <inkml:trace contextRef="#ctx0" brushRef="#br0" timeOffset="8426.9559">13231 405 650 0,'0'0'493'0,"5"-5"-115"0,-5 5-85 16,0 0-55-16,5-9-64 0,-5 9-25 0,0 0-29 16,7-6-32-16,-7 6-30 0,0 0-34 0,0 0-35 15,0 0-45-15,0 0-107 0,0 0-93 0,0 0-434 16,0 0-198-16</inkml:trace>
          <inkml:trace contextRef="#ctx0" brushRef="#br0" timeOffset="10267.1199">12597 908 329 0,'0'0'368'0,"4"-8"-107"0,-4 8-8 15,2-8-63-15,-2 8 9 0,4-11-19 0,-4 11-12 16,1-8-12-16,-1 8-15 0,4-8-4 0,-4 8-4 16,3-7 3-16,-3 7 6 0,0 0 10 0,2-7-9 15,-2 7-9-15,0 0-6 0,0 0-11 0,-2-10-7 0,2 10-18 16,0 0-7-16,0 0-13 0,-1-8-25 16,1 8 3-16,0 0-4 0,0 0 0 0,0 0-3 15,-17 0 1-15,17 0-1 0,0 0 0 0,-13 7-3 16,13-7 6-16,-12 5 6 0,12-5 5 0,-10 10 5 0,3-3 6 15,1 0 14-15,-2 0-27 0,2 3 12 0,-1 0-26 16,2 0 8-16,-1 1-14 0,3 0 18 0,-2 2-8 16,0-2 8-16,1 2-27 0,-1 0 21 0,2 0-20 15,2 1 13-15,-2-3-14 0,0 4 9 0,0-1-16 16,3 0 12-16,-2-3-18 0,0 3 9 0,2-2-10 16,-2 0-1-16,2-2-3 0,2 1 8 0,-2-2-9 15,2 2 6-15,0-3-6 0,-2 0 7 0,3 2-11 16,0-4 8-16,0 2-10 0,-1 0 11 0,-2-8-7 15,9 12 2-15,-9-12 1 0,9 10-6 0,-9-10 11 16,11 9 8-16,-11-9-6 0,15 5 2 0,-15-5-5 16,14 3 4-16,-14-3-16 0,17 4 19 0,-17-4-10 15,17-3 4-15,-17 3-5 0,18-3-1 0,-18 3-3 16,17-4 10-16,-17 4-4 0,17-6 2 0,-17 6-1 16,15-8 3-16,-7 2 0 0,3 0 7 0,-4 2 8 15,-2-3 4-15,5 0-3 0,-4 1-7 0,0-1 1 16,0-1-2-16,-1 0-5 0,0 0-4 0,-1-1 4 15,1 1-1-15,-1-1-7 0,-3 0 5 0,3 2-2 0,-3-4-4 16,3 2 3-16,-1 2-1 0,-3-4-18 16,1 3 21-16,2 0 0 0,-3 0-5 0,0 8 27 15,1-19-31-15,-2 11 22 0,1 8-29 0,0-16 33 0,0 16-32 16,-4-15 31-16,4 8-26 0,0 7 23 0,-3-15-30 16,-1 6 30-16,4 9-30 0,-3-12 31 15,3 12-35-15,-4-12 29 0,4 12-33 0,-6-11 29 0,6 11-29 16,-9-8 33-16,9 8-39 0,-7-10 32 0,7 10-30 15,-11-7 28-15,11 7-37 0,-11-6 39 0,11 6-31 16,-12-6 27-16,12 6-24 0,-16-3 28 0,16 3-32 16,-12-2 36-16,12 2-35 0,-17 0 30 0,17 0-31 15,0 0 31-15,-20 2-28 0,20-2 28 0,-15 1-43 16,15-1 50-16,-12 4-35 0,12-4 30 0,-12 4-30 16,12-4 29-16,-10 3-37 0,10-3 41 0,-12 4-47 15,12-4 15-15,-6 6-30 0,6-6 4 0,-8 3-21 16,8-3-12-16,0 0-13 0,-9 8-32 0,9-8-20 15,0 0-52-15,-6 7-15 0,6-7-42 0,0 0-29 0,-5 9-56 16,5-9-76-16,0 0-55 0,-2 8-606 16,2-8-684-16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48.20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49BA7E2-B53E-4263-86F8-7D5BBEC5A52C}" emma:medium="tactile" emma:mode="ink">
          <msink:context xmlns:msink="http://schemas.microsoft.com/ink/2010/main" type="writingRegion" rotatedBoundingBox="5506,10586 7251,10597 7243,11963 5498,11952"/>
        </emma:interpretation>
      </emma:emma>
    </inkml:annotationXML>
    <inkml:traceGroup>
      <inkml:annotationXML>
        <emma:emma xmlns:emma="http://www.w3.org/2003/04/emma" version="1.0">
          <emma:interpretation id="{E51797D3-D48E-4522-9210-82488A201DC0}" emma:medium="tactile" emma:mode="ink">
            <msink:context xmlns:msink="http://schemas.microsoft.com/ink/2010/main" type="paragraph" rotatedBoundingBox="5506,10586 7251,10597 7247,11309 5502,112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3614A3A-EAF5-4910-90A4-3F274CE02EDD}" emma:medium="tactile" emma:mode="ink">
              <msink:context xmlns:msink="http://schemas.microsoft.com/ink/2010/main" type="line" rotatedBoundingBox="5506,10586 7251,10597 7247,11309 5502,11298"/>
            </emma:interpretation>
          </emma:emma>
        </inkml:annotationXML>
        <inkml:traceGroup>
          <inkml:annotationXML>
            <emma:emma xmlns:emma="http://www.w3.org/2003/04/emma" version="1.0">
              <emma:interpretation id="{7AC267A0-5CF2-4716-B894-2BAA834C68DE}" emma:medium="tactile" emma:mode="ink">
                <msink:context xmlns:msink="http://schemas.microsoft.com/ink/2010/main" type="inkWord" rotatedBoundingBox="5511,10955 5772,10995 5749,11139 5489,11098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-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c</emma:literal>
                </emma:interpretation>
              </emma:one-of>
            </emma:emma>
          </inkml:annotationXML>
          <inkml:trace contextRef="#ctx0" brushRef="#br0">4145 3778 311 0,'0'0'416'0,"0"0"-76"0,0 0-46 0,0 0-41 16,0 0-27-16,0 0-21 0,0 0-38 0,-13-2-3 0,13 2-19 16,0 0-8-16,0 0-13 0,0 0 1 0,0 0-3 15,0 0-7-15,0 0-1 0,-11-3-3 16,11 3-4-16,0 0-5 0,0 0 13 0,0 0-16 0,0 0 10 15,0 0-23-15,0 0 11 0,0 0-23 0,0 0 14 16,0 0-28-16,0 0 11 0,0 0-32 0,0 0 12 16,0 0-26-16,0 0 11 0,0 0-19 0,2-6 11 15,-2 6-29-15,12-3 25 0,-12 3-24 0,17-2 18 16,-17 2-25-16,16-3 22 0,-16 3-19 0,19-1-6 16,-19 1 28-16,20-2-24 0,-20 2 20 0,20-2-22 15,-20 2 19-15,16-3-26 0,-16 3-4 0,16 0 18 16,-16 0-30-16,13-1 7 0,-13 1-51 0,0 0-13 15,18 0-43-15,-18 0-35 0,0 0-21 0,0 0-15 16,16 1-41-16,-16-1 0 0,0 0-43 0,0 0-58 16,0 0-105-16,7 5-226 0,-7-5-182 0</inkml:trace>
          <inkml:trace contextRef="#ctx0" brushRef="#br0" timeOffset="356.0776">4150 3859 131 0,'0'0'478'0,"-10"6"-120"0,10-6-60 16,0 0-83-16,0 0 6 0,0 0-42 0,0 0-7 16,0 0-37-16,0 0-4 0,0 0-32 0,0 0 2 15,-8 4-7-15,8-4-5 0,0 0 7 0,0 0-9 16,0 0 2-16,0 0-18 0,0 0 12 0,8 3-2 15,-8-3-1-15,0 0-16 0,0 0 0 0,21 0-15 16,-21 0 0-16,14 0-14 0,-14 0 0 0,17-1-12 16,-17 1 4-16,17-2-12 0,-17 2 4 0,22-3-15 15,-22 3 7-15,23 0-4 0,-23 0 4 0,22-1-7 16,-22 1 7-16,19-2-15 0,-19 2 15 0,21-2-14 16,-21 2 11-16,14-2-12 0,-14 2 11 0,16-1-9 15,-16 1 10-15,0 0-12 0,14 0 8 0,-14 0-7 16,0 0 9-16,0 0-11 0,15-2-5 0,-15 2-42 15,0 0-22-15,0 0-71 0,0 0-121 0,0 0-94 16,0 0-529-16,0 0-449 0</inkml:trace>
        </inkml:traceGroup>
        <inkml:traceGroup>
          <inkml:annotationXML>
            <emma:emma xmlns:emma="http://www.w3.org/2003/04/emma" version="1.0">
              <emma:interpretation id="{9DEEDA51-E2A9-4720-BC43-A4CC421B6A8D}" emma:medium="tactile" emma:mode="ink">
                <msink:context xmlns:msink="http://schemas.microsoft.com/ink/2010/main" type="inkWord" rotatedBoundingBox="6231,10504 7358,10824 7137,11605 6009,11284"/>
              </emma:interpretation>
              <emma:one-of disjunction-type="recognition" id="oneOf1">
                <emma:interpretation id="interp5" emma:lang="en-US" emma:confidence="0.5">
                  <emma:literal>21</emma:literal>
                </emma:interpretation>
                <emma:interpretation id="interp6" emma:lang="en-US" emma:confidence="0">
                  <emma:literal>11</emma:literal>
                </emma:interpretation>
                <emma:interpretation id="interp7" emma:lang="en-US" emma:confidence="0">
                  <emma:literal>2</emma:literal>
                </emma:interpretation>
                <emma:interpretation id="interp8" emma:lang="en-US" emma:confidence="0">
                  <emma:literal>2]</emma:literal>
                </emma:interpretation>
                <emma:interpretation id="interp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977.7813">4955 3500 130 0,'-10'5'324'0,"10"-5"-60"0,0 0-45 0,0 0 6 16,-16 2-39-16,16-2-7 0,0 0-43 0,0 0 14 16,-16 0-13-16,16 0-19 0,0 0-12 0,-13-2-14 15,13 2-16-15,0 0 3 0,-13-5 4 0,13 5-8 16,0 0 3-16,-16-3 0 0,16 3-7 0,-10-6 1 15,10 6-8-15,-8-2-5 0,8 2-5 0,-10-7-9 16,10 7 3-16,-7-7 5 0,7 7-9 0,-6-9 3 16,6 9-7-16,-5-10-2 0,5 10-7 0,-2-11 3 15,2 11-6-15,0-11-9 0,0 11 4 0,3-13-5 16,-3 13-2-16,9-13-10 0,-4 6 6 0,2 3-5 0,0-3 1 16,-1 3-2-16,5-2-3 0,0 1 0 0,-1 1-3 15,2 0-1-15,-12 4 2 0,20-4 2 16,-20 4-4-16,22-3 1 0,-22 3 1 0,24 0-15 15,-24 0 14-15,20 4 0 0,-20-4 4 0,20 7 0 0,-10-3-3 16,-2 3 1-16,1-1 2 0,-3 3-3 0,1-2 1 16,-2 3 2-16,1 1 3 0,-2-2-2 0,-2 2 3 15,-2-2 0-15,3 3 1 0,-5 0-3 0,1 0 6 16,-3 0-1-16,1 0 3 0,-2 0-5 0,-2 0 4 16,2 0 2-16,-2 0 1 0,-3 0 2 0,5-1 6 15,-6 0 5-15,3 0 1 0,-2 0 5 0,-2-2 0 16,2 3-9-16,-2-5 5 0,0 2 0 0,-1 0 8 15,0 1-21-15,-1-1 17 0,1-2-18 0,-4 2 16 16,4 0-19-16,-2-3 14 0,-2 2-17 0,3 1 13 16,0-2-15-16,2-2 14 0,-1 0-33 0,1 2 31 15,2-3-20-15,0 1 17 0,10-5-18 0,-15 7 16 16,15-7-16-16,-14 7 14 0,14-7-30 0,-9 4 32 16,9-4-16-16,0 0 9 0,-6 5-10 0,6-5 19 0,0 0-21 15,11 7 18-15,-11-7-18 0,15 1 14 16,-15-1-18-16,20 0 18 0,-20 0-25 0,24 2 24 15,-10-4-18-15,3 2 17 0,-2 0-19 0,-1-1 20 16,6 1-18-16,-1-1-3 0,3-1 22 0,1 0-17 0,-1 2 16 16,2-2-18-16,-2 1 19 0,-3 1-19 0,-1 0 16 15,-1 0-16-15,0-3 16 0,-17 3-16 0,30 0 16 16,-30 0-16-16,22-1 12 0,-22 1-18 0,22-2 23 16,-22 2-19-16,17 0 14 0,-17 0-25 0,12-1 14 15,-12 1-24-15,0 0-5 0,17-1-44 0,-17 1-22 16,0 0-39-16,13-2-33 0,-13 2-36 0,0 0-27 15,11-5-36-15,-11 5-40 0,0 0-62 0,6-9-365 16,-6 9-248-16</inkml:trace>
          <inkml:trace contextRef="#ctx0" brushRef="#br0" timeOffset="2972.6855">4721 4062 275 0,'-12'2'287'0,"12"-2"-54"0,0 0-32 15,0 0-24-15,-10 3-20 0,10-3-17 0,0 0-10 16,0 0-12-16,0 0-11 0,0 0-7 0,0 0-12 16,0 0 2-16,-12 3-2 0,12-3-29 0,0 0 23 15,0 0-11-15,0 0-11 0,0 0-10 0,19 0-3 16,-19 0-6-16,14 0-17 0,-14 0-5 0,19-3 11 15,-19 3-15-15,22-1 11 0,-6-1-9 0,-2 1-1 0,7-2-13 16,-3 3 10-16,0-1-3 0,4-2 0 16,2 3 0-16,2-3-2 0,0-1-1 0,3 2-6 15,3 1 6-15,3-2-5 0,0 0 10 0,1 2-1 16,-1 0 2-16,3-2 3 0,-2 0-3 0,4 0 2 0,-1-1 2 16,4 0 9-16,-6 2-3 0,1-1 14 0,-5 1-7 15,4-1 12-15,-1-1-7 0,-5 2 7 16,1-2-9-16,-6 2 4 0,1 0-17 0,-2 0 9 0,-2 1-10 15,-6-1 4-15,1 1-11 0,-1 1 7 0,-2-1-12 16,-2-1 5-16,-13 2-1 0,22-1 8 0,-22 1-8 16,18-3 1-16,-18 3-1 0,16-1 2 0,-16 1-15 15,13-2 13-15,-13 2-11 0,0 0 1 0,15 0-12 16,-15 0-1-16,0 0-11 0,0 0-6 0,12 2-53 16,-12-2-69-16,0 0-42 0,-6 7-69 0,6-7-87 15,-11 2-394-15,11-2-250 0</inkml:trace>
          <inkml:trace contextRef="#ctx0" brushRef="#br0" timeOffset="2372.071">5421 3480 113 0,'0'0'373'0,"0"-7"-72"0,0 7-19 0,2-10-58 16,-2 10-15-16,0 0-63 0,-2-11 37 0,2 11-23 0,0 0-13 15,0-9-20-15,0 9-20 0,0 0-23 16,0 0-9-16,0-8-8 0,0 8-14 0,0 0 2 16,0 0-4-16,0 0 1 0,0 0 12 0,0 0 20 15,0 0 18-15,0 0 5 0,0 0 3 0,0 0 10 0,0 0-7 16,-2 10-5-16,2-10 3 0,0 11-3 0,0-11-13 15,-2 14-1-15,1-6 2 0,-2 3-3 16,2 0-10-16,1-1-11 0,-1 4-7 0,-2-3-5 0,2 4 1 16,1-3-1-16,-1 2-6 0,-1 1 6 0,0-3-27 15,0 3 5-15,2-2-15 0,-1 2 10 0,-1-3-20 16,0 1 14-16,2 0-20 0,0-2 12 0,-1 1-19 16,0-2 20-16,1 0-19 0,-3 1 16 0,2-3-20 15,1 1 15-15,0-9-22 0,0 14 18 0,-1-5-15 16,1-9 12-16,0 9-27 0,0-9-3 0,-4 13-44 15,4-13-19-15,0 0-61 0,0 10-58 0,0-10-76 16,0 0-69-16,-7 8-11 0,7-8-42 0,0 0-103 16,0 0-282-16,-8 8-313 0</inkml:trace>
        </inkml:traceGroup>
      </inkml:traceGroup>
    </inkml:traceGroup>
    <inkml:traceGroup>
      <inkml:annotationXML>
        <emma:emma xmlns:emma="http://www.w3.org/2003/04/emma" version="1.0">
          <emma:interpretation id="{F03A0F1E-2904-407F-BD21-3A11A22F86BF}" emma:medium="tactile" emma:mode="ink">
            <msink:context xmlns:msink="http://schemas.microsoft.com/ink/2010/main" type="paragraph" rotatedBoundingBox="6164,11578 7107,11396 7198,11870 6256,12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0803333-37C8-4318-93FD-00859E554995}" emma:medium="tactile" emma:mode="ink">
              <msink:context xmlns:msink="http://schemas.microsoft.com/ink/2010/main" type="line" rotatedBoundingBox="6164,11578 7107,11396 7198,11870 6256,12052"/>
            </emma:interpretation>
          </emma:emma>
        </inkml:annotationXML>
        <inkml:traceGroup>
          <inkml:annotationXML>
            <emma:emma xmlns:emma="http://www.w3.org/2003/04/emma" version="1.0">
              <emma:interpretation id="{40A26D33-DC30-48FC-B1E2-26BE7712E710}" emma:medium="tactile" emma:mode="ink">
                <msink:context xmlns:msink="http://schemas.microsoft.com/ink/2010/main" type="inkWord" rotatedBoundingBox="6164,11578 7107,11396 7198,11870 6256,12052"/>
              </emma:interpretation>
              <emma:one-of disjunction-type="recognition" id="oneOf2">
                <emma:interpretation id="interp10" emma:lang="en-US" emma:confidence="0.5">
                  <emma:literal>20</emma:literal>
                </emma:interpretation>
                <emma:interpretation id="interp11" emma:lang="en-US" emma:confidence="0.5">
                  <emma:literal>2 O</emma:literal>
                </emma:interpretation>
                <emma:interpretation id="interp12" emma:lang="en-US" emma:confidence="0">
                  <emma:literal>2 o</emma:literal>
                </emma:interpretation>
                <emma:interpretation id="interp13" emma:lang="en-US" emma:confidence="0">
                  <emma:literal>2 0</emma:literal>
                </emma:interpretation>
                <emma:interpretation id="interp14" emma:lang="en-US" emma:confidence="0">
                  <emma:literal>2 °</emma:literal>
                </emma:interpretation>
              </emma:one-of>
            </emma:emma>
          </inkml:annotationXML>
          <inkml:trace contextRef="#ctx0" brushRef="#br0" timeOffset="3830.0711">4958 4460 126 0,'0'0'346'0,"0"0"-71"0,-7-5-59 0,7 5-5 16,0 0-48-16,-6-8-3 0,6 8-42 0,0 0 10 15,-7-8-45-15,7 8 19 0,0 0-41 0,-5-8 30 16,5 8-9-16,0 0-8 0,0-12-4 0,0 12-17 16,0-9-10-16,0 9 2 0,2-12 6 0,-2 12-7 15,5-12-6-15,-1 4 2 0,-4 8-3 0,7-11-5 16,-7 11 6-16,11-14-7 0,-6 8-3 0,0 1-7 16,-5 5 1-16,12-13-3 0,-6 9-5 0,2-2 0 15,-8 6-6-15,13-12-1 0,-3 8-1 0,-1 2 1 16,-1-2 0-16,-8 4-2 0,17-3 2 0,-17 3-3 15,18-4 3-15,-18 4-7 0,17-1-3 0,-17 1 13 16,15 1 3-16,-15-1 2 0,13 4 2 0,-13-4 2 16,12 7-6-16,-12-7 4 0,12 10 11 0,-12-10 6 0,9 10-2 15,-7-2 0-15,2-1 2 0,-3 0-7 0,3 1 5 16,-2 1 7-16,-2 0-1 0,1 0 0 16,-1 3-2-16,-3-4-1 0,3 2-5 0,-4 0 7 15,3 0 6-15,-3 1-1 0,2 0-3 0,-2 0-2 0,-1-2-5 16,2 3-3-16,-2-3-3 0,0 2-4 0,1-2 9 15,-3 0 2-15,2 1 1 0,0-2-4 0,-1 1-4 16,3-2-2-16,-6 1-6 0,4 0 5 0,-2 0 2 16,2-1-2-16,-1 0-2 0,-1-1 5 0,-2-1-2 15,3 2-4-15,-1-1 3 0,-1 0 3 0,-1-1-4 16,2 1 17-16,-3 0-18 0,3-1 16 0,-4 0-29 16,5-1 25-16,-2 1-20 0,-2 1 17 0,-1 0-25 15,4-2 21-15,-2-1-21 0,1 2 15 0,8-5-17 16,-16 9 18-16,16-9-20 0,-13 6 15 0,13-6-19 15,-11 6 20-15,11-6-31 0,-12 7 33 0,12-7-19 16,0 0 18-16,-12 5-21 0,12-5 23 0,0 0-24 16,-9 5 19-16,9-5-20 0,0 0 20 0,0 0-21 15,0 0 14-15,0 0-15 0,0 0 20 0,6 5-21 16,-6-5 22-16,0 0-20 0,23 0 18 0,-23 0-21 16,23 0 21-16,-7-2-27 0,-3 0 27 0,3 2-22 15,3 0 20-15,-3-1-20 0,5-1 20 0,-3 1-21 0,0 1-3 16,0-2 28-16,3 2-20 0,-4-1 19 0,1 1-23 15,-4-2 20-15,2 2-19 0,-16 0 14 16,27-1-14-16,-27 1 19 0,21 0-21 0,-21 0 19 16,20 0-21-16,-20 0 23 0,0 0-26 0,22-1 23 0,-22 1-21 15,0 0 19-15,19 0-25 0,-19 0 21 0,0 0-25 16,12 0 14-16,-12 0-29 0,0 0 1 0,0 0-38 16,0 0-34-16,0 0-25 0,17 0-35 0,-17 0-21 15,0 0-14-15,0 0-32 0,0 0-40 0,0 0-64 16,11-6-129-16,-11 6-229 0,0 0-207 0</inkml:trace>
          <inkml:trace contextRef="#ctx0" brushRef="#br0" timeOffset="4681.9525">5516 4342 20 0,'1'-10'399'0,"-1"10"-121"16,0 0-34-16,-1-11-39 0,1 11-16 15,0 0-47-15,-2-10 7 0,2 10-47 0,0 0 14 0,-3-8-50 16,3 8 25-16,0 0-17 0,0 0-5 0,0 0 1 16,-2-7 2-16,2 7-6 0,0 0-3 0,0 0 5 15,0 0-3-15,0 0 3 0,0 0-4 16,0 0-3-16,-17 0 2 0,17 0-5 0,0 0 3 0,-7 6 0 15,7-6 1-15,-8 4-2 0,8-4 8 0,-7 10-5 16,7-10-11-16,-6 7 3 0,6-7 1 0,-5 12 3 16,5-12-6-16,-8 10 7 0,8-10 4 0,-5 14-4 15,5-14 2-15,-5 12-3 0,3-5 5 0,-2 3 0 16,3-3-1-16,0 2-5 0,1 1-10 0,-4-3 2 16,4 3-1-16,-1-2 2 0,1 3-4 0,-3-1-5 15,2-3-4-15,1 4-6 0,0-2-3 0,0 0 1 16,0 1 3-16,0-2 0 0,4 1-6 0,-4-9 0 15,1 16-6-15,0-7-8 0,2 0 5 0,-1-1-2 16,-2 1 2-16,6-2 16 0,-2 1-25 0,-2-1 21 16,2 0-23-16,1 0 20 0,-1 1-24 0,1-1 16 15,3-3-20-15,-2 6 17 0,-6-10-18 0,12 10 14 16,-4-8-14-16,-8-2 16 0,12 12-17 0,-12-12 20 0,14 6-26 16,-14-6 24-16,13 5-19 0,-13-5 18 0,13 5-21 15,-13-5 22-15,13 1-22 0,-13-1 14 16,15 2-14-16,-15-2 18 0,16-2-17 0,-16 2 17 15,13-1-21-15,-13 1 21 0,15-5-23 0,-15 5 23 0,14-2-20 16,-14 2 23-16,12-8-22 0,-12 8 19 0,14-8-20 16,-14 8 22-16,14-8-22 0,-14 8 22 0,12-9-23 15,-12 9 19-15,9-13-20 0,-4 7 1 0,-2-1 22 16,2-1-21-16,2 3 2 0,-4-6 2 0,3 5 1 16,-4-2-2-16,3-2 1 0,-1 0 5 0,-1 2-3 15,1-1 3-15,-2 1-1 0,4-4 1 0,-6 5-5 16,3-2 3-16,-1-1 3 0,-2 3 0 0,4-2 0 15,-3 0 0-15,-1 2-2 0,0 7-1 0,1-17 0 16,2 10 5-16,-3 7-2 0,0-17-1 0,0 17 2 16,0-15-4-16,0 15-3 0,0-13 6 0,0 13 2 15,-4-17-3-15,4 17 1 0,-1-14 0 0,1 14 1 16,-4-13-1-16,4 13-4 0,-5-12 3 0,2 4 1 16,3 8-1-16,-9-11 2 0,9 11-2 0,-7-13 0 0,7 13-4 15,-10-9 5-15,10 9-1 0,-9-13-4 16,9 13 5-16,-16-8-5 0,10 3 3 0,-4-1 0 15,2 2 3-15,-2 0-1 0,-2 2-1 0,0-1 0 16,-2 0-4-16,1 1 4 0,1 0 1 0,-1-2-3 0,-1 3 2 16,1-1-1-16,13 2-6 0,-23-1-1 0,23 1-2 15,-22 0-5-15,22 0-14 0,-18 0-20 0,18 0-35 16,-18-1-35-16,18 1-39 0,0 0-61 0,-21 0-31 16,21 0-35-16,0 0-69 0,-14 0-76 0,14 0-461 15,0 0-452-15</inkml:trace>
        </inkml:traceGroup>
      </inkml:traceGroup>
    </inkml:traceGroup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32.59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2D6C394-04F5-4AC9-95B9-087E345EC801}" emma:medium="tactile" emma:mode="ink">
          <msink:context xmlns:msink="http://schemas.microsoft.com/ink/2010/main" type="inkDrawing" rotatedBoundingBox="8150,13641 10577,13618 10577,13655 8151,13678" semanticType="underline" shapeName="Other">
            <msink:sourceLink direction="with" ref="{55DC2F2F-E375-418C-9B0E-C04AB5347E34}"/>
          </msink:context>
        </emma:interpretation>
      </emma:emma>
    </inkml:annotationXML>
    <inkml:trace contextRef="#ctx0" brushRef="#br0">7592 4595 109 0,'-14'-3'343'0,"2"2"-67"0,1-2-2 0,11 3-31 15,-20-3-3-15,20 3-48 0,-19-7 30 0,19 7-52 16,-16-1 28-16,16 1-56 0,-15-6 32 0,15 6-35 16,-12-4 24-16,12 4-27 0,0 0 1 0,-15-3-44 15,15 3 0-15,0 0-35 0,0 0-2 0,-10-3-17 16,10 3 7-16,0 0-22 0,15 0 9 0,-15 0-22 0,29 0 15 16,-3 0-21-16,8 0 12 0,4 0-19 15,13 3 16-15,13-3-17 0,4 0 16 0,7 1-17 16,6-1 15-16,14 0-13 0,5-1 12 0,2 1-17 15,3 0 15-15,3 0-14 0,-4 0 15 0,1 0-16 0,-1-3 14 16,-2 3-16-16,-4 0 22 0,-16-1-19 16,-2 1 17-16,-5 0-16 0,-1 0 13 0,-5-2-10 15,-5 2 10-15,-12-2-16 0,0 2 21 0,-6 0-21 0,-8-2 17 16,-3 2-16-16,-4-1 26 0,-4 1-9 0,-4 0 28 16,-5 0-9-16,1 0 20 0,-4-2-8 0,-15 2 6 15,26 0-14-15,-26 0-1 0,22-3-15 0,-22 3 9 16,18 0-16-16,-18 0 7 0,16-1-12 0,-16 1 10 15,0 0-15-15,20-2 7 0,-20 2-25 0,0 0-6 16,0 0-46-16,18 0-12 0,-18 0-69 0,0 0-16 16,0 0-62-16,0 0-31 0,0 0-98 0,0 0-509 15,2-8-418-15</inkml:trace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39.2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65FD225-7379-4806-9700-FCE3CDB037ED}" emma:medium="tactile" emma:mode="ink">
          <msink:context xmlns:msink="http://schemas.microsoft.com/ink/2010/main" type="inkDrawing" rotatedBoundingBox="8095,14943 10565,14956 10564,14996 8094,14984" semanticType="underline" shapeName="Other"/>
        </emma:interpretation>
      </emma:emma>
    </inkml:annotationXML>
    <inkml:trace contextRef="#ctx0" brushRef="#br0">150 23 275 0,'-18'-3'439'0,"2"-1"-101"0,3 4-7 0,-1-2-43 16,1-1-24-16,13 3-16 0,-20 0-16 0,20 0-26 16,-16-5-33-16,16 5-21 0,-16-1-27 0,16 1-23 15,-12-3-25-15,12 3-15 0,0 0-9 0,-12-2-15 16,12 2 12-16,0 0 12 0,0 0 1 0,7 5-7 15,-7-5-9-15,26 6-9 0,-6-3-6 0,7-1-5 16,5 2-10-16,12 2-1 0,4-3-5 0,13-1 1 16,4 4-3-16,7-3-2 0,3-3 0 0,1 3-6 15,6-3 4-15,14 0 1 0,1 1-3 0,2-2-3 16,0 1 1-16,3-3 0 0,-2 3-3 0,-2 0 5 16,-1-2-4-16,-1 2 2 0,-16-1-4 0,-2-1 4 15,-3 0 3-15,-3 0-7 0,0 2 6 0,-5-1 0 16,-4 0 0-16,-10 1-5 0,-1 0 4 0,-3 0 1 15,-11 0-5-15,1 0 4 0,-10 0-1 0,-1 0-1 0,-4 0-8 16,-3 0 15-16,-2 0 0 0,-2 0 3 16,-1 0 7-16,-16 0 2 0,25 0-2 0,-25 0-6 15,19-2 1-15,-19 2-3 0,0 0-5 0,15 0-1 0,-15 0-17 16,0 0-25-16,0 0-42 0,0 0-45 0,0 0-32 16,0 0-44-16,-12-3-82 0,12 3-99 0,-16-2-470 15,16 2-401-15</inkml:trace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00.83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4E26B4-D9F0-4D91-BD43-A754B450641F}" emma:medium="tactile" emma:mode="ink">
          <msink:context xmlns:msink="http://schemas.microsoft.com/ink/2010/main" type="inkDrawing" rotatedBoundingBox="8680,17227 12015,17137 12018,17238 8682,17328" semanticType="underline" shapeName="Other">
            <msink:sourceLink direction="with" ref="{4C09C6BF-E8A1-4FD8-8F8D-F1728ED122C7}"/>
          </msink:context>
        </emma:interpretation>
      </emma:emma>
    </inkml:annotationXML>
    <inkml:trace contextRef="#ctx0" brushRef="#br0">380 163 255 0,'-33'-3'294'0,"-2"-4"-51"0,1 6 14 0,0-3-38 16,3-1-1-16,0 1-17 0,7 1-4 0,-1-2-12 16,4 2-9-16,-2-1 1 0,9 0 7 0,-3 3-15 0,2-2-17 15,3 2-19-15,12 1-23 0,-20-4-17 0,20 4-18 16,-11-5-7-16,11 5-23 0,0 0-4 0,9-8-6 16,5 5-2-16,7-1-1 0,10-2-6 0,5 4 1 15,9-1-9-15,15-5-2 0,6 4-1 0,5 1-2 16,8-1-1-16,19 1-3 0,6 1-1 0,5 0-2 15,2 2 0-15,3 2-1 0,2 0 3 0,6-1-4 16,-2 1-3-16,7 2 2 0,-3-1-10 0,3 1-8 16,-5-1-5-16,0-1-6 0,-7 1 0 0,-4-3 5 15,-4 0 1-15,-3-3 3 0,-7 1 2 0,-17-1 3 16,-3-1 5-16,-5 3-1 0,-6-5 2 0,-2 1 5 16,-4 0-5-16,-10-1 4 0,-4 1 1 0,-1 0 1 15,-10 2 3-15,0-2-3 0,-1 1 2 0,-6 0-5 16,-2 1 4-16,-2 0-1 0,-5 0-2 0,-1 1 1 15,-4 0-8-15,1-1-28 0,-1 2-54 0,-14 1-28 16,18-3-14-16,-18 3-9 0,13 0-44 0,-13 0-74 16,0 0-177-16,0 0-241 0,0 0-188 0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49:28.79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F90843-8EE4-4768-B862-30462960D292}" emma:medium="tactile" emma:mode="ink">
          <msink:context xmlns:msink="http://schemas.microsoft.com/ink/2010/main" type="writingRegion" rotatedBoundingBox="3460,12846 16527,12938 16496,17356 3429,17264"/>
        </emma:interpretation>
      </emma:emma>
    </inkml:annotationXML>
    <inkml:traceGroup>
      <inkml:annotationXML>
        <emma:emma xmlns:emma="http://www.w3.org/2003/04/emma" version="1.0">
          <emma:interpretation id="{8E071342-E19B-4E12-B8F3-DD5B8C8389D9}" emma:medium="tactile" emma:mode="ink">
            <msink:context xmlns:msink="http://schemas.microsoft.com/ink/2010/main" type="paragraph" rotatedBoundingBox="3460,12846 13980,12920 13965,15172 3444,150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16A169-05D7-4557-848A-5AF049F5F978}" emma:medium="tactile" emma:mode="ink">
              <msink:context xmlns:msink="http://schemas.microsoft.com/ink/2010/main" type="line" rotatedBoundingBox="3460,12846 13554,12917 13546,13980 3453,13910"/>
            </emma:interpretation>
          </emma:emma>
        </inkml:annotationXML>
        <inkml:traceGroup>
          <inkml:annotationXML>
            <emma:emma xmlns:emma="http://www.w3.org/2003/04/emma" version="1.0">
              <emma:interpretation id="{015583D9-6386-45FC-8D4A-449FCDEC0BF6}" emma:medium="tactile" emma:mode="ink">
                <msink:context xmlns:msink="http://schemas.microsoft.com/ink/2010/main" type="inkWord" rotatedBoundingBox="3460,12846 5313,12859 5306,13777 3454,13764"/>
              </emma:interpretation>
              <emma:one-of disjunction-type="recognition" id="oneOf0">
                <emma:interpretation id="interp0" emma:lang="en-US" emma:confidence="0.5">
                  <emma:literal>400</emma:literal>
                </emma:interpretation>
                <emma:interpretation id="interp1" emma:lang="en-US" emma:confidence="0">
                  <emma:literal>700</emma:literal>
                </emma:interpretation>
                <emma:interpretation id="interp2" emma:lang="en-US" emma:confidence="0">
                  <emma:literal>40</emma:literal>
                </emma:interpretation>
                <emma:interpretation id="interp3" emma:lang="en-US" emma:confidence="0">
                  <emma:literal>70</emma:literal>
                </emma:interpretation>
                <emma:interpretation id="interp4" emma:lang="en-US" emma:confidence="0">
                  <emma:literal>soo</emma:literal>
                </emma:interpretation>
              </emma:one-of>
            </emma:emma>
          </inkml:annotationXML>
          <inkml:trace contextRef="#ctx0" brushRef="#br0">3161 3892 370 0,'8'-15'457'0,"-2"3"-111"0,2-1-6 16,-2 2-37-16,-1 1-30 0,-1-4-21 0,1 6-4 15,1-1 4-15,-2 1-24 0,-4 8-29 0,6-15-36 16,-6 15-36-16,5-9-28 0,-5 9-10 0,0 0 29 16,0 0 2-16,0 0-1 0,2 8-6 0,-8 1-4 15,0 5-6-15,-2 3-9 0,-6 5 8 0,-4 5-32 16,1 4-7-16,-8 5-12 0,-2 2-8 0,1 3-8 16,-6-2-11-16,2 3-1 0,0 0 8 0,-1-3-17 15,2-2 4-15,0-2-10 0,4 0 6 0,2-10-13 16,2-1 9-16,7-3-7 0,-1-2 6 0,3-7-3 15,0 3 7-15,6-7-4 0,-4 2 5 0,4-4-10 0,6-6 7 16,0 0-15-16,0 0 11 0,0 0-11 0,-1-8 0 16,9-3-3-16,1 3 2 0,1-6-8 15,2 1-10-15,0 0-2 0,2-1-9 0,3 1-6 0,3-2-4 16,0 4 3-16,2-3-1 0,1 4 3 0,0-3 2 16,1 4-3-16,0 2-1 0,1 0-8 0,-2 1-3 15,0 2-2-15,1 0-2 0,-1 1 0 0,-1 3-3 16,1-2-2-16,1 2-3 0,-4-2-1 0,2 4 2 15,0-2-2-15,-2 0 1 0,0 0-8 0,-1 0 15 16,1 0 7-16,-2 0 10 0,-1-2 11 0,0-1 5 16,-3 0 7-16,2 0 1 0,-3-1 6 0,-2-2-3 15,1-1 9-15,-2 2 3 0,-2-2-1 0,1-1 6 16,-2-3 0-16,-2 2 14 0,-3 0 12 0,2 2 4 16,0-2 15-16,-1 1 18 0,-3 8 17 0,1-15 10 15,-1 15-2-15,4-12-23 0,-4 12-16 0,4-10-10 16,-4 10-10-16,0 0-9 0,2-8 25 0,-2 8 30 15,0 0 1-15,-2 13-9 0,-2-7-2 0,3 5-2 16,-3 1-4-16,1 4-8 0,-2 0-2 0,1 3 5 0,-2 1-7 16,1 2-8-16,2 0-7 0,-6 3-8 0,4 2-3 15,-2-1-7-15,2 1-3 0,-3-1 0 16,2 1-1-16,-3 1-3 0,2-2-3 0,2-1 1 0,-1-4-5 16,0 2-12-16,1-4-35 0,3 2-40 0,-2-6-50 15,-1 2-54-15,5-3-34 0,-3-1-37 0,3-2-17 16,1-1-35-16,1-4-102 0,-2-6-142 0,11 8-313 15,-11-8-419-15</inkml:trace>
          <inkml:trace contextRef="#ctx0" brushRef="#br0" timeOffset="385.5988">3848 4240 636 0,'10'-14'501'0,"-3"0"-68"0,-2 5-46 15,1-2-18-15,-2 3-55 0,-1 0-37 0,2 0-42 16,-5 8-52-16,5-10-32 0,-5 10-7 0,0 0 6 15,0 0 0-15,0 0-12 0,-7 10-10 0,1-2-18 16,0 4-20-16,-3 0-8 0,2 4-3 0,1 2 11 16,-1 2-2-16,1 0 4 0,1 0-22 0,0 1 3 15,-1 3-23-15,1-2-2 0,4-2 2 0,-3 2-8 16,4-1-3-16,0 0-4 0,0 0-8 0,5-1 0 16,-1-1-1-16,-1-1-3 0,6-1-6 0,-3-1-1 0,5-3 2 15,-4 3-8-15,5-6 4 0,4 1 2 0,-4-4-6 16,4-1 0-16,-2-1-1 0,3-3 0 15,0-2-4-15,1-2 1 0,-2-1 3 0,2-5-1 16,-2 1-6-16,-3-2 2 0,3-3 0 0,-3-4-7 0,-1 0 7 16,-2-5-3-16,-4 1-1 0,1-6-4 0,-5 2-4 15,-4-2-6-15,-1-5-9 0,-2 2-1 0,-5 1-6 16,-2 1-3-16,0 0-6 0,-4 0-5 0,3 5-10 16,-4 4-19-16,0 0-21 0,4 6-12 0,-2 1-27 15,2 2-22-15,-3 5-22 0,3-1-27 0,13 5-23 16,-23 1 8-16,11 3 11 0,3 2-50 0,-1 0 1 15,3 1-50-15,5 1-22 0,2-8-459 0,0 16-309 16</inkml:trace>
          <inkml:trace contextRef="#ctx0" brushRef="#br0" timeOffset="754.8327">4336 4267 4 0,'12'-9'526'0,"-1"4"-72"0,0-1-60 16,-4-1-56-16,0 0-27 0,1 1-8 0,-2 0-20 0,-1 1-9 15,-5 5-19-15,8-8-28 0,-8 8-42 16,6-8-39-16,-6 8-28 0,7-8-26 0,-7 8-7 16,0 0 47-16,0 0 19 0,-1 8-15 0,-3 1-22 0,0-2-16 15,-1 6-6-15,0-2-7 0,-2 5 19 0,1 2-6 16,-2-1-6-16,1 3-9 0,0 4-13 0,0 2-7 16,-2-2-5-16,3 2-14 0,-1-1-9 15,2 1-4-15,0-4-3 0,2 0-7 0,1 1 0 0,2 1-7 16,0-5 0-16,2 1 1 0,1-2 1 15,2 0-1-15,1-1 11 0,0-4 4 0,4-2 17 0,-2-1-18 16,5-4 14-16,1 2-26 0,0-7 19 0,2-1-2 16,2-1-12-16,0-4-3 0,1 0-1 0,1-2-5 15,-3-5-3-15,1 0-2 0,-2-7 0 0,1 1-3 16,-5-5-2-16,0 0-2 0,-5-2-6 0,-3 1-7 16,0 0-7-16,-8-2-24 0,-1 1-16 0,-1 1-22 15,-6 0-20-15,-1 3-33 0,-4 0-31 0,-5 3-44 16,3 3-41-16,-3 1-52 0,-4 6-32 0,5 1-36 15,0 1-86-15,-2 1-623 0,4 4-695 0</inkml:trace>
        </inkml:traceGroup>
        <inkml:traceGroup>
          <inkml:annotationXML>
            <emma:emma xmlns:emma="http://www.w3.org/2003/04/emma" version="1.0">
              <emma:interpretation id="{18A392FE-E8DB-4567-B46F-14714B308AF5}" emma:medium="tactile" emma:mode="ink">
                <msink:context xmlns:msink="http://schemas.microsoft.com/ink/2010/main" type="inkWord" rotatedBoundingBox="5803,13085 7508,13097 7502,13938 5797,13926"/>
              </emma:interpretation>
              <emma:one-of disjunction-type="recognition" id="oneOf1">
                <emma:interpretation id="interp5" emma:lang="en-US" emma:confidence="0.5">
                  <emma:literal>unit</emma:literal>
                </emma:interpretation>
                <emma:interpretation id="interp6" emma:lang="en-US" emma:confidence="0">
                  <emma:literal>Unit</emma:literal>
                </emma:interpretation>
                <emma:interpretation id="interp7" emma:lang="en-US" emma:confidence="0">
                  <emma:literal>unit:</emma:literal>
                </emma:interpretation>
                <emma:interpretation id="interp8" emma:lang="en-US" emma:confidence="0">
                  <emma:literal>units</emma:literal>
                </emma:interpretation>
                <emma:interpretation id="interp9" emma:lang="en-US" emma:confidence="0">
                  <emma:literal>unite</emma:literal>
                </emma:interpretation>
              </emma:one-of>
            </emma:emma>
          </inkml:annotationXML>
          <inkml:trace contextRef="#ctx0" brushRef="#br0" timeOffset="1743.9616">5123 4305 315 0,'0'0'459'0,"2"-12"-50"16,-2 12-112-16,0-9-2 0,0 9-82 0,4-7 9 15,-4 7-90-15,0 0 38 0,0 0 1 0,0 0 35 16,0 0-34-16,-4 10-4 0,4 1-26 0,-2-1-1 16,-2 6-20-16,3-1-1 0,-3 3-14 0,1 4 3 0,-1-1-16 15,3 3-4-15,-3-2-23 0,3 2 7 0,-3 1-15 16,5-1-9-16,-1 0-10 0,3-2-6 15,-2-2-4-15,0 4-5 0,3-5-4 0,1 1-2 0,1-4-1 16,0 1-2-16,1-2-1 0,3-4-1 0,-1-1-1 16,4-2 0-16,0-4-3 0,0 0 0 15,2-2-2-15,2-4-4 0,-3 0 2 0,5-4 0 16,0-1-2-16,-2-3 3 0,-2 0-2 0,5-5 1 0,-3-3-8 16,-3 1 2-16,-1-5-2 0,0 0 6 0,-4-2-2 15,1-2 0-15,-3 1 0 0,-2 1-1 0,1 0-4 16,-6 3 5-16,4 2 2 0,-3 2-2 0,1 2-1 15,0 2-2-15,0 0-6 0,-1 3-3 0,-1 10 6 16,0-16 1-16,0 16 1 0,0 0 1 0,0 0 1 16,0 0-1-16,-17 6 0 0,14 3 2 0,0-2-4 15,0 4 6-15,-1 2-3 0,3 2 2 0,-3 0-4 16,4 0 1-16,-1 3 5 0,1 0 1 0,1-1-8 16,-1 3-20-16,4 0-20 0,1 0-32 0,-2-1-35 15,2-2-34-15,1-1-49 0,1 1-24 0,2-2-35 0,-2-2-77 16,4-2-96-16,-1-4-464 0,2 0-452 15</inkml:trace>
          <inkml:trace contextRef="#ctx0" brushRef="#br0" timeOffset="2167.5834">5767 4496 68 0,'7'-12'588'0,"-2"-2"-178"0,-1 6-18 0,0-2-102 16,-4 10 24-16,6-14-46 0,-6 14-14 0,4-13-47 15,-4 13 1-15,0 0-22 0,0 0 10 0,0 0-31 16,0 0-17-16,-10 10-22 0,8-1-1 0,-3-1-4 15,1 4-6-15,2-3-5 0,-2 6-6 0,1-4-18 16,1 4-10-16,-1 0-7 0,-1-3-15 0,3 3-4 16,-3-2-8-16,4 2-5 0,-3-2-10 0,1-2-2 15,1-3-2-15,1 2-10 0,-2-2 1 0,2-8 3 16,-2 14-1-16,2-14 7 0,-2 12 19 0,2-12 1 16,0 0-9-16,0 9-4 0,0-9-6 0,0 0-8 15,9-8 0-15,-9 8-6 0,8-11-1 0,-1 0-3 16,-1 0 2-16,3-2-4 0,2 0-2 0,-2-4 0 0,1 0-1 15,2 2-3-15,3-4-2 0,-3 2 2 16,-1 1-2-16,1 3 0 0,0-2-1 0,-2 8 1 16,-2-4-4-16,2 2 0 0,-2 1-2 0,-2 3 5 15,4 0 2-15,-10 5 0 0,12-3 11 0,-12 3-12 0,12 4 11 16,-12-4-12-16,12 12 9 0,-7-5-11 0,1 4 14 16,-3-1-11-16,0 2 11 0,-2 2-14 15,1 1 4-15,0 2-4 0,-2-3 7 0,0 3-3 0,1 2 2 16,2-5-3-16,-2 4-6 0,0-1-34 0,1-2-31 15,1 1-35-15,-1-1-34 0,3-3-20 0,-1 2-16 16,1-4-37-16,1 0-32 0,2-3-27 0,3-1-49 16,0-2-60-16,-11-4-113 0,29-2-283 0,-14-2-300 15</inkml:trace>
          <inkml:trace contextRef="#ctx0" brushRef="#br0" timeOffset="2667.6059">6364 4162 5 0,'-9'-25'548'0,"-1"2"-141"0,-3 2-54 16,-2 2-54-16,-1 2-29 0,1 4-30 0,0 0-26 15,-2 4-16-15,-1 4-22 0,1 0-16 16,0 4-21-16,3 1-17 0,-3 2-19 0,2 2-12 0,3 1-13 15,0 2-22-15,1 0 0 0,5 2-3 0,1-2-2 16,4 1-9-16,1-8-1 0,4 17-4 0,0-8-7 16,1-2-3-16,5 1-4 0,1 1-8 0,-1-3-3 15,3-2 6-15,-1-1-5 0,1-1 0 0,-13-2 0 16,22 3-4-16,-22-3-1 0,19-3-8 0,-9-2 9 16,-1 1-6-16,-2-2 4 0,-5 0 0 0,1-4-4 15,-3 10-2-15,-3-17 2 0,-2 9-3 0,-1-2-7 16,-1 1 4-16,-4 1-5 0,-1 1-12 0,0 1-10 15,1 1-24-15,-1 2-26 0,12 3-15 0,-23 0-21 16,12 0-8-16,0 5-21 0,-1 0-20 0,4 3-47 16,2-1-72-16,1 4-115 0,0-2-302 0,5 0-208 15</inkml:trace>
          <inkml:trace contextRef="#ctx0" brushRef="#br0" timeOffset="2356.5752">6320 4537 45 0,'8'-16'567'15,"-2"3"-159"-15,3 2-23 0,-6 2-92 0,2-2 10 16,0 3-70-16,-5 8-8 0,7-12-67 0,-7 12 65 15,4-5-8-15,-4 5-11 0,0 0-37 0,0 0-16 16,-6 10-38-16,6-10-5 0,-6 13-14 0,2-2 1 16,-1-2-19-16,2 2-7 0,-2 2-19 0,1 0-1 15,-1-1-18-15,2 4 0 0,0-4-4 0,0 1-11 16,0 2 5-16,2-2-5 0,0 0-30 0,-3-2-50 0,4 4-48 16,0-7-60-16,-1 3-29 0,1-3-21 15,0-8-40-15,0 14-102 0,0-14-565 0,1 9-503 16</inkml:trace>
          <inkml:trace contextRef="#ctx0" brushRef="#br0" timeOffset="3149.9941">6611 4529 311 0,'-18'-5'424'0,"2"2"-47"16,4 2-107-16,12 1-8 0,-22-3-75 0,22 3 6 16,-19-3-75-16,19 3 16 0,0 0-68 0,-11-1 26 15,11 1-56-15,0 0 6 0,0 0-21 0,17-5 30 16,-17 5-43-16,20-2 33 0,-5 1-47 0,1 1 34 15,5 0-67-15,0-4-11 0,5 4-114 0,-2-1-132 16,3 0-369-16,-1-1-175 0</inkml:trace>
          <inkml:trace contextRef="#ctx0" brushRef="#br0" timeOffset="2967.428">6672 4153 68 0,'13'-4'554'0,"-1"-1"-89"0,-12 5-80 16,16-4-86-16,-16 4-14 0,13-3-46 0,-13 3-53 16,0 0 0-16,17 0 18 0,-17 0-5 0,9 7-13 15,-6 2-11-15,1-1-9 0,-3 4-31 0,0 3 4 16,2 0-7-16,-3 3-3 0,0 1-24 0,0 4-17 16,-4 0-8-16,3 2 4 0,-1 6-6 0,-3-3-14 15,1 2-7-15,-1 1-12 0,-1 2-12 0,0-4-1 16,-1 7-7-16,-2-5-4 0,2-3-2 0,1 1-8 15,-3 1 4-15,5-5-7 0,-4 4 16 0,5-8-19 16,-2-2 13-16,4-1-13 0,1-4 8 0,-3 3-17 16,6-4 9-16,-2 0-25 0,4-2 1 0,1-2-53 15,1-2-26-15,5-2-54 0,-2 0-52 0,3-2-62 16,3-3-44-16,-3 0-97 0,4-6-175 0,-4 1-308 16,2 0-452-16</inkml:trace>
        </inkml:traceGroup>
        <inkml:traceGroup>
          <inkml:annotationXML>
            <emma:emma xmlns:emma="http://www.w3.org/2003/04/emma" version="1.0">
              <emma:interpretation id="{55DC2F2F-E375-418C-9B0E-C04AB5347E34}" emma:medium="tactile" emma:mode="ink">
                <msink:context xmlns:msink="http://schemas.microsoft.com/ink/2010/main" type="inkWord" rotatedBoundingBox="10381,13106 13552,13128 13547,13857 10376,13834">
                  <msink:destinationLink direction="with" ref="{32D6C394-04F5-4AC9-95B9-087E345EC801}"/>
                </msink:context>
              </emma:interpretation>
              <emma:one-of disjunction-type="recognition" id="oneOf2">
                <emma:interpretation id="interp10" emma:lang="en-US" emma:confidence="0.5">
                  <emma:literal>31800</emma:literal>
                </emma:interpretation>
                <emma:interpretation id="interp11" emma:lang="en-US" emma:confidence="0">
                  <emma:literal>3/800</emma:literal>
                </emma:interpretation>
                <emma:interpretation id="interp12" emma:lang="en-US" emma:confidence="0">
                  <emma:literal>8098</emma:literal>
                </emma:interpretation>
                <emma:interpretation id="interp13" emma:lang="en-US" emma:confidence="0">
                  <emma:literal>808</emma:literal>
                </emma:interpretation>
                <emma:interpretation id="interp14" emma:lang="en-US" emma:confidence="0.5">
                  <emma:literal>0/800 r</emma:literal>
                </emma:interpretation>
              </emma:one-of>
            </emma:emma>
          </inkml:annotationXML>
          <inkml:trace contextRef="#ctx0" brushRef="#br0" timeOffset="4034.7458">9769 4393 10 0,'-9'-5'651'0,"2"-2"-223"0,7 7-50 0,-11-5-114 16,11 5-14-16,-11-4-73 0,11 4 15 15,0 0-19-15,0 0 17 0,0 0-33 0,0 0 4 16,3 9-11-16,3 0 0 0,2-2-23 0,1 1 11 16,0 4-12-16,6-4-3 0,-2 5-26 0,-2-2-9 0,5 4-17 15,-3-4-9-15,2 3-4 0,-2-2-1 0,-1 1-15 16,-1 2 0-16,1-3-17 0,-3 3 6 0,-6-3-6 15,1 4 1-15,-7-3-1 0,-3 3-6 0,-7 4-29 16,-6-1-80-16,-9 1-104 0,-4 1-83 0,-10 3-131 16,-3-8-698-16,-7 4-721 0</inkml:trace>
          <inkml:trace contextRef="#ctx0" brushRef="#br0" timeOffset="4528.8519">10294 4072 578 0,'4'-11'517'0,"1"3"-110"16,-5 8-85-16,3-14-53 0,-3 14-47 0,5-10-36 16,-5 10 57-16,0 0 26 0,0 0-11 0,17 4-21 15,-12 2-31-15,0 5-12 0,1 3-22 0,-4 3-13 16,5 3-21-16,-5 2-21 0,1 7-23 0,1-2-6 16,-3 4-25-16,3 2-3 0,-4 1-15 0,0-1-2 15,0 3-14-15,-4-1-4 0,4 2-7 0,-4 2 0 16,3-4-4-16,0 0-16 0,-1-4-30 0,0-1-44 15,0-5-56-15,1 1-62 0,-2-4-57 0,3-4-34 16,0 1-22-16,3-4-66 0,0-3-157 0,-1 0-353 16,1-5-442-16</inkml:trace>
          <inkml:trace contextRef="#ctx0" brushRef="#br0" timeOffset="5137.6321">10920 4388 453 0,'0'0'365'0,"7"-11"-54"0,-7 11-94 0,7-5-17 16,-7 5-43-16,5-6 12 0,-5 6-56 0,6-7 12 15,-6 7-51-15,7-6 19 0,-7 6-44 0,9-8 37 16,-3 2-29-16,1-1 30 0,-2 0-44 0,2-3 21 16,-2 0-30-16,1 1 37 0,-2-3-51 0,1 2 38 15,-2-6-7-15,-1 3-6 0,-2-2-7 0,0 1 6 16,0-2 6-16,-2 1 5 0,-1-1 8 0,-2 4-12 15,0-4-7-15,-2 3-3 0,-3-1-4 0,5 4-4 16,-7-1-6-16,2 4 0 0,1-2-3 0,-3 4-3 16,-3 2 1-16,3 2-3 0,12 1-5 0,-28 0-7 15,15 2 7-15,-3 3-4 0,3 3-4 0,-1-1 4 16,1 1-2-16,1 4 2 0,4-2-8 0,-1 0 10 0,3 1-1 16,1 3-17-16,-2-1 27 0,6 0-16 15,1-2 21-15,1 5-17 0,1-3 13 0,3 0-12 16,0 1 11-16,5 1-11 0,1 2 14 0,2-3-10 0,3 2 14 15,3 2-12-15,-1-4 13 0,5 1-20 16,-2 2 15-16,-1-1-17 0,5-2 11 0,-4 3-13 0,1-2 11 16,0 1-13-16,-3-2 0 0,2 3 1 15,-2-4 15-15,-2 4-11 0,-1-1 22 0,-3-5-2 0,-2 3 21 16,1 0 4-16,-2 0 10 0,-3-4-8 0,-1 2 8 16,-1 0 3-16,-3 0 3 0,0-3 1 0,-2 4-2 15,-4-5-8-15,3 3-7 0,-5-4-7 0,-2 1-4 16,0 1-11-16,-2-4-2 0,-2-1-5 0,0-1-3 15,-2 0-4-15,-1-2-4 0,-4-2-3 0,1 0-4 16,-4-3 1-16,-1 1 0 0,-4-4 2 0,2-5-6 16,-1 2 3-16,2-3-4 0,2 0-3 0,2-2 3 15,4-2-1-15,-1 1 0 0,9-1-7 0,-1-2 2 16,6 1-1-16,1 2-8 0,6-5-2 0,1 4-1 16,3-3-4-16,7 0-4 0,2 4-17 0,2 0-27 15,2-1-12-15,2 5-33 0,2 0-16 0,2-1-36 16,-1 2-7-16,2 4-60 0,1-3 38 0,-1 3-44 15,1 3 14-15,-1-3-62 0,-4 2-59 0,-1 1-477 0,0 1-355 16</inkml:trace>
          <inkml:trace contextRef="#ctx0" brushRef="#br0" timeOffset="5507.6386">11519 4258 562 0,'0'0'479'15,"6"-5"-30"-15,-6 5-81 0,5-8 4 0,-5 8-65 16,0 0-34-16,0 0-56 0,2-7-17 0,-2 7-5 15,0 0 0-15,-6 9-23 0,6-9-16 0,-5 10-14 16,5-10 10-16,-6 17-7 0,3-9-22 0,1 4-4 16,-1 1-18-16,-1 4 6 0,4-2-19 0,-1 1-9 15,0 1-9-15,1 1-7 0,0-1-13 0,0 4-6 16,1 0-9-16,-1 0-2 0,1 1-5 0,0-2-9 16,3 0-1-16,-2-1-4 0,2-5-6 0,-3 3 6 15,4-2 0-15,-1-2-3 0,-2 0 2 0,4-3 0 16,0 1 1-16,4-3-4 0,-2-3-1 0,3-2 0 15,-11-3 15-15,23 1-19 0,-11-2-4 0,2-2 2 16,-1-2 0-16,0-3 3 0,2-3-5 0,-3-1 3 16,-1-3-3-16,0-6 0 0,-3 0 1 0,-2 0-6 15,-2-3 1-15,-3-2-6 0,-1-3-8 0,-4 0-1 16,0-2-3-16,-3 4 0 0,-1 2-7 0,-2 1 2 16,-2 0-11-16,0 2-18 0,1 5-27 0,-1 3-21 0,0 1-29 15,1 4-26-15,-2-1-25 0,1 4-3 16,0 3-31-16,12 3-51 0,-20 0 38 0,8 3-39 15,0 3-11-15,6 1-84 0,-2 0-525 0,3 0-451 0</inkml:trace>
          <inkml:trace contextRef="#ctx0" brushRef="#br0" timeOffset="5907.2504">11907 4350 213 0,'10'-5'447'0,"1"-1"-30"16,-4-1-85-16,3 3-6 0,-10 4-46 0,11-7 23 15,-11 7-34-15,12-10-19 0,-12 10-48 0,8-6-26 16,-8 6-45-16,0 0 18 0,0 0 12 0,0 0 8 16,0 0-24-16,1 8-12 0,-1-8-18 0,-4 15-16 15,-1-4-6-15,1-1 0 0,1 0 6 0,-2 3-14 16,1 0-10-16,2 0-7 0,-1 3-9 0,1-2-1 16,-1 3-3-16,2-2-6 0,1 0-6 0,0 2-4 15,1-3-7-15,2 0-5 0,-1 3-5 0,1-3 2 16,-1-4 0-16,3 4 4 0,-1-4 3 0,3 0 7 15,-1-1 15-15,1-3-24 0,4 0-5 0,0-1-2 16,0-3-1-16,-11-2-3 0,25 0-4 0,-13-4 1 16,3 0 0-16,-3-2-7 0,1-3 1 0,-2-3 0 0,1 1-7 15,-3-5 2-15,-2-1-1 0,-2-3 0 0,-3 1-3 16,1-5 0-16,-7 2 1 0,0-2-3 0,0-2 4 16,-5 0-5-16,-2 4-1 0,0 0-6 0,-2 4-5 15,3 1-15-15,-3 1-22 0,-4 5-19 0,4 1-22 16,-4 1-22-16,4 4-18 0,-1 2-25 0,0 1-29 15,14 2-19-15,-26 2-23 0,14 1-16 16,1 1-37-16,-1 1 17 0,4 4-78 0,2-2-90 0,1-1-429 16,1 3-410-16</inkml:trace>
          <inkml:trace contextRef="#ctx0" brushRef="#br0" timeOffset="6315.6333">12434 4394 244 0,'7'-7'522'0,"0"-3"-125"0,-2 5-31 16,2-4-87-16,-2-1 35 0,0 3-39 0,1 0-9 15,0-4-43-15,0 5-4 0,-1-4-33 0,0 3-6 16,1 2-20-16,-1-2-20 0,0 1-17 0,1 0-19 0,2 2-9 16,-8 4-15-16,16-6-12 0,-16 6-7 15,17-4-11-15,-17 4-9 0,18 2-10 0,-18-2 1 16,18 8-7-16,-9-3 2 0,0 2 0 0,-3 4-1 0,3-1-5 15,-2 2-1-15,-1 1 4 0,0 1-5 16,-3 0 0-16,0 0 0 0,1 2-3 0,-3-2-6 0,-1 1 6 16,1-1-3-16,-1-2-2 0,-1 2-1 0,1-3 6 15,-1 0-1-15,-3-2 5 0,3-2 13 0,-3 1 16 16,4-8-14-16,-7 11-3 0,7-11-6 0,-7 8 5 16,7-8-15-16,0 0 11 0,-12-6-21 0,12 6 5 15,-5-8-8-15,5 8 7 0,0-18-12 0,1 6 1 16,0-2 0-16,5 0 2 0,-1-3-4 0,5 1 0 15,0-2-1-15,-1 4-6 0,3-3-6 0,0 3-10 16,2 1-10-16,-1-1-19 0,2 4-23 0,-2-1-24 16,4 4-25-16,-1-1-30 0,-5 3-42 0,2 1-33 15,-1 1-46-15,-12 3 17 0,18-3-67 0,-18 3-67 16,21 0-480-16,-21 0-425 0</inkml:trace>
        </inkml:traceGroup>
      </inkml:traceGroup>
      <inkml:traceGroup>
        <inkml:annotationXML>
          <emma:emma xmlns:emma="http://www.w3.org/2003/04/emma" version="1.0">
            <emma:interpretation id="{EDF516B8-3596-42C8-A662-CE7ED2CC797E}" emma:medium="tactile" emma:mode="ink">
              <msink:context xmlns:msink="http://schemas.microsoft.com/ink/2010/main" type="line" rotatedBoundingBox="4133,14274 13947,13202 14114,14735 4300,15806"/>
            </emma:interpretation>
          </emma:emma>
        </inkml:annotationXML>
        <inkml:traceGroup>
          <inkml:annotationXML>
            <emma:emma xmlns:emma="http://www.w3.org/2003/04/emma" version="1.0">
              <emma:interpretation id="{0CEFB2A9-3CCF-4ECE-9209-FD6E1B2D376B}" emma:medium="tactile" emma:mode="ink">
                <msink:context xmlns:msink="http://schemas.microsoft.com/ink/2010/main" type="inkWord" rotatedBoundingBox="4133,14274 5011,14178 5088,14881 4210,14977"/>
              </emma:interpretation>
              <emma:one-of disjunction-type="recognition" id="oneOf3">
                <emma:interpretation id="interp15" emma:lang="en-US" emma:confidence="0.5">
                  <emma:literal>41</emma:literal>
                </emma:interpretation>
                <emma:interpretation id="interp16" emma:lang="en-US" emma:confidence="0">
                  <emma:literal>a,</emma:literal>
                </emma:interpretation>
                <emma:interpretation id="interp17" emma:lang="en-US" emma:confidence="0">
                  <emma:literal>a</emma:literal>
                </emma:interpretation>
                <emma:interpretation id="interp18" emma:lang="en-US" emma:confidence="0">
                  <emma:literal>91</emma:literal>
                </emma:interpretation>
                <emma:interpretation id="interp1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8209.2703">4243 5433 604 0,'11'-23'435'0,"1"2"-24"0,-2 4-92 0,-3 1 30 0,1 1-36 16,-3 3-5-16,1 0-50 0,-1 3-25 0,-1-2-57 16,-1 5-31-16,-3 6-32 0,6-10-1 0,-6 10 10 15,0 0 3-15,0 0-16 0,9 8-4 0,-9-8-3 16,2 16-15-16,-2-4-6 0,0 3-9 0,-2 1-7 15,2 1-15-15,-3 3-7 0,1 3-6 0,-2 0-7 16,2-1-8-16,-2 2-1 0,1 0-7 0,-1 4-4 16,-1 0 2-16,3-1-3 0,-2-3-7 0,3 0-30 15,-3-3-33-15,2 2-32 0,2-3-34 0,0-2-34 16,0 1-37-16,2-4-35 0,3 1-17 0,1-4-52 16,-1 0-110-16,6-2-536 0,0-2-532 0</inkml:trace>
          <inkml:trace contextRef="#ctx0" brushRef="#br0" timeOffset="8008.824">3742 5230 108 0,'8'-10'436'15,"1"2"-72"-15,-3 0-78 0,2 0-5 0,-2 1-70 16,3 0 16-16,-3 0-60 0,1 1 19 0,-1 2-69 15,-6 4 15-15,10-10-64 0,-10 10 26 0,8-6-35 16,-8 6 74-16,0 0-6 0,10 4 26 0,-10-4-4 16,0 12 2-16,-1-5-26 0,-3 6 4 0,-4-1-16 15,-1 7-9-15,-5-1-11 0,-2 4-13 0,-1-2-11 16,1 1-6-16,-6 3-5 0,1 1-4 0,-2-1-5 16,1 2-5-16,-2-2-1 0,1 0-14 0,1-2 0 0,4-3-10 15,0-3 1-15,4-1-8 0,1-4 2 16,0 3-3-16,2-5 0 0,2-1-4 0,3-1 5 15,-1 1-6-15,2-3 5 0,-1 1-3 0,6-6 3 0,0 0-8 16,0 0 3-16,0 0-4 0,11 5 1 0,-11-5-3 16,22-5-1-16,-9 1 7 0,4 0-7 15,4 1 4-15,2-2-3 0,0-1-1 0,2 1-2 0,5 1-1 16,-2-1-11-16,1 1-13 0,-1-2-20 0,2 2-12 16,-2-1-19-16,-3 2-10 0,0 0-40 0,-5-1-6 15,0 2-42-15,-6 1 28 0,1-1-26 0,-2-2 65 16,-13 4-19-16,24-1 61 0,-24 1-39 0,17-6 21 15,-17 6-29-15,15-6 56 0,-15 6-21 0,8-7 53 16,-8 7-27-16,9-11 48 0,-9 11-44 0,2-13 45 16,-2 5-24-16,0 8 40 0,2-14-22 0,-2 4 60 15,0 10-34-15,-2-14 68 0,2 14-10 0,0-18 51 16,0 18 10-16,-1-13 26 0,1 13-22 0,-1-12-17 16,1 12-29-16,-4-9-14 0,4 9-22 0,0 0 2 15,0 0 10-15,0 0 38 0,0 0 0 0,0 0-3 16,-5 6-6-16,5 3-10 0,-1-1-6 0,-3 3-11 15,4 2-6-15,-3 1 2 0,-1 2-10 0,0 0 5 16,2 2-20-16,-3 3-1 0,1-2-13 0,0 2 3 0,0-1-13 16,-1 4-6-16,0-3 3 0,2 0-3 15,-2 1-1-15,0 0-1 0,-1-1-6 0,1 0-28 16,-1-2-36-16,2 0-44 0,3-4-47 0,-5-1-42 0,5 0-38 16,0-1-15-16,-2-5 11 0,3-8-46 0,3 15-108 15,-3-15-151-15,8 1-272 0,-8-1-344 0</inkml:trace>
        </inkml:traceGroup>
        <inkml:traceGroup>
          <inkml:annotationXML>
            <emma:emma xmlns:emma="http://www.w3.org/2003/04/emma" version="1.0">
              <emma:interpretation id="{BF5A4A2B-C391-4588-BB8F-F85FA7085D4A}" emma:medium="tactile" emma:mode="ink">
                <msink:context xmlns:msink="http://schemas.microsoft.com/ink/2010/main" type="inkWord" rotatedBoundingBox="5638,14341 7332,14156 7409,14858 5714,15043"/>
              </emma:interpretation>
              <emma:one-of disjunction-type="recognition" id="oneOf4">
                <emma:interpretation id="interp20" emma:lang="en-US" emma:confidence="0.5">
                  <emma:literal>unit</emma:literal>
                </emma:interpretation>
                <emma:interpretation id="interp21" emma:lang="en-US" emma:confidence="0">
                  <emma:literal>Unit</emma:literal>
                </emma:interpretation>
                <emma:interpretation id="interp22" emma:lang="en-US" emma:confidence="0">
                  <emma:literal>units</emma:literal>
                </emma:interpretation>
                <emma:interpretation id="interp23" emma:lang="en-US" emma:confidence="0">
                  <emma:literal>unity</emma:literal>
                </emma:interpretation>
                <emma:interpretation id="interp24" emma:lang="en-US" emma:confidence="0">
                  <emma:literal>Until</emma:literal>
                </emma:interpretation>
              </emma:one-of>
            </emma:emma>
          </inkml:annotationXML>
          <inkml:trace contextRef="#ctx0" brushRef="#br0" timeOffset="8663.8682">4967 5550 259 0,'8'-14'499'0,"3"2"-51"0,-5 2-125 0,-1-1 12 0,2 3-54 16,-2-1 18-16,-4 2-26 0,4-1-6 0,1 1-44 15,-6 7-31-15,5-11-48 0,-5 11-21 0,5-7-32 16,-5 7 16-16,0 0 32 0,0 0 1 0,0 0-15 15,2 7-9-15,-2-7-7 0,-1 16-6 0,-4-4-11 16,4 0-3-16,-3 4-15 0,-3 1-2 0,2 2-20 16,0 1 7-16,2 1-21 0,0 1-7 0,0-2-3 15,0 0-6-15,3 1-5 0,3 0 1 0,-2-2-4 16,1 0 2-16,3-1-2 0,1 0-1 0,-1-3-3 16,2-1 1-16,2-4-3 0,-1 0 3 0,3 0 3 15,0-3-8-15,2-3-1 0,-2-1 6 0,1-2-13 16,3-2 8-16,-2-2-4 0,0-1-2 0,3-4-3 0,-1-2-8 15,-2-2-2-15,0-2-2 0,2-2-9 16,-4-3 8-16,1-1-17 0,-3-2 10 0,0 3-4 16,-3-1 9-16,1 3-2 0,-2-1 15 0,0 7-13 15,-1-3 9-15,-1 2-7 0,1 1 4 0,-2 2-9 16,-2 9 12-16,3-13-6 0,-3 13 8 0,0 0-1 0,0 0 4 16,0 0 0-16,-11 4 1 0,11-4-4 15,-9 15 11-15,5-5-9 0,-1 4 5 0,0-1-4 0,1 0 5 16,-2 5-8-16,2-1-14 0,3 1-40 0,-2 0-18 15,-1-1-29-15,4 0-35 0,0 1-39 0,0-1-52 16,1-1-14-16,2 0-13 0,0 0-63 0,0-4-55 16,-1-1-137-16,4-2-252 0,-1-1-282 0</inkml:trace>
          <inkml:trace contextRef="#ctx0" brushRef="#br0" timeOffset="9550.8944">5516 5676 28 0,'7'-13'557'0,"-2"2"-90"0,-1 2-130 0,-2 1-24 15,2 1-100-15,-4 7 16 0,7-11-48 0,-7 11 43 16,0 0-15-16,0 0 11 0,0 0-38 0,0 0-7 16,5 9-25-16,-6-1 6 0,-2 1-28 0,2 4 5 15,-1-3-15-15,-1 1-1 0,1 3-16 0,-2-1-16 16,3 0-13-16,-3 1-15 0,2 0-9 0,-1 1-8 0,2-1-5 16,-2-2-9-16,1 1-4 0,0 0-1 15,1-2-5-15,-2-1 0 0,2 0-6 0,1-2 1 16,0-8-2-16,-1 14-6 0,1-14 6 0,0 13-8 0,0-13-16 15,0 0-18-15,10 3-3 0,-10-3-5 0,13-3-17 16,-3-4-2-16,-2 1-7 0,4-1-16 16,-1-2 15-16,1-3 1 0,2 2 24 0,-1-5-4 15,0 2 24-15,-1-2-11 0,0 0 20 0,-1-1-5 0,0 2 11 16,0 3-10-16,0-3 14 0,-4 4-7 0,-2-1 17 16,5 3-9-16,-7 0 8 0,3 1-10 0,-6 7 11 15,9-9-16-15,-9 9 22 0,6-8 11 0,-6 8 10 16,0 0 12-16,0 0-1 0,0 0 2 0,1 10-12 15,-1-10 5-15,-5 13-8 0,4-6 3 0,-3 1-4 16,3 5 4-16,-2-3-13 0,1 2 1 0,0 0 1 16,2 0-3-16,-1 0-5 0,2 0 2 0,-1-2-6 15,2 2 0-15,1-2-8 0,-1 1 8 0,3 1-1 16,1-4 0-16,0-1-1 0,0 2-2 0,6-5 1 16,-3 1-1-16,2-2 0 0,-11-3-4 0,24 0-2 15,-11 0 0-15,2-3-6 0,-2-1-2 0,3-1-9 16,-2-4-16-16,1 1 8 0,-2-1-8 0,3-4 11 15,-3-1-7-15,-2 0 7 0,1 0 0 0,0-3 12 0,-3 0-9 16,-1 0-5-16,-2 1 12 0,1 1 2 0,-2 1 4 16,0 2 1-16,-1 1 1 0,-3 1 2 15,3 2 0-15,-1 1-2 0,-3 7 4 0,0-12-3 16,0 12 7-16,0 0 7 0,-8-5 4 0,8 5 2 0,0 0 8 16,-12 10-4-16,12-10-1 0,-6 13-2 15,2-6 2-15,0 1-5 0,3 4 6 0,-1-1-4 16,2 0 3-16,2 2-1 0,-1 0-4 0,3 0 0 0,1 1-3 15,1-2-2-15,1 2 1 0,5-1-1 0,-1 0-3 16,1-2 3-16,2 0 0 0,0-2-3 0,3-1 0 16,0-5 0-16,1 1-4 0,-1-2-4 0,1-2 5 15,4-2-1-15,-1-2-2 0,-2-3-1 0,-1 0-2 16,3-3-6-16,-2-3-4 0,2-1-2 0,-4-3-8 16,-3-4 7-16,2 0-3 0,-3-5 5 0,-2-1-6 15,1-5 3-15,-2-3 1 0,-2-2 8 0,1-2-8 16,-4-3 8-16,-1 4-4 0,0-4 7 0,0 10-4 15,-4-1 7-15,1 7 0 0,-2 0 0 0,1 5-1 16,-4 0-2-16,4 4 0 0,-1 4-8 0,-3-1 8 16,-1 7 4-16,0 1 5 0,5 6 1 0,-13-4-4 15,13 4 8-15,-13 8 2 0,4-1 7 0,2 8-2 16,-1-1 1-16,2 4 2 0,-2 2-1 0,6 1 0 16,-4 3 1-16,5 0 4 0,-3 2 0 0,4-1-1 0,0 3-8 15,4 2 0-15,-3-1-3 0,3 0-1 16,-1 0-3-16,1-1-1 0,-2-1 1 0,3-3-2 15,-1 0-3-15,-1-4 7 0,2 0-7 0,0-1 0 0,0 1-16 16,1-3-29-16,-4-4-35 0,2 1-35 0,3-3-41 16,-4 0-55-16,0 0-52 0,2-3-64 0,-5-8-152 15,9 10-525-15,-9-10-602 0</inkml:trace>
          <inkml:trace contextRef="#ctx0" brushRef="#br0" timeOffset="9846.5537">6104 5199 529 0,'-36'-10'513'0,"-3"3"-154"15,8-2-48-15,-2 4-101 0,10 1-13 0,1-2-74 16,8 4 10-16,0 1-64 0,14 1 17 0,-12 3-67 16,12-3-7-16,0 0-103 0,5 14-120 15,7-9-506-15,-1 6-224 0</inkml:trace>
          <inkml:trace contextRef="#ctx0" brushRef="#br0" timeOffset="9703.069">6510 5516 201 0,'0'-15'564'0,"0"4"-184"0,1 0-48 16,-1 11-110-16,2-13-2 0,2 4-78 0,1 3 7 16,1-1-64-16,5 0 14 0,2 1-59 0,0 0 19 15,-2 1-29-15,5 3 25 0,-3-3-52 0,2 2-1 16,-3 1-75-16,-12 2-84 0,19-4-168 0,-19 4-314 16,14-6-149-16</inkml:trace>
        </inkml:traceGroup>
        <inkml:traceGroup>
          <inkml:annotationXML>
            <emma:emma xmlns:emma="http://www.w3.org/2003/04/emma" version="1.0">
              <emma:interpretation id="{A6FD3D20-37B0-4F78-988A-3422B451DA2E}" emma:medium="tactile" emma:mode="ink">
                <msink:context xmlns:msink="http://schemas.microsoft.com/ink/2010/main" type="inkWord" rotatedBoundingBox="10295,14749 10592,14716 10635,15115 10338,15147"/>
              </emma:interpretation>
              <emma:one-of disjunction-type="recognition" id="oneOf5">
                <emma:interpretation id="interp25" emma:lang="en-US" emma:confidence="0.5">
                  <emma:literal>F</emma:literal>
                </emma:interpretation>
                <emma:interpretation id="interp26" emma:lang="en-US" emma:confidence="0">
                  <emma:literal>7</emma:literal>
                </emma:interpretation>
                <emma:interpretation id="interp27" emma:lang="en-US" emma:confidence="0">
                  <emma:literal>z</emma:literal>
                </emma:interpretation>
                <emma:interpretation id="interp28" emma:lang="en-US" emma:confidence="0">
                  <emma:literal>Z</emma:literal>
                </emma:interpretation>
                <emma:interpretation id="interp2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10727.3693">9615 5701 381 0,'-5'-7'524'0,"5"7"-158"16,-7-11-53-16,7 11-93 0,-5-9-10 0,5 9-70 15,-6-7 8-15,6 7-44 0,0 0 36 0,0 0-58 16,0 0 26-16,0 0-34 0,10 5 31 0,-5 0-28 15,3 1 19-15,1 2-14 0,0-1 26 0,1 2-11 16,6 1-1-16,-3 1-22 0,0-1 3 0,1 3-13 0,0-2-7 16,-2 2-2-16,0 0-9 0,-1 0 2 15,0 2-5-15,-1-1-9 0,-4 0-4 0,0 0-5 16,-5 1-12-16,-1 0 8 0,-1-1-11 0,-5 5 3 16,-4-1-42-16,-2 1-49 0,-1 1-89 0,-2-2-21 0,-4 3-85 15,0-6-93-15,-3 2-568 0,0-1-511 0</inkml:trace>
          <inkml:trace contextRef="#ctx0" brushRef="#br0" timeOffset="10896.4581">9765 5957 200 0,'17'-12'806'0,"-4"1"-217"0,-3 3-162 0,2-1-104 16,-2 2-120-16,-2 2-56 0,1 0-85 0,-1 0 14 15,2 1-72-15,-10 4-40 0,18 0-133 0,-18 0-244 16,26 4-291-16,-14 0-210 0</inkml:trace>
        </inkml:traceGroup>
        <inkml:traceGroup>
          <inkml:annotationXML>
            <emma:emma xmlns:emma="http://www.w3.org/2003/04/emma" version="1.0">
              <emma:interpretation id="{3947F308-FF2B-49F8-9EEA-B57E073A60F4}" emma:medium="tactile" emma:mode="ink">
                <msink:context xmlns:msink="http://schemas.microsoft.com/ink/2010/main" type="inkWord" rotatedBoundingBox="13666,13283 13952,13252 13984,13541 13697,13572"/>
              </emma:interpretation>
              <emma:one-of disjunction-type="recognition" id="oneOf6">
                <emma:interpretation id="interp30" emma:lang="en-US" emma:confidence="0.5">
                  <emma:literal>s</emma:literal>
                </emma:interpretation>
                <emma:interpretation id="interp31" emma:lang="en-US" emma:confidence="0">
                  <emma:literal>S</emma:literal>
                </emma:interpretation>
                <emma:interpretation id="interp32" emma:lang="en-US" emma:confidence="0">
                  <emma:literal>g</emma:literal>
                </emma:interpretation>
                <emma:interpretation id="interp33" emma:lang="en-US" emma:confidence="0">
                  <emma:literal>5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6727.8183">13074 4251 190 0,'7'-6'431'0,"-3"-1"-38"16,-4 7-85-16,6-12 1 0,-6 12-33 15,5-13-29-15,-5 13-21 0,6-10-31 0,-6 10-31 16,2-10-27-16,-2 10-22 0,0 0-14 0,0-7 6 0,0 7 0 16,0 0-3-16,-12 2-10 0,12-2-12 0,-7 5-6 15,7-5-16-15,-15 10 14 0,9-4-21 16,-2 1 7-16,2 1-15 0,-1 0 0 0,-2 0-18 0,4 0 8 15,-3 1-13-15,4-2-3 0,-2 1-9 0,1 0 10 16,0-2-14-16,2 1 8 0,-2 0-9 0,5-7 9 16,-5 8-9-16,5-8 11 0,-7 9-8 0,7-9 20 15,0 0-5-15,-4 9 4 0,4-9-13 0,0 0-1 16,0 0-3-16,16-2 4 0,-16 2-9 0,17-6-1 16,-8 1-3-16,2 3 8 0,2-2-8 0,-1 1 6 15,0 0-8-15,1 0 6 0,-2-1-5 0,2 1 4 16,-13 3-7-16,21-2 2 0,-21 2 1 0,19 2 14 15,-5 1 3-15,-2 3 26 0,0-2 3 0,-1 2 4 16,1 1 1-16,0 1 2 0,-5-1 7 0,5 3-1 0,-3-2 1 16,-1-1-12-16,1 2 7 0,-5 1-15 15,1-1 12-15,-2-1-13 0,-3-8 8 0,-3 16-19 16,-3-7 7-16,-2-2-19 0,-4 3 2 0,-2 0-10 16,-4-3-27-16,1 1-57 0,-5-2-86 0,1-2-92 0,-2 1-117 15,-9-1-99-15,4-2-742 0,-6 0-822 0</inkml:trace>
        </inkml:traceGroup>
      </inkml:traceGroup>
    </inkml:traceGroup>
    <inkml:traceGroup>
      <inkml:annotationXML>
        <emma:emma xmlns:emma="http://www.w3.org/2003/04/emma" version="1.0">
          <emma:interpretation id="{825529D7-175A-4508-87E7-EDA5F6D9C702}" emma:medium="tactile" emma:mode="ink">
            <msink:context xmlns:msink="http://schemas.microsoft.com/ink/2010/main" type="paragraph" rotatedBoundingBox="4574,15938 16515,16576 16470,17426 4528,167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918D853-259D-42BD-967B-6590B56B3422}" emma:medium="tactile" emma:mode="ink">
              <msink:context xmlns:msink="http://schemas.microsoft.com/ink/2010/main" type="inkBullet" rotatedBoundingBox="4559,16208 4993,16231 4975,16563 4541,16540"/>
            </emma:interpretation>
            <emma:one-of disjunction-type="recognition" id="oneOf7">
              <emma:interpretation id="interp35" emma:lang="en-US" emma:confidence="1">
                <emma:literal>U</emma:literal>
              </emma:interpretation>
              <emma:interpretation id="interp36" emma:lang="en-US" emma:confidence="0">
                <emma:literal>R</emma:literal>
              </emma:interpretation>
              <emma:interpretation id="interp37" emma:lang="en-US" emma:confidence="0">
                <emma:literal>N</emma:literal>
              </emma:interpretation>
              <emma:interpretation id="interp38" emma:lang="en-US" emma:confidence="0">
                <emma:literal>K</emma:literal>
              </emma:interpretation>
              <emma:interpretation id="interp39" emma:lang="en-US" emma:confidence="0">
                <emma:literal>H</emma:literal>
              </emma:interpretation>
            </emma:one-of>
          </emma:emma>
        </inkml:annotationXML>
        <inkml:trace contextRef="#ctx0" brushRef="#br0" timeOffset="27162.7313">3860 7216 189 0,'0'0'631'0,"0"0"-114"0,-2-7-159 16,2 7-21-16,0 0-51 0,-5-7-1 0,5 7-28 15,0 0 4-15,0 0-35 0,0-9-15 16,0 9-46-16,0 0-19 0,0 0-35 0,1-8-14 16,-1 8-28-16,6-6-11 0,-6 6-14 0,14-8 0 0,-2 5-17 15,0-3 1-15,1 2-13 0,4 1 6 0,-1 1-13 16,-2-2 6-16,2 4-10 0,-16 0 6 0,28 2-7 16,-12 1 5-16,-5 0-9 0,1 1 6 0,-4 3-1 15,2 1 13-15,-4 1-6 0,0-1 10 0,-5 5-2 16,-1-2 10-16,0 5-4 0,-3-2-2 0,-2 2-4 15,-1 1 1-15,-3 0-4 0,2-3 0 0,-3 4-5 16,-1-2-1-16,4-2-2 0,-4 3-1 0,4-3-3 16,-3-3 1-16,4 0-3 0,0-1 1 0,0 1 2 15,0-3-1-15,2-3-5 0,1 1 5 0,3-6-1 16,-6 12 0-16,6-12-1 0,0 0-4 0,0 0 5 16,0 0 2-16,17-2-3 0,-9-6-1 0,4-1-11 15,4-3 10-15,2-4-1 0,0-3-3 0,3 0-2 16,4-4 2-16,-2-1-2 0,-1 2 0 0,1-1 4 15,-2 1-5-15,-3 5 7 0,-1 1 0 0,-3 0 3 16,-2 5-4-16,-2-2-1 0,0 5 1 0,-2-3 2 16,1 6-2-16,-2-3-2 0,-7 8 2 0,7-11-4 15,-7 11 1-15,0 0 3 0,0 0 3 0,0 0 2 0,-11 9-1 16,-1 1 3-16,1 1 5 0,-2 3-5 0,-3 3 6 16,-2 3-3-16,1 0 0 0,-1 0 1 15,1-1 0-15,4 3-2 0,-1-4-4 0,5 1-1 0,0-3 1 16,2 0 0-16,2 0-1 0,5-3 4 0,0 0-3 15,5 0-4-15,2-3-14 0,2-1-27 0,3-1-63 16,4-2-44-16,-1-2-111 0,5-1-23 16,1-1-111-16,4-4-226 0,-2 0-301 0,2-2-490 0</inkml:trace>
      </inkml:traceGroup>
      <inkml:traceGroup>
        <inkml:annotationXML>
          <emma:emma xmlns:emma="http://www.w3.org/2003/04/emma" version="1.0">
            <emma:interpretation id="{F422115B-A073-4BED-89D1-D2F70C1E9C64}" emma:medium="tactile" emma:mode="ink">
              <msink:context xmlns:msink="http://schemas.microsoft.com/ink/2010/main" type="line" rotatedBoundingBox="7006,16068 16515,16576 16470,17426 6961,16918"/>
            </emma:interpretation>
          </emma:emma>
        </inkml:annotationXML>
        <inkml:traceGroup>
          <inkml:annotationXML>
            <emma:emma xmlns:emma="http://www.w3.org/2003/04/emma" version="1.0">
              <emma:interpretation id="{3732D8BB-789D-4319-9F50-CCFA20FD22D8}" emma:medium="tactile" emma:mode="ink">
                <msink:context xmlns:msink="http://schemas.microsoft.com/ink/2010/main" type="inkWord" rotatedBoundingBox="6973,16692 7353,16712 7345,16857 6965,16837"/>
              </emma:interpretation>
              <emma:one-of disjunction-type="recognition" id="oneOf8">
                <emma:interpretation id="interp40" emma:lang="en-US" emma:confidence="0.5">
                  <emma:literal>=</emma:literal>
                </emma:interpretation>
                <emma:interpretation id="interp41" emma:lang="en-US" emma:confidence="0">
                  <emma:literal>-</emma:literal>
                </emma:interpretation>
                <emma:interpretation id="interp42" emma:lang="en-US" emma:confidence="0">
                  <emma:literal>t</emma:literal>
                </emma:interpretation>
                <emma:interpretation id="interp43" emma:lang="en-US" emma:confidence="0">
                  <emma:literal>I</emma:literal>
                </emma:interpretation>
                <emma:interpretation id="interp44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27627.8652">6275 7652 494 0,'0'0'361'0,"0"0"-89"0,-4-10-50 0,4 10-50 16,0 0-34-16,-2-8-26 0,2 8-24 0,0 0-20 16,6-6-18-16,-6 6-4 0,13-2-8 0,-2 0 12 15,5 1-37-15,2-1-8 0,0 1-65 0,5 1-61 16,4 0-78-16,-2 0-347 0,0 0-56 0</inkml:trace>
          <inkml:trace contextRef="#ctx0" brushRef="#br0" timeOffset="27790.9073">6395 7741 541 0,'-21'3'430'0,"6"1"-52"15,2-3-120-15,0 1 5 0,13-2-76 0,-18 4 14 16,18-4-90-16,-17 2 17 0,17-2-61 0,0 0 24 15,0 0-54-15,0 0 29 0,17 1-54 0,0-2 39 16,6-3-55-16,8 2 21 0,4 0-75 0,5-1-29 16,4-1-125-16,3 3-172 0,0-6-276 0,-1 4-172 15</inkml:trace>
        </inkml:traceGroup>
        <inkml:traceGroup>
          <inkml:annotationXML>
            <emma:emma xmlns:emma="http://www.w3.org/2003/04/emma" version="1.0">
              <emma:interpretation id="{4C09C6BF-E8A1-4FD8-8F8D-F1728ED122C7}" emma:medium="tactile" emma:mode="ink">
                <msink:context xmlns:msink="http://schemas.microsoft.com/ink/2010/main" type="inkWord" rotatedBoundingBox="8423,16143 12469,16359 12423,17210 8378,16994">
                  <msink:destinationLink direction="with" ref="{464E26B4-D9F0-4D91-BD43-A754B450641F}"/>
                </msink:context>
              </emma:interpretation>
              <emma:one-of disjunction-type="recognition" id="oneOf9">
                <emma:interpretation id="interp45" emma:lang="en-US" emma:confidence="0.5">
                  <emma:literal>4118800</emma:literal>
                </emma:interpretation>
                <emma:interpretation id="interp46" emma:lang="en-US" emma:confidence="0.5">
                  <emma:literal>41 x 1800</emma:literal>
                </emma:interpretation>
                <emma:interpretation id="interp47" emma:lang="en-US" emma:confidence="0">
                  <emma:literal>41-18800</emma:literal>
                </emma:interpretation>
                <emma:interpretation id="interp48" emma:lang="en-US" emma:confidence="0">
                  <emma:literal>41418800</emma:literal>
                </emma:interpretation>
                <emma:interpretation id="interp49" emma:lang="en-US" emma:confidence="0">
                  <emma:literal>41018800</emma:literal>
                </emma:interpretation>
              </emma:one-of>
            </emma:emma>
          </inkml:annotationXML>
          <inkml:trace contextRef="#ctx0" brushRef="#br0" timeOffset="28501.6161">8065 7206 85 0,'6'-14'484'15,"-1"3"-99"-15,-2-1-39 0,1 5-9 0,-2 0-86 0,2-1 10 16,-4 8-80-16,5-11 0 0,-5 11-70 0,3-13 21 15,-3 13-57-15,4-6 28 0,-4 6 9 16,0 0 41-16,0 0-14 0,-7 8-18 0,2 0-9 0,-3 3-12 16,-2 0-7-16,-2 2 1 0,-2 4-11 0,0 0-4 15,-3 0 1-15,-1 3-9 0,-3 0-8 0,-2 1-8 16,0 1-10-16,1 1-10 0,-2-2-6 0,5-3-5 16,-3-1-6-16,4 3 0 0,0-4-6 0,2 0-3 15,3-4-1-15,-1 0-1 0,5-1-1 0,0-4-1 16,-2 4-1-16,4-4 0 0,2-1-2 0,-2 0-2 15,2 1-1-15,5-7-5 0,-8 8-6 0,8-8-2 16,-6 9 4-16,6-9 2 0,0 0 2 0,9 7 3 16,-9-7-2-16,20 1-2 0,-7-2-3 0,5 1-7 15,4-2-7-15,2-2-14 0,3 3-12 0,4-5-6 16,3 4-10-16,-1-2 0 0,4 0 4 0,-4 3-2 16,2-5-16-16,-1 5-23 0,-4-5-38 0,2 4 1 15,-7-2 1-15,-2 0-2 0,0 3 1 0,0-3-5 16,-4 1-11-16,-3 1-18 0,1-2-32 0,-5 2-75 15,2-2-396-15,-5 1-187 0</inkml:trace>
          <inkml:trace contextRef="#ctx0" brushRef="#br0" timeOffset="28795.2178">8256 7394 43 0,'-8'-9'505'15,"8"9"-105"-15,-9-6-48 0,9 6-50 0,0 0-32 0,-6-7-24 16,6 7-14-16,0 0-37 0,-7-6-6 0,7 6-19 15,0 0-28-15,0 0-24 0,-6-7-20 0,6 7-23 16,0 0 15-16,0 0 41 0,0 0 8 16,-5 7-10-16,5-7-16 0,0 10-3 0,0-10 6 0,0 14-7 15,0-14-5-15,0 15-6 0,0-3-5 0,1-2-12 16,-1 4-15-16,0-3-7 0,-1 6-15 0,1-2-5 16,-4 0-6-16,4 3-3 0,-3 1-12 0,-1-1 1 15,-1 3-10-15,3-2 8 0,-4 2-10 0,1-2 6 16,0 1-4-16,0 0 0 0,0-1-17 0,-2-1-9 15,2 0-39-15,4-3-47 0,-4-1-37 0,3 0-42 16,-2-4-11-16,3 2-50 0,0-3 41 0,1-9-39 16,1 13-7-16,-1-13-89 0,7 5-62 0,-7-5-438 15,15-3-378-15</inkml:trace>
          <inkml:trace contextRef="#ctx0" brushRef="#br0" timeOffset="29092.5705">8521 7366 112 0,'11'-13'463'0,"-5"2"-85"0,2 0-40 16,0 2-55-16,-4 0-39 0,1 3 7 16,0-1-79-16,0 1 6 0,-5 6-70 0,7-8 44 15,-7 8-2-15,0 0 13 0,0 0-6 0,0 0-8 0,0 0-6 16,9 8-7-16,-9-8 2 0,0 14-10 0,-3-4-5 16,2 0-5-16,-1 4-10 0,-1-1-9 15,1 2-12-15,-2 0-16 0,2 4-16 0,-2 1-7 0,-1 0-5 16,2 1-10-16,-1 0-8 0,-2 1 2 0,2-1-6 15,0 2-6-15,0-2 2 0,-1 2-6 0,2-2-1 16,1 1-7-16,-3-1-2 0,3-2-28 0,-2 3-36 16,3-5-39-16,1 0-59 0,0-1-39 0,0-1-72 15,0 0 26-15,0-2-49 0,0-2-46 0,0-3-72 16,4 0-420-16,-4-8-371 0</inkml:trace>
          <inkml:trace contextRef="#ctx0" brushRef="#br0" timeOffset="29301.6285">8796 7594 474 0,'5'-11'423'0,"-3"1"-55"0,2 2-53 15,-4 8-49-15,7-12-38 0,-7 12-33 16,5-10-44-16,-5 10-34 0,5-9-25 0,-5 9 2 16,8-5-2-16,-8 5 7 0,15 1 0 0,-15-1-4 0,19 7-6 15,-8-1-12-15,2 0-8 0,0 3-8 0,3 1-7 16,0 0-11-16,3 3-10 0,-1 0-5 15,1 1 10-15,1 1-19 0,0 2 6 0,-2-2-13 0,2 3 11 16,1-1-23-16,-2 0-5 0,-2 0-74 0,1-2-17 16,-1 4-75-16,0-3-6 0,-5-3-91 15,4 0-79-15,-3-2-456 0,-3-2-329 0</inkml:trace>
          <inkml:trace contextRef="#ctx0" brushRef="#br0" timeOffset="29534.7478">9328 7537 226 0,'-2'-8'501'16,"-3"-1"-103"-16,4 1-58 0,1 8-53 0,-7-13-28 15,7 13-28-15,-9-10-34 0,9 10-9 0,0 0-13 16,-16 0-6-16,8 4-16 0,-3 2-16 0,1 3-22 16,-2 2-15-16,-2 2-19 0,-3 2-19 0,-1 3-13 15,-2 2-7-15,-2 1 5 0,-2 3-19 0,1 1 6 16,-2 1-12-16,2 1 1 0,-3-1-15 0,3 2-2 0,2-1-43 15,0 0-45-15,2 0-34 0,3-4-30 16,4-1-11-16,0-2-25 0,3-3-41 0,1 1-46 16,4-5-65-16,3-1-407 0,1-3-249 0</inkml:trace>
          <inkml:trace contextRef="#ctx0" brushRef="#br0" timeOffset="29821.8528">9607 7404 238 0,'12'-19'437'16,"-4"4"-69"-16,2 0-27 0,-4 2-49 0,1 2-36 15,-2 1-44-15,2 0-33 0,-2 1-48 0,-5 9-29 16,6-13-15-16,-6 13 29 0,0 0 18 0,0 0-6 16,0 0 1-16,0 0-10 0,4 11-5 0,-4-11-5 15,-4 17-8-15,4-6-4 0,-2 2 7 0,-2 1-14 16,2 1-12-16,-1 3-11 0,0 3-10 0,-2-3-9 15,1 3-9-15,1 0-5 0,-1 2-1 0,3-2-12 16,-3 3-1-16,3-1-4 0,0-1 4 0,1 0-9 16,0 2 5-16,0 0-20 0,1-4-22 0,0 2-57 15,-1 1-32-15,4-5-69 0,-3 4-3 0,5-6-68 16,-5 3-45-16,4-5-129 0,2-1-440 0,-4-2-422 16</inkml:trace>
          <inkml:trace contextRef="#ctx0" brushRef="#br0" timeOffset="30527.7855">10161 7484 9 0,'0'0'397'16,"7"-7"-140"-16,-7 7-39 0,6-6-45 0,-6 6 4 15,0 0-26-15,5-7-14 0,-5 7-13 0,0 0-9 16,7-7-26-16,-7 7-9 0,5-6-14 0,-5 6-1 15,9-9-4-15,-9 9 7 0,8-14-18 0,-3 8 2 16,0-2-9-16,-2-2-6 0,2 0 7 0,-4-3-6 16,3 4 0-16,-3-4-8 0,2 3 2 0,-3-2 3 15,0 0-1-15,-3-2 0 0,2 4 0 0,-4-4-4 16,2 4-9-16,-2-2 2 0,-1 4 0 0,-3-1-6 16,-2 1-1-16,2 1-2 0,-5 2-2 0,1 1-1 15,0-1 6-15,-3 3 4 0,16 2 1 0,-28 2-9 16,14 1 1-16,-2 1-4 0,1 0 3 0,0 4 3 15,0 1 2-15,1 0-10 0,-1 0 5 0,3 4-2 16,0-2-10-16,0 4 8 0,2-1-9 0,2 0 7 0,-1 0 0 16,4-1 0-16,2 1 3 0,-1 0-8 15,2-1 5-15,-1-1-1 0,3 1 0 0,0-2 4 16,3-1 0-16,-1 1-3 0,4 0-2 0,-1-4 9 0,0 2-5 16,3-1 0-16,1-3-1 0,2-1 0 0,1 0 3 15,1-1-8-15,4 1 3 0,-2-4 0 16,3 0-6-16,1 0 5 0,-3 0-4 0,3-2 1 15,-1 0-1-15,2 0 2 0,-2 2-3 0,-1-1 0 0,-2 1-3 16,0 0 3-16,1 1-2 0,-2 1-4 0,-3 2 10 16,4 0-4-16,-4 0 3 0,1 1 12 0,-4 4 11 15,3-2 19-15,-2 1 7 0,-2 3 0 0,-1-1-5 16,-3 2-10-16,1-2 9 0,0 4-1 0,-4-2 15 16,-3 1-13-16,2 1 13 0,-4 0-14 0,-2 1 5 15,-1 0-11-15,-2-1 11 0,-2 1-12 0,1 0 3 16,-1-4-9-16,-3 2 4 0,2-2-10 0,-3 0 3 15,3-2-10-15,-2 0 11 0,3-1-2 0,-1-4 8 16,0 0-11-16,-1-1 2 0,14-3-9 0,-23 2 4 16,11-4-13-16,-1-2 0 0,1-2-4 0,2 0 4 15,-2-2-9-15,5-3-3 0,-2-2-4 0,2-2-5 16,3-3-4-16,3 0-3 0,0 1-8 0,2-5-16 16,3-1-4-16,1 1-7 0,3-2-6 0,2 0-3 15,-1 0-6-15,5 3-10 0,-1 0-7 0,3 1-15 0,-3 5-19 16,2 2-9-16,-2 0-2 0,0 1 3 15,1 4 0-15,-2 0 0 0,0 2-9 0,-1 2-13 16,-2 1-22-16,-9 3-51 0,21-3-32 0,-21 3-383 0,18-2-149 16</inkml:trace>
          <inkml:trace contextRef="#ctx0" brushRef="#br0" timeOffset="31354.6267">10582 7349 124 0,'5'-10'466'0,"-4"2"-94"16,-1 8-24-16,5-13-47 0,-1 6-38 0,-4 7-28 16,3-7-51-16,-3 7-42 0,1-7-33 0,-1 7-22 15,0 0 21-15,0 0 25 0,0 0-3 0,-8 5-9 16,4 3-9-16,1 0-6 0,-5 0-11 0,4 3 3 16,-5 1 15-16,4 3-14 0,-3 0-4 0,1 2-19 15,-2 1-12-15,2 1-8 0,0-1-10 0,-2 2-9 16,3-2-5-16,-3 3-4 0,2-2-6 0,1-1-1 15,0 3-6-15,1-3 4 0,1 0-7 0,1 1 2 16,-1-5-3-16,2 1 1 0,1-2-8 0,1 0 3 16,0-2-4-16,0 0 9 0,1-3-7 0,5 1 5 15,-1-2-8-15,1-4 9 0,5 3-10 0,-11-6 7 0,22 1-10 16,-22-1 5-16,29-3-13 0,-14-3-3 0,4 1-16 16,-1-4 3-16,1-1-6 0,0-2-6 15,3-3-3-15,-4-2 7 0,1-1 1 0,-3-1 4 0,-1-1 3 16,1-2 2-16,-3-2 9 0,-3 2 1 0,-1 2 2 15,0-3 3-15,-2 5 1 0,-2-2-3 16,-1 2 3-16,-2-1 4 0,0 3-3 0,0 1 1 16,-2 4-3-16,0-2 2 0,0 3-6 0,-2 2 7 0,0-1 0 15,2 9-3-15,-5-11 3 0,5 11 0 0,-8-8-1 16,8 8-1-16,0 0 5 0,-15-2 2 0,15 2-3 16,-12 4 3-16,12-4 6 0,-8 7-11 0,8-7 1 15,-6 9 1-15,6-9-2 0,-4 11 6 0,4-11-2 16,0 11-1-16,0-11 3 0,4 13-3 0,-4-13 3 15,8 10 1-15,-2-5-1 0,4 1 1 0,1 0-4 16,0-2 5-16,2 0-6 0,0-1 2 0,4 2 3 16,0-3-2-16,0-1 1 0,1 1 2 0,3-2-4 15,-2 3-1-15,-1-3 5 0,3 1-2 0,-3-1-1 16,0 2-1-16,-1-2-1 0,-17 0-2 0,28 1 1 16,-28-1-2-16,24 0 2 0,-24 0-1 0,17 3 3 15,-17-3 5-15,18 4 12 0,-18-4 15 0,10 8 12 16,-10-8 2-16,7 12 2 0,-7-12 7 0,3 14-7 0,-3-14-4 15,0 15-6-15,0-4 0 0,-3-3-4 16,3 2 0-16,-3 1 3 0,0 1-3 0,1-1-3 16,-2 0-2-16,3-1-8 0,-2 0-1 0,2 2-2 15,1-3-1-15,0 1-1 0,0 0-4 0,1-1 2 0,3 0 0 16,0 0-2-16,1-1 1 0,1-1 2 0,2 0-5 16,4-2 4-16,-2 1-5 0,3-2 0 0,1-2 0 15,1-2-3-15,1 0 2 0,3-1-2 0,-3-2 1 16,2-2 0-16,2-3-4 0,-2-1 4 0,0-1 0 15,-1-1-1-15,-4-2-2 0,2-1 0 0,-3-1 1 16,-4-1-6-16,1-3 1 0,-3 2-3 0,-4-1-2 16,-2 0-8-16,-3-1-3 0,-2 2-5 0,-4 0-4 15,1 2-8-15,-4 0-12 0,-2 1-16 0,0 3-26 16,-2-2-20-16,-3 5-24 0,1 0-38 0,-4 1-24 16,1 3 7-16,2 0 1 0,-3 3-16 0,4-1-21 15,1 2-46-15,-1 2-93 0,2-1-345 0,2 0-216 16</inkml:trace>
          <inkml:trace contextRef="#ctx0" brushRef="#br0" timeOffset="31521.1788">11642 7307 390 0,'23'-6'405'0,"-8"2"-94"0,0-4-64 15,-1 6-57-15,-2-2-33 0,-1 1-37 0,-11 3-34 16,17-3-10-16,-17 3-13 0,0 0-19 0,17 1-35 15,-17-1-66-15,-3 9-72 0,3-9-130 0,-11 13-258 16,2-8-18-16</inkml:trace>
          <inkml:trace contextRef="#ctx0" brushRef="#br0" timeOffset="40817.6513">9586 7634 324 0,'0'0'279'15,"0"0"-51"-15,0 0-37 0,-11-3-11 0,11 3-24 16,0 0-29-16,0 0-24 0,0 0-18 0,-11-3-19 16,11 3-18-16,0 0-4 0,0 0 0 0,0 0-6 15,0 0-6-15,0 0-4 0,22 0-8 0,-22 0-4 16,30-2 7-16,-8 0-3 0,3-1-2 0,8 0-3 16,1 2 2-16,5-4-9 0,6 0-3 0,2 0 5 15,1 2 1-15,1-4-2 0,7 0 0 0,1 0-5 16,-2-1-1-16,-2-1-3 0,-5 4 9 0,0-2-4 15,-1-1 1-15,-6 1 3 0,3 2-4 0,-5-4-3 16,-6 2 3-16,0 2-1 0,-5-2 0 0,-6 2 0 16,-2-2 4-16,-2 4-5 0,-7-2-12 0,1-1-13 15,-5 2-37-15,-7 4-38 0,7-9-65 0,-7 9-116 0,-2-11-223 16,2 11 5-16</inkml:trace>
        </inkml:traceGroup>
        <inkml:traceGroup>
          <inkml:annotationXML>
            <emma:emma xmlns:emma="http://www.w3.org/2003/04/emma" version="1.0">
              <emma:interpretation id="{5516885C-0179-45A9-9C5E-05FAF3C89096}" emma:medium="tactile" emma:mode="ink">
                <msink:context xmlns:msink="http://schemas.microsoft.com/ink/2010/main" type="inkWord" rotatedBoundingBox="13513,17082 13736,17094 13730,17218 13506,17206"/>
              </emma:interpretation>
              <emma:one-of disjunction-type="recognition" id="oneOf10">
                <emma:interpretation id="interp50" emma:lang="en-US" emma:confidence="0.5">
                  <emma:literal>=</emma:literal>
                </emma:interpretation>
                <emma:interpretation id="interp51" emma:lang="en-US" emma:confidence="0">
                  <emma:literal>_</emma:literal>
                </emma:interpretation>
                <emma:interpretation id="interp52" emma:lang="en-US" emma:confidence="0">
                  <emma:literal>-</emma:literal>
                </emma:interpretation>
                <emma:interpretation id="interp53" emma:lang="en-US" emma:confidence="0">
                  <emma:literal>.</emma:literal>
                </emma:interpretation>
                <emma:interpretation id="interp5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42469.8306">12819 8046 311 0,'0'0'390'0,"-3"-11"-83"0,3 11-42 15,-4-10-62-15,4 10-33 0,-2-9-32 0,2 9-30 16,0 0-21-16,0-10-21 0,0 10-7 16,0 0-9-16,0 0-14 0,12-5-6 0,-12 5-8 0,18 2-6 15,-4-1-3-15,1 2-3 0,1-1-12 0,6 3-35 16,2-3-54-16,-1 4-66 0,0-3-65 0,4-1-330 16,-5 1-67-16</inkml:trace>
          <inkml:trace contextRef="#ctx0" brushRef="#br0" timeOffset="42610.834">12889 8118 185 0,'0'0'332'0,"-11"2"-96"0,11-2-46 16,0 0-39-16,-15 4-36 0,15-4-21 0,0 0-18 16,0 0-14-16,0 0-14 0,16 5-11 0,-16-5-8 15,28 0-16-15,-9 0-51 0,-1 0-31 0,8-2-133 16,-1 0-199-16,8-2 144 0</inkml:trace>
        </inkml:traceGroup>
        <inkml:traceGroup>
          <inkml:annotationXML>
            <emma:emma xmlns:emma="http://www.w3.org/2003/04/emma" version="1.0">
              <emma:interpretation id="{AD31B10B-0794-483A-9858-1FE381633F74}" emma:medium="tactile" emma:mode="ink">
                <msink:context xmlns:msink="http://schemas.microsoft.com/ink/2010/main" type="inkWord" rotatedBoundingBox="14392,16609 16507,16722 16471,17399 14356,17286"/>
              </emma:interpretation>
              <emma:one-of disjunction-type="recognition" id="oneOf11">
                <emma:interpretation id="interp55" emma:lang="en-US" emma:confidence="0.5">
                  <emma:literal>4149</emma:literal>
                </emma:interpretation>
                <emma:interpretation id="interp56" emma:lang="en-US" emma:confidence="0">
                  <emma:literal>41719</emma:literal>
                </emma:interpretation>
                <emma:interpretation id="interp57" emma:lang="en-US" emma:confidence="0">
                  <emma:literal>4179</emma:literal>
                </emma:interpretation>
                <emma:interpretation id="interp58" emma:lang="en-US" emma:confidence="0">
                  <emma:literal>417×9</emma:literal>
                </emma:interpretation>
                <emma:interpretation id="interp59" emma:lang="en-US" emma:confidence="0">
                  <emma:literal>411×9</emma:literal>
                </emma:interpretation>
              </emma:one-of>
            </emma:emma>
          </inkml:annotationXML>
          <inkml:trace contextRef="#ctx0" brushRef="#br0" timeOffset="43227.4043">13993 7578 355 0,'3'-10'371'0,"2"3"-76"0,-5 7-51 15,5-9-51-15,-5 9-24 0,1-8-22 0,-1 8 0 16,0 0-5-16,0 0-3 0,0 0-15 0,0 10-25 16,0-10 19-16,-5 16-55 0,-1-6 30 0,3 1-45 15,-2 0 34-15,-1 2-36 0,-2 0 24 0,1 0-29 16,-3 1 20-16,2 3-27 0,-2-2 26 0,-2 1-24 16,1-1 10-16,-1 1-33 0,-2 1 22 0,-3 0-24 15,-3 1 21-15,6-3-37 0,-4 0 34 0,1 1-37 16,2-3 2-16,-2-1 9 0,3 0-9 0,-2-3 6 15,4 2 0-15,2-2-1 0,-2-2 2 0,5 0 7 16,-4-2-4-16,6 0-3 0,5-5 4 0,-11 8-3 16,11-8 1-16,0 0-7 0,-6 6 5 0,6-6 2 15,0 0 19-15,11-3-25 0,-11 3 19 0,19-5-25 16,-5 2 23-16,1 0-28 0,4 0 21 0,0-3-16 16,5 5 19-16,-1-3-25 0,3 0 26 0,0 1-26 0,4 0 26 15,3-2-23-15,-3 0 21 0,4 2-26 0,-5-1 28 16,2 0-25-16,-6 2 28 0,0-2-29 15,-2 0 23-15,-1 1-13 0,-7-1 16 0,0 1-28 16,0-3 27-16,-3 3-24 0,0-2 25 0,-2 2-27 0,-2-4 26 16,-2 3-25-16,2-4 29 0,-8 8-26 0,8-9 20 15,-4 2-20-15,-4 7 24 0,5-11-25 16,-5 11 29-16,1-12-30 0,-1 12 26 0,1-9-19 0,-1 9 28 16,0-8-22-16,0 8 17 0,0 0-34 0,0-8 32 15,0 8-26-15,0 0 24 0,0 0-13 0,0 0 28 16,-11 4-5-16,11-4 22 0,-7 11-8 0,2-4 11 15,0 2-17-15,2 0 15 0,-2 2-15 0,0 2 7 16,-2-1-10-16,1 3-5 0,-3 1-1 0,2-2-4 16,-3 5 0-16,4-3-5 0,-5 3-2 0,2-2 1 15,0 1-4-15,-3 4 1 0,1-3-1 0,0 1-4 16,0 0-1-16,2-2-11 0,-2-1-18 0,1 0-37 16,-2 1-42-16,5-2-56 0,-2 0-27 0,1-2-52 15,-1-1-76-15,2-1-99 0,2-3-320 0,-1-3-242 16</inkml:trace>
          <inkml:trace contextRef="#ctx0" brushRef="#br0" timeOffset="43501.7981">14467 7782 149 0,'8'-10'401'15,"-1"0"-75"-15,0 3-47 0,-2 1-51 0,-1-1-48 0,-4 7-33 16,9-8-3-16,-9 8 12 0,0 0 0 0,0 0 15 15,0 0-72-15,6 7 33 0,-6-7-38 0,-5 12 23 16,3-1-34-16,-1-2 22 0,1 6-36 0,-4-3 19 16,2 4-9-16,-1 1-8 0,1 1-10 0,-1 0-8 15,0 2-6-15,-1 0-10 0,-2 1-7 0,1 2 1 16,0 1-14-16,-4-1-2 0,6 1 2 0,-3-3-7 16,2-1 0-16,-3 1-2 0,2-2-6 0,2 0-16 15,0 1-33-15,2-2-32 0,-1-3-28 0,3 0-28 16,0-3-23-16,1 1-46 0,0-4-32 0,2 1-94 15,0-3-401-15,-2-7-239 0</inkml:trace>
          <inkml:trace contextRef="#ctx0" brushRef="#br0" timeOffset="43829.9815">14750 7915 338 0,'6'-9'358'0,"0"1"-81"16,-6 8-27-16,9-10-70 0,-9 10-8 0,8-11-34 0,-8 11 20 15,11-3-48-15,-11 3 31 0,0 0-34 0,21 3 24 16,-13 1-59-16,4 3 18 0,-1 0-50 0,1 2 30 16,0 0-47-16,3 1-9 0,-2 3 3 15,3 1-4-15,-4 2-4 0,1-2-1 0,3 3 1 0,-1 0-15 16,0 1 9-16,-4 2-2 0,1-3 1 0,-2 0-9 16,1-3-20-16,-1 3-26 0,-2-2-50 0,-2-2-85 15,3-2-54-15,-2 1-108 0,-2-3-198 0,-1-4-58 16</inkml:trace>
          <inkml:trace contextRef="#ctx0" brushRef="#br0" timeOffset="43968.4673">15228 7797 139 0,'-5'-9'390'0,"-2"3"-97"0,7 6-32 0,-11-9-22 16,11 9-38-16,-13-1 24 0,13 1-47 0,-17 4 12 15,6 4-64-15,0-2 10 0,-1 5-63 0,-1 1 16 16,-2 4-42-16,2 0 23 0,-3 3-43 0,2-1-8 0,-2 4-2 16,0-1-6-16,3 1-5 0,-3 1-1 15,2 1 3-15,0 0-1 0,2 0-1 0,-1 2-4 0,1-4-6 16,1 2-11-16,0-1-16 0,5-4-24 16,0 2-43-16,-1-3-89 0,3 0-56 0,-1-5-432 0,5 1-181 15</inkml:trace>
          <inkml:trace contextRef="#ctx0" brushRef="#br0" timeOffset="44595.9112">15764 7867 292 0,'0'0'216'0,"0"0"-46"16,4-10-36-16,-4 10-21 0,0 0-18 0,5-10-18 16,-5 10-11-16,2-7 1 0,-2 7-14 0,6-7 1 15,-6 7 2-15,5-9 12 0,-5 9 0 0,6-8-6 16,-6 8-8-16,4-13-8 0,-4 13 14 0,1-14-1 16,-1 14-1-16,0-16-9 0,0 16-1 0,-1-15-5 15,-3 6-8-15,3 2 5 0,-4-1 6 0,0-1 1 0,-1 2-4 16,-1 0 3-16,-4 1-9 0,1 1-2 0,-2-1 12 15,1 1 7-15,-4 3-7 0,0-1-7 16,-2 3-9-16,3 0 0 0,-3 2-3 0,0-1-3 16,2 2 26-16,-4 3-37 0,3 1 30 0,-1 0-45 0,3 1 34 15,-2 1-34-15,3 2 33 0,-1 0-38 0,2 1 38 16,3 0-41-16,0 3 37 0,1-3-39 0,3-2 35 16,1 1-39-16,-1 2 4 0,4-2 4 0,-1-2 2 15,4 1 0-15,-2 0-5 0,4-2 13 0,-2-1-4 16,3 1 0-16,2-4 2 0,-2 1 0 0,4 1 0 15,-9-6 0-15,20 3 2 0,-20-3 28 0,20 2-39 16,-20-2 42-16,25-5-48 0,-12 2 41 0,-2-1-40 16,4-3 40-16,-1 0-41 0,1-2 38 0,-2 0-40 15,3-3 39-15,-4 1-45 0,0-3 45 0,0-1-42 16,-1 2 35-16,-1-1-32 0,-1 1 2 0,0 2 7 16,-3-1 15-16,0 3 17 0,0 1 6 0,-1 0-3 15,0 0-5-15,-2 1-4 0,-3 7-9 0,5-8 1 16,-5 8 11-16,0 0 15 0,0 0-3 0,0 0 1 15,0 0 24-15,-1 10-31 0,-3-3 16 0,1 3-14 16,0 2 18-16,-3 1-24 0,4 2 17 0,-3 5-29 16,1-1 0-16,-1 2-4 0,-2 0 3 0,2 5-2 15,0 2-7-15,1-3 1 0,-1 5 1 0,0-3-2 0,-1 3-14 16,1-2-20-16,0 3-39 0,-2-4-37 16,2 3-25-16,0-2-39 0,-3 1-89 0,-1-1-63 15,3-4-436-15,-6 0-273 0</inkml:trace>
        </inkml:traceGroup>
      </inkml:traceGroup>
    </inkml:traceGroup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01.00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B0BB5C-6044-4671-B53A-57DC8A0D4103}" emma:medium="tactile" emma:mode="ink">
          <msink:context xmlns:msink="http://schemas.microsoft.com/ink/2010/main" type="writingRegion" rotatedBoundingBox="7775,17659 12334,16029 12790,17304 8231,18935"/>
        </emma:interpretation>
      </emma:emma>
    </inkml:annotationXML>
    <inkml:traceGroup>
      <inkml:annotationXML>
        <emma:emma xmlns:emma="http://www.w3.org/2003/04/emma" version="1.0">
          <emma:interpretation id="{D27F8691-CB04-430A-8F27-627CF37113DD}" emma:medium="tactile" emma:mode="ink">
            <msink:context xmlns:msink="http://schemas.microsoft.com/ink/2010/main" type="paragraph" rotatedBoundingBox="7775,17659 12334,16029 12790,17304 8231,189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459E7-6163-466E-A27F-D15CCE0F1772}" emma:medium="tactile" emma:mode="ink">
              <msink:context xmlns:msink="http://schemas.microsoft.com/ink/2010/main" type="line" rotatedBoundingBox="7775,17659 12334,16029 12790,17304 8231,18935"/>
            </emma:interpretation>
          </emma:emma>
        </inkml:annotationXML>
        <inkml:traceGroup>
          <inkml:annotationXML>
            <emma:emma xmlns:emma="http://www.w3.org/2003/04/emma" version="1.0">
              <emma:interpretation id="{F17AB80A-C4FA-4FCC-8B81-C74DA90619A7}" emma:medium="tactile" emma:mode="ink">
                <msink:context xmlns:msink="http://schemas.microsoft.com/ink/2010/main" type="inkWord" rotatedBoundingBox="8015,18329 8292,18230 8353,18399 8075,18499"/>
              </emma:interpretation>
              <emma:one-of disjunction-type="recognition" id="oneOf0">
                <emma:interpretation id="interp0" emma:lang="en-US" emma:confidence="0.5">
                  <emma:literal>a</emma:literal>
                </emma:interpretation>
                <emma:interpretation id="interp1" emma:lang="en-US" emma:confidence="0">
                  <emma:literal>2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7</emma:literal>
                </emma:interpretation>
              </emma:one-of>
            </emma:emma>
          </inkml:annotationXML>
          <inkml:trace contextRef="#ctx0" brushRef="#br0">11404 8038 402 0,'0'0'500'0,"9"-7"-116"0,-9 7-92 16,10-6-62-16,-10 6-45 0,5-5-36 0,-5 5-38 15,0 0-23-15,10-6-27 0,-10 6-29 0,0 0-37 16,0 0-47-16,-3 11-76 0,-4-6-103 0,-1 2-404 16,-6 1-147-16</inkml:trace>
          <inkml:trace contextRef="#ctx0" brushRef="#br0" timeOffset="882.0349">9202 8394 207 0,'10'-13'348'0,"-4"0"-27"16,0 4-59-16,-1-4-17 0,2 5-30 0,-3-1-15 15,-2 2-20-15,3-1-24 0,-5 8-24 0,6-14-30 16,-6 14-20-16,5-9-20 0,-5 9-8 0,0 0 16 16,0 0 21-16,0 0 4 0,0 0-5 0,-17 9-10 15,7-1-4-15,-3 3-7 0,0 0-1 0,-5 3 4 16,-4-1-4-16,1 4 8 0,-2-1 8 0,-3 3-46 15,0 0-10-15,-4 0-6 0,2 0-3 0,0 0-5 16,2 1-1-16,-1 0-1 0,5-4 1 0,2-1-8 16,-1-1 0-16,4 0 0 0,0-1-2 0,4-2 0 15,3-2 0-15,1-2 1 0,-1 1-5 0,0-3 3 16,10-5-2-16,-9 8-7 0,9-8-3 0,0 0-4 16,0 0 0-16,0 0-8 0,0 0 5 0,0 0-7 15,12-6-6-15,-4 2-11 0,3 1-8 0,1-4 2 0,0 3-13 16,3 0-1-16,0-3 4 0,1 1 13 15,2 3-1-15,4-1 0 0,-3 0 16 0,3-2-1 0,-2 3 3 16,4-1-1-16,-2 2-6 0,1 1 0 16,0 0-1-16,2 1-4 0,-2 0 3 0,0 1 3 0,1 0-7 15,-1 1 3-15,-1-1 4 0,0 2 5 0,-3 0-5 16,-2 1 6-16,0-1 0 0,-4-2 7 16,3 2 3-16,-5-1 4 0,-11-2 2 0,20 2-2 0,-20-2 9 15,16 2-8-15,-16-2 11 0,16 0 1 0,-16 0-5 16,15-3 4-16,-15 3-5 0,12-7 6 0,-5 2-6 15,-7 5 6-15,10-12 3 0,-7 5-5 16,2-1 4-16,-1-1-2 0,-2 0 0 0,-2-2-5 0,0 3-6 16,1-3 13-16,-1 2-9 0,-1-3 15 0,1 4-1 15,0 8 12-15,0-16 6 0,0 16-1 0,-1-12-9 16,1 12-4-16,-1-10 0 0,1 10 7 0,0 0 13 16,-9-5 10-16,9 5 2 0,-8 5-2 0,8-5 3 15,-9 11-1-15,2-1 2 0,2 0 22 0,-1 0 8 16,0 4 7-16,0 1-3 0,-1 0-15 0,1 3-8 15,0 0-9-15,-4 0-1 0,5 0-13 0,-1 3 20 16,-2 0-28-16,-1-1-5 0,3 4-3 0,-2-2-5 16,-1 1 3-16,2-1-6 0,-2-2-2 0,1-1-1 15,3 1-5-15,-3 0-25 0,3-2-42 0,-1-3-40 16,2 1-20-16,-1-2-10 0,2-4-11 0,-1 2-26 16,4-3-83-16,0-9-99 0,2 12-335 0,-2-12-199 15</inkml:trace>
        </inkml:traceGroup>
        <inkml:traceGroup>
          <inkml:annotationXML>
            <emma:emma xmlns:emma="http://www.w3.org/2003/04/emma" version="1.0">
              <emma:interpretation id="{8B6D74AF-7560-47BE-A96B-167C149549CC}" emma:medium="tactile" emma:mode="ink">
                <msink:context xmlns:msink="http://schemas.microsoft.com/ink/2010/main" type="inkWord" rotatedBoundingBox="8572,17374 12334,16029 12790,17304 9028,18650"/>
              </emma:interpretation>
              <emma:one-of disjunction-type="recognition" id="oneOf1">
                <emma:interpretation id="interp5" emma:lang="en-US" emma:confidence="0.5">
                  <emma:literal>Footy.</emma:literal>
                </emma:interpretation>
                <emma:interpretation id="interp6" emma:lang="en-US" emma:confidence="0">
                  <emma:literal>Forty.</emma:literal>
                </emma:interpretation>
                <emma:interpretation id="interp7" emma:lang="en-US" emma:confidence="0">
                  <emma:literal>Footy.'</emma:literal>
                </emma:interpretation>
                <emma:interpretation id="interp8" emma:lang="en-US" emma:confidence="0">
                  <emma:literal>Footy."</emma:literal>
                </emma:interpretation>
                <emma:interpretation id="interp9" emma:lang="en-US" emma:confidence="0">
                  <emma:literal>'*to!!</emma:literal>
                </emma:interpretation>
              </emma:one-of>
            </emma:emma>
          </inkml:annotationXML>
          <inkml:trace contextRef="#ctx0" brushRef="#br0" timeOffset="2500.7437">10080 8475 94 0,'5'-9'504'0,"-3"4"-127"15,-2 5-101-15,6-8-39 0,-6 8-13 0,0 0-8 16,0 0-21-16,0 0-17 0,-6 11-26 0,1 0-22 15,-3 0-25-15,-3 5-6 0,-5 2-23 0,2 3-13 16,-8 3-10-16,-4 4 20 0,-1 1-36 0,-5 5 16 0,-2-2-36 16,-1 2-3-16,0 2-3 0,-1 1-16 15,-2-2-22-15,3-1-35 0,0 1-17 0,6-4-19 16,-1-1-24-16,7-6-60 0,2-4-36 0,4-2-120 16,5-5-309-16,1-2-158 0</inkml:trace>
          <inkml:trace contextRef="#ctx0" brushRef="#br0" timeOffset="2227.9959">10822 8357 275 0,'8'-11'374'0,"3"6"-82"0,-6-1-16 0,-5 6-60 0,10-11-21 15,-10 11-39-15,8-7-32 0,-8 7-20 0,0 0 9 16,0 0 1-16,0 0-8 0,0 0-11 0,-8 5-10 16,-2 2 0-16,-5 2-2 0,1 1 12 0,-8 6 4 15,0-2 7-15,-8 7-11 0,2 1-3 0,-12 4-15 16,0 4-14-16,-6-2-8 0,2 1-10 0,-5 2-10 15,-9 6-3-15,1 3 15 0,-1-2-28 0,1 0-5 0,-1 1-4 16,12-7-1-16,0-1-13 0,3 0-41 16,3-1-39-16,2-3-38 0,4-2-13 0,5-2-25 15,6-2-56-15,3-5-29 0,3-2-104 0,2-4-357 0,3-2-213 16</inkml:trace>
          <inkml:trace contextRef="#ctx0" brushRef="#br0" timeOffset="1927.1969">10876 8510 205 0,'15'-4'427'0,"-2"0"-123"0,-3-1-31 16,-1 1-74-16,-9 4-21 0,16-3-51 0,-16 3-9 15,15-5-42-15,-15 5-2 0,0 0-33 0,13 0 15 0,-13 0-37 16,0 0-12-16,0 0-78 0,-6 8-57 0,6-8-154 15,-17 12-226-15,5-8-6 0</inkml:trace>
          <inkml:trace contextRef="#ctx0" brushRef="#br0" timeOffset="5542.1512">7438 9285 417 0,'-18'-3'319'0,"18"3"-8"0,-16-4-46 0,16 4-24 15,-15-4-23-15,15 4-29 0,-13-4-26 0,13 4-20 16,-14-4-23-16,14 4-24 0,-14-5-2 0,14 5-4 15,-11-1-2-15,11 1-13 0,0 0-7 0,-13-6-4 16,13 6-3-16,0 0-11 0,0 0-4 0,-11-4-6 16,11 4-5-16,0 0 1 0,0 0-13 0,0 0 1 15,0 0-9-15,0 0-2 0,6-5 0 0,-6 5-6 16,17-4 6-16,-17 4-8 0,18-1 5 0,-18 1-7 16,26-3-1-16,-9 3-4 0,-3 0-8 0,3 0-32 0,1 0-22 15,3 0-17-15,-2 0-41 0,4 0-37 0,1 0-61 16,1 0-32-16,-1 3-112 0,-1-2-279 15,-5-1-154-15</inkml:trace>
          <inkml:trace contextRef="#ctx0" brushRef="#br0" timeOffset="5741.7258">7480 9355 357 0,'-16'0'409'0,"16"0"-86"16,-23 2-9-16,23-2-54 0,-16 0-28 0,16 0-34 15,-14-2-32-15,14 2-35 0,0 0-30 0,-18-1-22 16,18 1-17-16,0 0-9 0,0 0-10 0,0 0-10 16,10-5-8-16,-10 5 1 0,23-4-26 0,-8 1-14 15,4 0-22-15,2 2-41 0,5 0-92 0,-2-1-85 16,5-2-124-16,1 4-211 0,2-3-105 0</inkml:trace>
          <inkml:trace contextRef="#ctx0" brushRef="#br0" timeOffset="6558.6647">8283 8652 128 0,'0'0'332'0,"-17"-2"-66"16,17 2-42-16,-14-1-19 0,14 1-32 15,-11-1-30-15,11 1-28 0,0 0-19 0,-13-2-22 0,13 2-11 16,0 0-6-16,0 0-12 0,0 0-9 0,0 0 0 16,0 0-5-16,0 0-3 0,10-4-11 0,-10 4 5 15,23-1-5-15,-9 1-1 0,6-2-2 0,3 0-1 16,2 2-3-16,3-2-7 0,7 0 6 0,5 1-4 16,7 1 3-16,-1-3-2 0,6 2-3 0,3-1-2 15,4 2 5-15,6-1-3 0,1 1-2 0,0-1-1 16,0 1 0-16,-1-2-1 0,-1 2-2 0,0 0 5 15,-13 0-16-15,1 0 16 0,0 2 4 0,-3-2-7 16,-9 0 3-16,-3 0 1 0,-4 0-2 0,-4 0-5 16,-5 0 9-16,0 0-14 0,-6 0 15 0,-2 0 8 15,1 0-10-15,-17 0 3 0,29 0-7 0,-29 0 10 16,22 1-7-16,-22-1 0 0,18 0 1 0,-18 0-4 16,15 0 0-16,-15 0-8 0,0 0 12 0,20 0-3 15,-20 0-2-15,0 0-3 0,0 0-2 0,19 0-1 0,-19 0-14 16,0 0-9-16,14 1-28 0,-14-1-34 0,0 0-28 15,12 2-42-15,-12-2-124 0,13-2-173 16,-13 2 63-16</inkml:trace>
          <inkml:trace contextRef="#ctx0" brushRef="#br0" timeOffset="8052.5806">8291 8998 61 0,'-6'-5'351'0,"6"5"-59"0,-13-8-28 16,13 8-29-16,-12-8-37 0,12 8-36 0,-10-7-46 15,10 7-4-15,-11-7-21 0,11 7-21 0,-5-9-18 16,5 9-2-16,-3-9-10 0,3 9-5 0,3-12-7 16,-3 12-8-16,9-10-6 0,-9 10 1 0,12-11 0 15,-6 7-6-15,5-2 4 0,-4 3-2 0,4-2-7 16,-11 5-1-16,18-5 2 0,-18 5-3 0,18-4 5 15,-18 4-5-15,17 1-2 0,-17-1 3 0,15 6-1 16,-15-6 0-16,13 7-2 0,-13-7 7 0,12 10-1 16,-8-2 5-16,-2-1 5 0,-2-7 5 0,0 15 2 15,0-6-3-15,0 0 13 0,-5 3 1 0,0-4 4 16,-1 4-4-16,-1 0 0 0,-5-2-3 0,2 3-2 16,-2-2 3-16,-1 0-4 0,2 0-1 0,-2-2-4 15,-1 1-2-15,1 1-5 0,2-4-1 0,0 2 0 16,-1-1-1-16,4-3-8 0,-2 3 1 0,2-2 2 0,8-6-8 15,-11 10 4-15,11-10 2 0,-13 7-6 0,13-7 2 16,-7 6-4-16,7-6 6 0,0 0-6 0,0 0 5 16,14 1 0-16,-14-1 0 0,20-3-1 15,-7 0 1-15,4 0-6 0,3-2-1 0,2 1 6 0,-1-2-3 16,6 0 0-16,2 0-1 0,-1 0 3 0,1 0-1 16,-1 0-4-16,0 0 3 0,-4 2-5 0,-1-1-5 15,0 2-4-15,-5-2-9 0,1 2-8 0,-4 2-14 16,-2-2-20-16,0-1-36 0,-13 4-62 0,22-3-104 15,-22 3-80-15,14-10-214 0,-14 10-76 0</inkml:trace>
          <inkml:trace contextRef="#ctx0" brushRef="#br0" timeOffset="1776.8653">9707 8509 175 0,'10'-8'443'0,"-2"0"-106"16,-3 3-86-16,-5 5-43 0,10-7-51 0,-10 7-4 15,0 0-1-15,0 0-11 0,0 0-6 0,12 4-18 16,-12-4-9-16,0 11-22 0,0-11-10 0,-1 16-3 15,-2-3 10-15,-2-4 1 0,2 4 1 0,0 0 2 16,-4 1-3-16,2 1-7 0,-2 0 6 0,2 3-25 16,-1-3 4-16,-1 1-27 0,1 1 17 0,-1-1-31 15,2-2 18-15,-4 3-30 0,7-5 18 0,-4 3-12 16,3-1-16-16,0-3 3 0,-1 2 0 0,3-3 0 16,-3 1-2-16,4-2 4 0,0-1-3 0,1 2 3 0,-1-10-1 15,8 13 1-15,-2-9 1 0,-6-4-2 16,17 10-2-16,-17-10 6 0,24 3-7 0,-24-3-2 15,29-2-2-15,-12 1 3 0,1-4-7 0,3 0-3 0,-2-1 22 16,-1 1-30-16,3-1 28 0,-3-4-30 16,0 2-3-16,1-3-7 0,-4 0-8 0,-1 0 1 15,1-2-3-15,-2-1-7 0,-3 2 5 0,0-2 5 16,-6 2-4-16,1 0 8 0,0-2-5 0,-5 2 2 0,0 2 12 16,-1 0 1-16,-4-3 1 0,0 2 4 0,-2 3 3 15,1-1 4-15,-4-1-2 0,2 5 6 0,-4-1 2 16,0 1 0-16,1 0 0 0,-3 2 0 0,2 2-1 15,12 1 3-15,-23-2 1 0,23 2-1 0,-20-1 3 16,20 1 0-16,-19 1-3 0,19-1-2 0,-13 2 6 16,13-2-3-16,0 0 2 0,-13 4 1 15,13-4 2-15,0 0 0 0,0 0-6 0,6 7 3 0,-6-7 2 16,18 2 0-16,-18-2 2 0,26 1-3 0,-11-1 0 16,5 0-3-16,0 0 10 0,3-1-7 0,3-1-1 15,0 0 2-15,1-1 4 0,-1 1-3 0,6-1-7 16,-2 2 6-16,-2-2-2 0,0 2 3 0,-2-2-2 15,1 0 0-15,-4 1 0 0,2-1 0 0,-3 1 0 16,-4 1 0-16,1-1-3 0,-5-1 4 0,2 2 0 16,-3 1 2-16,-13 0-3 0,22-2-6 0,-22 2 1 15,17-1 11-15,-17 1 4 0,14 3 21 0,-14-3 31 16,10 4 8-16,-10-4 5 0,9 10-14 0,-9-10-2 16,3 10-9-16,-3-10 7 0,0 14-4 0,0-14-2 15,-3 16 3-15,-1-8-12 0,3 0-2 0,-3 1-4 0,3-1-8 16,0-1-3-16,-3 4-4 0,2-2-1 0,-1-2-8 15,3 3 2-15,-2-1 13 0,1-1-16 16,-2 0 11-16,3-8-18 0,0 15 7 0,0-15-7 0,3 15 2 16,-3-15 2-16,4 13 6 0,-4-13-7 0,12 10 3 15,-12-10 4-15,16 7-10 0,-16-7 16 0,22 3-19 16,-6-3 14-16,-2 0-14 0,3-3 12 0,0-1-16 16,1 1 10-16,3-4-10 0,-3 0 0 0,0 0 6 15,3-1-3-15,-3-1 0 0,-2-1 1 0,1-2-2 16,-2 3 2-16,-1-4-2 0,-1 0 3 0,-3-1-1 15,-1 0-4-15,0-2 4 0,-2 5-6 0,-3-2 3 16,-2 0-1-16,-2 2-4 0,0 1 1 0,-1 2-5 16,-4-2-3-16,-2 1-3 0,-3 2-3 0,-2 3-9 15,1 2-18-15,-2-1-19 0,-3 1-10 0,-1 2-15 16,0 2-20-16,1-1-1 0,-1 1-4 0,4 0-1 16,-4 1-16-16,5 3 9 0,-1-1-12 0,3 0-24 15,-2-1 1-15,12-4-65 0,-11 7-16 0,11-7-355 16,0 0-108-16</inkml:trace>
          <inkml:trace contextRef="#ctx0" brushRef="#br0" timeOffset="3053.7023">11023 7182 285 0,'0'0'327'0,"4"-13"-73"0,-4 13-44 0,4-7-45 0,-4 7-42 16,0 0-17-16,0 0-1 0,0 0 10 16,0 0 4-16,-11 7-12 0,2 5-5 0,-5 0-22 0,0 5-3 15,-7 5-2-15,-2 2-9 0,0 0-10 0,-7 7-10 16,-3 0-8-16,-1 4-5 0,-4 0-5 0,-2 1-5 16,0 0-7-16,-4 1 0 0,-4 6 32 0,4-8-47 15,4 0 37-15,4 0-60 0,1-3 25 0,4-2-57 16,7-4-14-16,6-6-25 0,5-2-30 0,3-1-47 15,5-3-57-15,-1-4-100 0,6-10-168 0,6 14 13 16</inkml:trace>
          <inkml:trace contextRef="#ctx0" brushRef="#br0" timeOffset="3343.0657">11653 7125 409 0,'12'-8'309'0,"-3"3"-75"16,-9 5-38-16,12-6-8 0,-12 6-15 15,0 0-15-15,0 0-14 0,5 7-10 0,-9 0-13 16,3 4-16-16,-6 2-14 0,-2 4-4 0,-1 4-4 0,-2 2-5 16,-1 2-9-16,-4 4-1 0,-1 0-8 15,-5 9 4-15,0 0-6 0,-5-1-9 0,0 3-5 0,-2-2-6 16,-2 2 19-16,0-1-36 0,-1 2 23 0,-3-3-32 15,1 3 30-15,0-2-49 0,1 1 11 0,-1-2 1 16,2 0-19-16,-1 0-15 0,6-4-30 0,-2-2-23 16,7-2-23-16,-1-5-40 0,6 1-65 0,1-6-121 15,6-3-354-15,0-2-192 0</inkml:trace>
          <inkml:trace contextRef="#ctx0" brushRef="#br0" timeOffset="3507.1489">11284 7901 180 0,'0'0'529'0,"7"-10"-178"0,-7 10-43 0,5-9-100 15,-5 9-14-15,0 0-68 0,1-7 5 0,-1 7-54 16,0 0 15-16,0 0-57 0,0 0-20 0,-11 3-38 16,11-3-79-16,-9 10-112 0,0-1-384 0,-3-2-110 0</inkml:trace>
        </inkml:traceGroup>
      </inkml:traceGroup>
    </inkml:traceGroup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10.6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A8ADCA-35F4-4BF9-B8E8-7A6327372EB2}" emma:medium="tactile" emma:mode="ink">
          <msink:context xmlns:msink="http://schemas.microsoft.com/ink/2010/main" type="writingRegion" rotatedBoundingBox="10583,15621 11036,15621 11036,16108 10583,16108"/>
        </emma:interpretation>
      </emma:emma>
    </inkml:annotationXML>
    <inkml:traceGroup>
      <inkml:annotationXML>
        <emma:emma xmlns:emma="http://www.w3.org/2003/04/emma" version="1.0">
          <emma:interpretation id="{D5F2DA6A-DBFB-4392-8B8B-72E6E7FD38AD}" emma:medium="tactile" emma:mode="ink">
            <msink:context xmlns:msink="http://schemas.microsoft.com/ink/2010/main" type="paragraph" rotatedBoundingBox="10583,15621 11036,15621 11036,16108 10583,16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1606C1-43E8-4D8D-BBA9-6BED249A8210}" emma:medium="tactile" emma:mode="ink">
              <msink:context xmlns:msink="http://schemas.microsoft.com/ink/2010/main" type="line" rotatedBoundingBox="10583,15621 11036,15621 11036,16108 10583,16108"/>
            </emma:interpretation>
          </emma:emma>
        </inkml:annotationXML>
        <inkml:traceGroup>
          <inkml:annotationXML>
            <emma:emma xmlns:emma="http://www.w3.org/2003/04/emma" version="1.0">
              <emma:interpretation id="{77465500-EC4C-4534-8C8E-BD7A37A262C4}" emma:medium="tactile" emma:mode="ink">
                <msink:context xmlns:msink="http://schemas.microsoft.com/ink/2010/main" type="inkWord" rotatedBoundingBox="10583,15621 11036,15621 11036,16108 10583,16108"/>
              </emma:interpretation>
              <emma:one-of disjunction-type="recognition" id="oneOf0">
                <emma:interpretation id="interp0" emma:lang="en-US" emma:confidence="0.5">
                  <emma:literal>g.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g,</emma:literal>
                </emma:interpretation>
                <emma:interpretation id="interp3" emma:lang="en-US" emma:confidence="0">
                  <emma:literal>go.</emma:literal>
                </emma:interpretation>
                <emma:interpretation id="interp4" emma:lang="en-US" emma:confidence="0">
                  <emma:literal>go</emma:literal>
                </emma:interpretation>
              </emma:one-of>
            </emma:emma>
          </inkml:annotationXML>
          <inkml:trace contextRef="#ctx0" brushRef="#br0">10319 6850 87 0,'0'0'407'0,"8"-6"-110"0,-8 6-80 16,0 0-30-16,2-6-56 0,-2 6-19 0,0 0-30 0,0 0-9 16,0 0-23-16,0 0-4 0,0 0-52 0,0 0-81 15,0 0-157-15,4 7-184 0,-4-7 105 0</inkml:trace>
          <inkml:trace contextRef="#ctx0" brushRef="#br0" timeOffset="-170.7961">10254 6620 139 0,'-5'-9'305'0,"5"9"-80"0,0 0-56 16,0 0-23-16,0 0-23 0,0 0-19 0,0 0-27 15,-2-6-5-15,2 6-21 0,0 0-7 0,0 0-6 0,0 0-7 16,0 0 5-16,0 0 7 0,0 0 7 16,0 0 1-16,0 0 2 0,0 0-2 0,0 0-3 0,0 0 2 15,0 0 4-15,0 0-21 0,0 0 20 16,0 0 0-16,0 0-3 0,0-8-13 0,0 8-9 0,0 0-3 15,1-10-9-15,-1 10 7 0,0 0 1 0,1-10 3 16,-1 10-1-16,0 0 2 0,0-14-2 16,0 14-7-16,-2-6 4 0,2 6-3 0,-6-7-3 0,6 7-4 15,-9-7 1-15,9 7-6 0,-11-4-3 0,11 4 4 16,-18 1-2-16,6 2 0 0,-1 3-9 0,-3-2 11 16,0 1-4-16,-3 3 7 0,3 0 9 15,-1 0 0-15,0 1 36 0,0 2-45 0,3-1 32 0,-2 0-39 16,3 3 27-16,1-2-30 0,1 0 31 0,1 2-34 15,2-3 33-15,2 2-39 0,0-3 32 0,3 3-33 16,0-4 38-16,3-8-41 0,0 16 41 0,0-16-40 16,6 14 36-16,0-8-37 0,0-1 30 0,2-1-34 15,3-1 39-15,4 0-40 0,-15-3 40 0,26 1-51 16,-26-1 49-16,28-1-37 0,-15-2 41 0,3 0-43 16,-4-2 43-16,4 1-43 0,0-5 41 0,-2 1-46 15,-1 0 47-15,1-2-42 0,-1 1 40 0,-1-3-37 16,0 2 9-16,-1-1-1 0,-1 1 32 0,-3 1 8 15,3 1 11-15,-4 1 4 0,1 0 0 0,-2 0-5 0,-5 7-9 16,10-10-5-16,-10 10-9 0,8-7-9 0,-8 7 1 16,0 0-2-16,0 0 1 0,0 0-2 15,0 0 6-15,0 0-6 0,0 0 0 0,-2 11 8 16,2-11 10-16,-9 13 15 0,7-6-13 0,-3 3 12 0,1 1-15 16,3-1 17-16,-4 2-18 0,2-1 10 0,-1 2-17 15,3-2 9-15,-3 2-11 0,3-2 5 16,0 3-14-16,-3-1 10 0,2 0-14 0,1 0 12 0,-2 0-16 15,3 0 12-15,-2 0-16 0,2-1 15 0,-4-2-15 16,4 0 13-16,-1 2-8 0,-2-4 8 0,2 1-13 16,1-2 1-16,-3 1 3 0,-1 1 1 0,-1-2-1 15,-1 0 1-15,1 3 1 0,-6-5 3 0,3 0-5 16,-3 2 3-16,-2 0 0 0,-1-2-3 0,-3 0 3 16,3 0-3-16,-5 1-6 0,-1-2-8 0,3 2-7 15,-3-5-5-15,0 3-40 0,0 1-11 0,4-2-74 16,0 0 31-16,-2-2-52 0,2 0 3 0,3 1-69 15,13-2-59-15,-23 2-143 0,23-2-202 0,-17-5-155 16</inkml:trace>
        </inkml:traceGroup>
      </inkml:traceGroup>
    </inkml:traceGroup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3.4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35 337 0,'5'-6'394'15,"-5"6"-76"-15,10-8-32 0,-10 8-48 0,7-8-36 0,-7 8-26 16,5-5-37-16,-5 5-23 0,0 0-24 0,1-8-7 16,-1 8-8-16,0 0-3 0,0 0-14 0,0 0-4 15,0 0 0-15,0 0 1 0,-7 8 5 0,7-8 3 16,-4 10-4-16,1-4-8 0,1 2-10 0,2-8 3 15,-3 16-6-15,0-8 1 0,2 2-6 0,1 0-4 16,0 1-5-16,0-2-3 0,4 0-2 16,-3 2 34-16,1-3-43 0,3 2 37 0,-3-2-33 0,1 1 40 15,2-2-41-15,0 1 41 0,3-2-46 0,-3 1 41 16,6-4-41-16,-4 4 34 0,2-4-39 0,-1 1 33 16,-8-4-37-16,17 7 33 0,-17-7-44 0,16 6 36 15,-16-6-39-15,12 4 40 0,-12-4-45 0,16 7 40 16,-16-7-38-16,12 3 36 0,-12-3-39 0,9 7 40 15,-9-7-39-15,10 6 37 0,-10-6-35 0,9 8 36 16,-9-8-39-16,8 8 37 0,-8-8-38 0,5 13 39 16,-5-13-38-16,4 13 40 0,-4-13-39 0,1 15 40 15,-1-15-40-15,2 15 40 0,-2-15-37 0,-2 14 37 16,1-4-38-16,1-10 40 0,-3 14-43 0,1-7 21 0,2-7-65 16,-5 16 9-16,1-9-87 0,4-7-3 15,-8 10-44-15,8-10-68 0,-9 7-86 0,9-7-487 16,-12 5-366-16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3.64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12 111 415 0,'-4'-11'398'0,"-1"3"-57"0,5 1-72 16,0 7-55-16,-3-15-40 0,3 15-24 0,0-11-21 0,0 11-23 15,3-13-19-15,-3 13-10 0,9-10-12 0,-9 10-6 16,11-8 26-16,-3 4-47 0,2 0 26 0,2-2-51 16,1 4 38-16,-1-1-46 0,3 1 28 0,-1-1-33 15,3 3 35-15,0-3-45 0,0 3 37 0,1-1-37 16,-1 1 31-16,-2 0-39 0,2 0 8 0,-2 1-73 16,-1-1-14-16,-1 3-84 0,-13-3-81 0,22 2-431 15,-22-2-198-15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4.06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0 44 357 0,'0'0'390'0,"0"0"-80"0,0 0-63 0,0 0-48 15,0 0-16-15,12-6-6 0,-12 6-23 0,9-4-16 16,-9 4-11-16,12-4-12 0,-2-1 4 15,-10 5 12-15,16-5 15 0,-6-1 13 0,-10 6-6 16,18-6-30-16,-18 6-21 0,17-5-21 0,-17 5-19 0,17-3-10 16,-17 3-7-16,15 0-13 0,-15 0-9 0,17 3-2 15,-10 2-3-15,2 1-3 0,-3 1-4 16,1 2 0-16,-2-1-3 0,0 4 1 0,-1-1 35 0,-2 0-41 16,0 2 36-16,0 1-41 0,0 0 37 0,-2-1-42 15,0 1 45-15,-2-1-50 0,0 1 40 0,0-2-37 16,1 1 38-16,-3-2-42 0,3 2 35 0,0-3-38 15,-3-2 39-15,4 1-32 0,0-9 41 0,-2 14-3 16,2-14 83-16,-3 11-46 0,3-11 42 0,-3 7-73 16,3-7 39-16,0 0-65 0,0 0 47 0,0 0-59 15,0 0 46-15,-4-12-58 0,4 12 52 0,7-14-56 16,-5 5 51-16,1 0-51 0,3-3 41 0,3 2-55 16,-2-3-3-16,1 3-1 0,-2-1-15 0,3 0-14 15,-2 1-21-15,-1 2-17 0,0-1-25 0,2 1-30 16,-4 2-26-16,1-1-11 0,-5 7-19 0,9-10-18 15,-9 10-34-15,8-6-29 0,-8 6-152 0,5-6-170 16,-5 6-130-16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4.45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167 41 250 0,'9'-6'411'0,"-2"0"-83"0,1 1-36 15,-8 5-38-15,9-9-33 0,-9 9-32 0,6-7-41 16,-6 7-32-16,0 0-22 0,3-8-21 16,-3 8-11-16,0 0-15 0,0 0-7 0,-13-2-7 0,13 2-5 15,-16 2 3-15,16-2-3 0,-15 5 1 0,2-2-5 16,4 2 3-16,-3-1-10 0,3 0-3 0,-3 3-1 16,3-1-4-16,2-1-1 0,-2 1-3 0,0 1 0 15,3-2 3-15,0 1-3 0,6-6-11 0,-12 12 14 16,12-12 0-16,-6 7 4 0,6-7 13 0,-7 7 4 15,7-7 13-15,0 0 4 0,3 10-1 0,-3-10 0 16,0 0 0-16,14 7 2 0,-14-7-8 0,14 3 4 16,-14-3 33-16,17 3-46 0,-17-3 51 0,23 6-34 15,-11-4 37-15,2 1-40 0,-2 0 36 0,1 2-35 16,0 0 46-16,-1-1-45 0,-1 3 41 0,1-1-50 16,-1 1 38-16,0-1-53 0,0 2 37 0,1-1-53 15,-3 2 46-15,-1-1-51 0,2 0 42 0,-3 2-49 16,-1-1 46-16,-2 1-49 0,-3-2 51 0,-2 2-54 0,-3 2 50 15,-1-2-71-15,-7 2 12 0,-2 1-118 0,-7-2-23 16,-3 3-89-16,-8-2-53 0,-5 5-73 0,-9-1-123 16,-3-4-306-16,-5 0-336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57.65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3E0F887C-9D2C-4B22-8EEF-18AA600148A5}" emma:medium="tactile" emma:mode="ink">
          <msink:context xmlns:msink="http://schemas.microsoft.com/ink/2010/main" type="writingRegion" rotatedBoundingBox="8167,12067 8183,12067 8183,12075 8167,12075"/>
        </emma:interpretation>
      </emma:emma>
    </inkml:annotationXML>
    <inkml:traceGroup>
      <inkml:annotationXML>
        <emma:emma xmlns:emma="http://www.w3.org/2003/04/emma" version="1.0">
          <emma:interpretation id="{AEBFCA0C-05C8-4FD4-8DC3-A46FC121EA26}" emma:medium="tactile" emma:mode="ink">
            <msink:context xmlns:msink="http://schemas.microsoft.com/ink/2010/main" type="paragraph" rotatedBoundingBox="8167,12067 8183,12067 8183,12075 8167,120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2F6628-1A29-4F07-B4C9-02930E927636}" emma:medium="tactile" emma:mode="ink">
              <msink:context xmlns:msink="http://schemas.microsoft.com/ink/2010/main" type="line" rotatedBoundingBox="8167,12067 8183,12067 8183,12075 8167,12075"/>
            </emma:interpretation>
          </emma:emma>
        </inkml:annotationXML>
        <inkml:traceGroup>
          <inkml:annotationXML>
            <emma:emma xmlns:emma="http://www.w3.org/2003/04/emma" version="1.0">
              <emma:interpretation id="{17D55D6D-EA58-418D-A6AA-9D4F111BEEDA}" emma:medium="tactile" emma:mode="ink">
                <msink:context xmlns:msink="http://schemas.microsoft.com/ink/2010/main" type="inkWord" rotatedBoundingBox="8167,12067 8183,12067 8183,12075 8167,12075">
                  <msink:destinationLink direction="with" ref="{4FE08B32-B481-400C-AA45-55BA740725B2}"/>
                  <msink:destinationLink direction="with" ref="{232E0941-B2A8-41C2-87B9-E41A11892595}"/>
                </msink:context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-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0 8 508 0,'0'0'455'0,"13"-2"-109"0,-13 2-60 16,0 0-73-16,0 0-19 0,0 0-53 0,0 0-13 16,0 0-46-16,0 0-9 0,0 0-38 0,3-6-11 15,-3 6-135-15,0 0-109 0,0 0-462 0,0 0-189 0</inkml:trace>
        </inkml:traceGroup>
      </inkml:traceGroup>
    </inkml:traceGroup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4.8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223 7 296 0,'-38'-1'458'16,"3"1"-87"-16,6-2-54 0,5 1-40 0,0 1-39 16,6-1-39-16,0 1-32 0,3-2-43 0,15 2-22 15,-22 0-8-15,22 0-6 0,0 0 4 0,0 0-7 16,0 0-9-16,11 6-11 0,6-6-9 0,5 2-1 16,6 2-4-16,9-3-3 0,8 1-5 0,4 3-4 15,9-2 0-15,6 1-2 0,2-1-3 0,6 1-6 16,0-1 32-16,3 2-45 0,4 0 34 0,-1-2-43 15,12 1 32-15,-13 2-41 0,1-1 1 0,-3-2 0 16,-2 0 1-16,-2 0 1 0,-4-2-2 0,-1-1 7 0,0 0-4 16,-5-3 37-16,1 2-44 0,-10-2 38 15,-3-2-44-15,-5 0 41 0,1 1-44 0,-10 1 38 16,-1 0-39-16,-2-1 39 0,-6-1-31 0,-3 3 31 16,-1 1-43-16,-3-4 29 0,-3 4-53 0,-4-1 31 0,-12 2-68 15,17-1 21-15,-17 1-79 0,0 0 0 0,0 0-15 16,-22 0-11-16,5 1-53 0,-8-1-21 15,-3 2-69-15,-7-2-37 0,-12 1-229 0,-6-1-89 0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50:25.13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462 67 354 0,'-70'2'320'16,"3"-1"-27"-16,8 5-39 0,8-4-40 0,6 1-28 15,9 0-32-15,3-2-20 0,7 5-28 0,3-5-3 16,2 5-8-16,5-2 3 0,8 1-8 0,8-5-9 15,-7 8 6-15,7-8-4 0,15 10-6 0,5-6 11 16,11 0-4-16,9 2 3 0,10 1 0 0,10-3 2 16,9 2-2-16,6 1 4 0,14-1-3 0,5 1-7 15,3-3-10-15,-2 2-8 0,8 0-7 0,-5-3-3 16,3 1-2-16,-7-2 9 0,-13 0-6 0,0-2 6 16,-6 0 2-16,-1-2 6 0,-2 1 12 0,-6-2 18 15,1 0 2-15,-7-3 5 0,-9 4-1 0,-5-4 3 0,1 3 5 16,-6-1-8-16,-3 1-12 0,-3 1-17 15,-1-3-12-15,-3-1 2 0,-3 2-26 0,-1 3-7 16,-2-4-6-16,-2 0-6 0,-1 2-1 0,-4-3-3 16,3 2-1-16,-7 1-4 0,2-3-1 0,-3 1-1 0,-2-2-6 15,0 3-17-15,-5-4-36 0,3 0 6 0,-6 1-128 16,1 0-27-16,-4-3-122 0,-4 2-45 0,-1-3-76 16,-3-2-172-16,-4 0-384 0,-3-6-595 0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5:00.637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DCFCB384-9F0A-4AA8-BFBA-7B940C3B4126}" emma:medium="tactile" emma:mode="ink">
          <msink:context xmlns:msink="http://schemas.microsoft.com/ink/2010/main" type="inkDrawing" rotatedBoundingBox="10565,5006 17036,5069 17034,5192 10564,5129" shapeName="Other"/>
        </emma:interpretation>
      </emma:emma>
    </inkml:annotationXML>
    <inkml:trace contextRef="#ctx0" brushRef="#br0">12 14 58 0,'0'0'378'0,"0"0"-111"0,0 0-47 0,-6-5-35 16,6 5 6-16,0 0-36 0,0 0 4 0,0 0-48 16,-5-6 5-16,5 6-44 0,0 0 4 15,0 0-35-15,0 0 32 0,0 0-35 0,0 0 36 16,-7 10-40-16,7-10 29 0,0 0-41 0,4 9 29 0,-4-9-41 16,3 10 41-16,-3-10-41 0,5 10 29 0,-5-10 0 15,8 12-8-15,-8-12-4 0,10 8 2 0,-10-8-3 16,10 8-6-16,-10-8 3 0,13 9 4 15,-13-9-3-15,14 7-1 0,-14-7-35 0,15 3 35 0,-15-3-2 16,18 1-11-16,-18-1 9 0,22 0-7 0,-22 0 0 16,23-4-47-16,-11 1 51 0,2-1-47 0,0-1 42 15,-2 0-35-15,2 1 43 0,-1-2-38 0,0 1 35 16,-1-3-36-16,2 3 40 0,-2-1-42 0,-1 1 43 16,-2-1-39-16,2 1 38 0,-5 1-41 0,-6 4 40 15,16-6-42-15,-16 6 43 0,13-8-39 0,-13 8 35 16,10-3-36-16,-10 3 40 0,0 0-38 0,14-3 40 15,-14 3-37-15,13 3 38 0,-13-3-39 0,12 5 32 16,-12-5 5-16,11 8-37 0,-3-4 37 0,-1 0-43 16,2 1 45-16,-2 1-43 0,4 1 39 0,-3-3 1 15,2 1-4-15,0 3-2 0,1-5-5 0,-2 2 1 16,1-1-7-16,0-1 5 0,-1 2 0 0,2-1-4 16,-11-4 9-16,20 3-4 0,-20-3 1 0,20 0-9 15,-20 0 2-15,22-2 0 0,-10 1-1 0,-1-3 2 0,1 0-4 16,-1 0 2-16,1 0-5 0,0-1 8 0,-1-1-2 15,1 1-2-15,-3 0 2 0,3 1-3 16,-4-3 0-16,2 1-37 0,-4 1 44 0,5 1-36 16,-11 4 43-16,13-6-41 0,-13 6 42 0,11-8-41 0,-11 8 40 15,13-4-4-15,-13 4 6 0,14-2-8 0,-14 2 2 16,0 0 0-16,20 0-2 0,-20 0-4 0,14 3-4 16,-14-3 11-16,13 5-3 0,-13-5 5 15,13 6-5-15,-13-6 3 0,16 6-5 0,-16-6-1 0,12 6 7 16,-12-6-4-16,16 6 4 0,-16-6 6 0,17 6 0 15,-17-6-5-15,17 4 6 0,-17-4-1 0,18 2-3 16,-18-2-30-16,19-1 32 0,-3 0-33 0,-3-1 32 16,0 0-27-16,2-1 23 0,1-1-29 0,-3 0 37 15,2 0-37-15,-2 1 34 0,0 1-32 0,-1-2 28 16,-2 1-28-16,-10 3 34 0,18-6-37 0,-18 6 34 16,16-3-35-16,-16 3 35 0,14-2-40 0,-14 2 42 15,15-1-30-15,-15 1 32 0,12 3-34 0,-12-3 38 16,12 1-38-16,-12-1 37 0,15 8-36 0,-15-8 29 15,12 7-25-15,-4-3 30 0,-8-4-29 0,11 9 30 16,-4-3-31-16,1-1 28 0,-2 0-26 0,2-1 20 16,-2 1 5-16,1 1-6 0,1-1-1 0,-1-1 0 15,-7-4-1-15,13 9-6 0,-4-5 5 0,-1 0 3 16,-8-4-1-16,18 6-3 0,-18-6 1 0,22 1-4 0,-22-1-4 16,23 0 2-16,-7 0 4 0,-3-4-7 15,4 4-20-15,-4-3 27 0,2-1-22 0,1 3 21 16,-2-5-22-16,3 2 27 0,-3 1-29 0,-1-1 25 15,0 2-21-15,-1-2 26 0,-1 3-23 0,-11 1 21 0,17-6-24 16,-17 6 23-16,18-4-21 0,-18 4 25 0,17-2-26 16,-17 2 28-16,16 2-27 0,-16-2 21 0,14 2-20 15,-14-2 28-15,15 5-8 0,-15-5 1 16,13 8-3-16,-13-8 2 0,16 6-9 0,-16-6 4 0,11 7 4 16,-11-7 0-16,13 9-2 0,-13-9-2 0,16 8 1 15,-16-8-7-15,15 7 4 0,-7-1 3 0,-8-6 3 16,18 3-2-16,-18-3-3 0,21 2 10 0,-21-2-20 15,23 0 10-15,-10 0-6 0,4-2-1 0,-1-1 4 16,-2 0 0-16,3-2-1 0,-1 3 2 0,3-4-7 16,-3 3 6-16,1-2-17 0,-1-1 18 0,-2 3-22 15,0-1 26-15,1 0-20 0,-4 0 22 0,2-2-27 16,1 3 26-16,-2 0-23 0,-2 0 21 0,-10 3-18 16,20-4 28-16,-20 4-24 0,18-3 17 0,-18 3-14 15,17-2 17-15,-17 2-23 0,18 0 27 0,-18 0-25 16,19 0 26-16,-19 0-31 0,18 4 27 0,-18-4-25 15,17 2 23-15,-17-2-19 0,18 3 29 0,-18-3-31 16,18 4 21-16,-18-4-19 0,19 5 24 0,-19-5-25 16,18 6 25-16,-18-6-19 0,20 4 18 0,-20-4-24 15,22 1 26-15,-22-1-23 0,21 3 20 0,-21-3-24 16,26 1 24-16,-13-2-21 0,-13 1 20 0,30-2-4 16,-16 1 0-16,0 0-22 0,2 1 23 0,0-4-23 15,-1 1 28-15,2 0-24 0,-1 0 19 0,1 0-24 0,4-1 27 16,-3 0-23-16,1 0 21 0,-2-2-20 15,0 3 23-15,-1 0-25 0,-2-1 30 0,1 1-33 16,-2 0 27-16,3 1-24 0,-3-1 22 0,-2 0-19 16,-11 3 26-16,24-3-29 0,-24 3 28 0,18-2-34 0,-18 2 30 15,19 0-18-15,-19 0 16 0,16 2-16 0,-16-2 21 16,19 3-27-16,-19-3 21 0,14 5 6 0,-14-5-4 16,17 5 0-16,-17-5-3 0,17 4-3 15,-17-4 0-15,21 5 0 0,-21-5-7 0,18 8 3 0,-18-8 2 16,19 3 0-16,-19-3 2 0,17 5-1 0,-5-4-3 15,-12-1-4-15,23 3 8 0,-23-3-4 0,21 2-1 16,-21-2-19-16,26-2 25 0,-9 2-20 0,-3-1 21 16,0-1-20-16,4 1 19 0,-1 0-22 0,-2-1 25 15,2 0-25-15,-4-1 31 0,4 0-25 0,-1 2 17 16,-2-3-16-16,-3 1 21 0,4 2-27 0,-2 0 29 16,0-1-26-16,-13 2 24 0,22-2-26 0,-22 2 26 15,19 0-20-15,-19 0 20 0,22 0-25 0,-22 0 25 16,17 0-24-16,-17 0 28 0,18 2-30 0,-18-2 27 15,17 3-22-15,-17-3 24 0,17 4-27 0,-17-4 25 16,18 8-23-16,-18-8 23 0,17 7-28 0,-17-7 24 16,15 5-15-16,-7 1 21 0,1 0-23 0,-1-1 22 15,1-1-24-15,-2 2 25 0,4 0-3 0,-1 0-5 16,-1-1 4-16,0-1-2 0,0 0-3 0,2 1-1 0,3-1 0 16,-2 0-9-16,-1-2 8 0,3-1 2 15,-1-1-3-15,3 3-1 0,-16-3-1 0,32-3-3 16,-15 3-1-16,-3-1 8 0,3-1-8 0,1-2 4 15,-2 3 2-15,2-2-3 0,-3-2 0 0,2 3 2 0,-2-1 1 16,-3 0-3-16,4 0 1 0,-4-1-5 0,3 0-1 16,-3 1 9-16,-1 0 0 0,1 0-4 15,-12 3-1-15,18-3 4 0,-18 3-6 0,18-2 6 16,-18 2-1-16,17-4-1 0,-17 4 1 0,17 0-1 0,-17 0-8 16,16 0 12-16,-16 0-3 0,14 0-2 0,-14 0 2 15,17 2 2-15,-17-2-2 0,15 3-2 0,-15-3-2 16,17 1 5-16,-17-1-2 0,17 5 1 0,-17-5-5 15,18 2-5-15,-18-2 14 0,19 4-4 0,-19-4-4 16,24 1-16-16,-24-1 25 0,22 3-27 0,-22-3 31 16,23 0-25-16,-8-3 25 0,-2 3-24 0,3-1 19 15,-2-1-15-15,0 0 22 0,1 0-25 0,-2 0 26 16,2-1-24-16,-2 2 22 0,3 0-30 0,-3-3 29 16,1 2-19-16,-1-2 20 0,-2 3-25 0,1-3 25 15,0 3-25-15,-12 1 24 0,20-3-26 0,-20 3 26 16,18-3-23-16,-18 3 27 0,15 0-25 0,-15 0 26 15,17 0-28-15,-17 0 22 0,14 2-20 0,-14-2 22 16,14 4-24-16,-14-4 27 0,12 5-25 0,-12-5 23 16,11 7-20-16,-11-7 20 0,15 8-21 0,-8-4 24 15,0 2-27-15,-7-6 28 0,17 8-29 0,-8-2 28 16,0-1 0-16,2 3-4 0,0-5-5 0,0 2 1 16,1-1-1-16,0-2 0 0,3 2-2 0,-2 2 0 15,3-5-1-15,-2 3-7 0,3-2 8 0,-2-1-4 16,2 2 1-16,-3-2 2 0,3-1 2 0,0 2-5 15,1-2 2-15,-1-2 0 0,0 2-6 0,1-1 8 0,-1-2-11 16,0 3 7-16,1-3 0 0,-2 3 4 16,0-4-1-16,1 3-2 0,-3-3-3 0,3 2-2 15,-3-1-12-15,0 2 18 0,-2-5 5 0,4 6-4 16,-16 0-1-16,22-1-1 0,-22 1 0 0,19-2-1 0,-19 2-4 16,21-2 0-16,-21 2 8 0,18 0-4 15,-18 0 0-15,17 2 0 0,-17-2 1 0,18 2 1 16,-18-2-1-16,18 1-5 0,-18-1 2 0,17 3 4 15,-17-3-1-15,16 3-1 0,-16-3 1 0,17 3-1 0,-17-3-4 16,17 3 0-16,-17-3 9 0,14 4-6 0,-14-4 1 16,21 0 2-16,-21 0-2 0,19 1 1 15,-19-1-8-15,24-1-10 0,-24 1 18 0,27-2 5 16,-14 0-28-16,2-1 30 0,-2 1-26 0,4-1 26 0,-1-1-23 16,-2 3 19-16,1-3-15 0,2 1 19 0,0-3-22 15,-3 3 23-15,1 0-22 0,-1-1 23 0,-3 1-24 16,5-1 25-16,-3 0-26 0,-1 1 27 0,1 0-22 15,-1 0 22-15,0 2-28 0,-12 1 30 16,20-4-27-16,-13 0 25 0,-7 4-24 0,20-2 19 0,-20 2-22 16,14-1 26-16,-14 1-20 0,17 0 21 0,-17 0-24 15,11 3 26-15,-11-3-27 0,15 4 28 0,-15-4-32 16,13 2 33-16,-13-2-24 0,13 6 20 0,-13-6-27 16,11 5 30-16,-11-5-25 0,16 5 24 0,-16-5-24 15,13 6 19-15,-13-6-21 0,16 5 23 0,-16-5 2 16,19 6-4-16,-19-6 1 0,16 6-3 0,-16-6-3 15,24 1 2-15,-24-1-6 0,22 4 4 0,-22-4 0 16,23 2-3-16,-23-2-1 0,23 0 4 0,-23 0-2 16,28 0-1-16,-16-2-3 0,4 2 5 0,-2-4-5 15,0 3 3-15,1 1-3 0,-1-6 4 0,0 4-5 16,2 0-23-16,-3-1 29 0,2 0-25 0,-1 2 22 16,-2-1-19-16,2-2 26 0,-1 3-22 0,0-2 24 15,-1 0-26-15,-2 1 28 0,-10 2-26 0,22-2 19 16,-22 2-18-16,20-3 21 0,-20 3-24 0,20-2 23 15,-20 2-25-15,17-1 25 0,-17 1-27 0,18-1 28 16,-18 1-30-16,17 0 21 0,-17 0-30 0,17 0 24 16,-17 0-24-16,17 0 19 0,-17 0-52 0,15 0 37 15,-15 0-45-15,20 0 32 0,-20 0-46 0,18 0 28 16,-18 0-53-16,19 0-5 0,-19 0-50 0,20-2-42 16,-20 2-60-16,18-4-94 0,-18 4-143 0,19-4-3 15</inkml:trace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57.49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32E0941-B2A8-41C2-87B9-E41A11892595}" emma:medium="tactile" emma:mode="ink">
          <msink:context xmlns:msink="http://schemas.microsoft.com/ink/2010/main" type="inkDrawing" rotatedBoundingBox="3504,12372 8210,12108 8213,12155 3507,12419" semanticType="callout" shapeName="Other">
            <msink:sourceLink direction="with" ref="{17D55D6D-EA58-418D-A6AA-9D4F111BEEDA}"/>
            <msink:sourceLink direction="with" ref="{FED480E2-1D18-47D1-9D1C-68A6623BFB42}"/>
          </msink:context>
        </emma:interpretation>
      </emma:emma>
    </inkml:annotationXML>
    <inkml:trace contextRef="#ctx0" brushRef="#br0">10 285 420 0,'-6'6'302'0,"6"-6"-65"0,0 0-57 15,0 0-25-15,-5 6-48 0,5-6-1 16,0 0-20-16,0 0 10 0,0 0-29 0,0 0 13 0,0 0-28 15,0 0 19-15,0 0-24 0,5 5 36 0,-5-5-39 16,0 0 4-16,0 0-8 0,0 0 30 0,15 3-44 16,-15-3 33-16,0 0-8 0,16-3-7 0,-16 3-14 15,0 0 3-15,21 0-3 0,-21 0-4 0,15 0-1 16,-15 0 2-16,21-2-3 0,-21 2-6 0,23-3 9 16,-7 1-1-16,-2 1-2 0,0-2-7 0,0 2-1 15,3-1-4-15,0 0-10 0,1 1 10 0,-1 0-1 16,0-2-4-16,2 0 2 0,3 3-5 0,-1-3 0 15,0-1-8-15,3 2 16 0,-1 0-5 0,1-1 3 16,-1 3-4-16,0-3 5 0,2 2 2 0,-2-3-1 16,4 2 5-16,-2 1 2 0,2-3 11 0,-2 1-3 15,7-1-2-15,-2 0 8 0,-2 2-6 0,2-4-1 16,-3 5-6-16,-2-5-5 0,2 5-6 0,-2-4-2 0,2 4 6 16,-1-2-3-16,1 3-2 0,-3-3-1 0,4-1 0 15,-1 4-8-15,-1-3 1 0,0 1 6 16,-1 0 0-16,1 1-3 0,-1 1-3 0,0 0 5 15,2-3-7-15,-3 3 4 0,3-2 14 0,-2 2 6 0,4 0 7 16,-4-1 6-16,1 1-3 0,8-3 1 0,-7 2-6 16,-1 1-5-16,3-2 0 0,-4 0 0 0,1 2-7 15,1 0 0-15,2-1 6 0,-4 0 7 0,3 0 0 16,-1-1 7-16,-2 0-3 0,3 0 0 0,-1 1-8 16,-1 0 2-16,0 1-1 0,0-3-7 0,0 2 5 15,0 1 0-15,0-1 6 0,0 1 2 0,-1-2 7 16,1 1 6-16,3 1-4 0,-1-1 4 0,1-1 0 15,2 0-2-15,0 1-10 0,-3-1-1 0,1 2-6 16,-3 0 14-16,2-2-23 0,1 2 16 0,-2-2-21 16,-1 2 14-16,1-1-18 0,0 1 19 0,-2 0-27 15,2 0 29-15,-3 0-16 0,1-2 22 0,1 2-18 16,-1 0 19-16,2 0-17 0,-3-2 22 0,3 2-14 16,-2-2 22-16,4 2-20 0,-2-1 16 0,-1 0-22 0,2-1 17 15,6-1-21-15,-5 2 21 0,0-1-28 16,-1 1 15-16,1-1-19 0,1 2 15 0,-2-2-23 15,-1 0 21-15,2 1-22 0,-3 1 19 0,1-2-19 16,3 2 18-16,2-2-24 0,-7 0 14 0,2 2-8 0,-3 0 19 16,3-1-22-16,-2 0 19 0,2-1-15 0,-2 1 20 15,2 1-17-15,-2-2 21 0,2 1-12 0,-3-1 18 16,4 1-17-16,-4-1 17 0,3 0-21 0,-2 0 13 16,-2 1-12-16,1-2 17 0,0 0-19 0,1 3 16 15,-2-2-22-15,0 0 19 0,1-1-9 0,-1 2 5 16,0 1-17-16,0-1 19 0,1-3-20 0,-2 2 9 15,1 0-10-15,0 1 18 0,1-3-21 0,-2 4 17 16,-2-3-13-16,2 2 13 0,0-1-17 0,0 1 14 16,0-2-9-16,-2 2 16 0,-2-1-15 0,4-3 18 15,-4 5-19-15,-1-2 13 0,1-1-11 0,0 2 12 16,1-1-16-16,1 2 20 0,-3-1-2 0,1 0-1 16,3-1-15-16,-3 1 4 0,-2-2 16 0,4 3-3 15,-3-1 1-15,0-1 4 0,1 0-3 0,-1 0 2 16,-1 1-10-16,2 1 8 0,-1 0 3 0,0-2-6 15,1-1 2-15,-2 3-8 0,1-1 4 0,-3 1-2 16,5-2-1-16,-5 1-1 0,2 0-2 0,-2 1 2 16,2-2-8-16,-3 1 2 0,-13 1 4 0,28-3 1 0,-16 3-5 15,2-1 11-15,-14 1 11 0,19-2 4 0,-19 2 10 16,21-2 4-16,-21 2 6 0,14-2 1 16,-14 2-3-16,16-1 7 0,-16 1 1 0,13-2 2 0,-13 2-3 15,0 0-3-15,15 0-2 0,-15 0-11 0,0 0 0 16,0 0-7-16,13-3-5 0,-13 3-3 0,0 0-5 15,0 0-1-15,0 0-6 0,12-1 4 0,-12 1-11 16,0 0 1-16,0 0-3 0,0 0-4 0,0 0-13 16,0 0-16-16,0 0-27 0,0 0-47 0,0 0-38 15,0 0-48-15,0 0-64 0,0 0-92 0,-12-3-66 16,12 3-46-16,0 0-141 0,-11-3-633 0,11 3-842 16</inkml:trace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32.1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B090979-8D4D-48D7-93BE-4ED97C905829}" emma:medium="tactile" emma:mode="ink">
          <msink:context xmlns:msink="http://schemas.microsoft.com/ink/2010/main" type="inkDrawing" rotatedBoundingBox="28961,7717 31294,7337 31455,8322 29122,8702" semanticType="callout" shapeName="Other">
            <msink:sourceLink direction="with" ref="{98CD4FBE-62DB-4B5B-A13D-426C7DDD9A2C}"/>
            <msink:sourceLink direction="with" ref="{F3945BBA-7B8F-4164-9B97-61D1459C2A77}"/>
          </msink:context>
        </emma:interpretation>
      </emma:emma>
    </inkml:annotationXML>
    <inkml:trace contextRef="#ctx0" brushRef="#br0">475 1714 326 0,'0'0'337'0,"0"0"-68"0,0 0-20 15,0 0-59-15,0 0 9 0,0 0-57 16,0 0 19-16,-4-10-52 0,4 10 30 0,0 0-58 15,0 0 28-15,0 0-51 0,0 0 39 0,0 0-51 16,0 0 42-16,0 0-50 0,0 0 44 0,0 0-56 16,0 0 46-16,0 0-46 0,0 0 41 0,0 0-42 0,0 0 38 15,0 0-38-15,0 0 31 0,0 0-31 16,0 0 31-16,0 0-26 0,0 0 16 0,0 0-13 16,0 0 17-16,0 0-22 0,0 0 17 0,0 0-18 15,0 0 23-15,0 0-12 0,0 0 34 0,-8 4-7 16,8-4 26-16,0 0-8 0,0 10 1 0,0-10-23 15,3 10 5-15,-3-10-18 0,0 11 11 0,0-11-9 0,3 13 11 16,-3-13-14-16,1 14 4 0,-1-14-17 16,1 14 4-16,-1-14-12 0,3 15 3 0,-2-9-7 15,-1-6 5-15,1 16 0 0,-1-16 3 0,2 14-3 16,0-6 3-16,1 1-3 0,-3 0-2 0,2-1 1 16,1 2-3-16,-3-3-3 0,1 3-4 0,3-2 5 0,-3 1-12 15,2 2 4-15,0-2 1 0,-2 0-1 16,3 1 0-16,0-1-2 0,-2 2 0 0,2-2 1 15,-1 0-3-15,-1 0 1 0,3-1-1 0,-2 3 1 16,2-3 1-16,-1 1 0 0,-1 2 3 0,3-4-1 16,-1 4 0-16,1-4 1 0,-1 2-6 0,0-1-4 0,0-1 9 15,0 2-2-15,2 1 0 0,-2-3-2 16,1 1-1-16,0 1-1 0,0-2 16 0,-1 1-20 16,2 1 15-16,-2-3-20 0,1 1 19 0,1 0-18 15,-1 2 18-15,1-4-18 0,-2 3 14 0,1-1-14 16,1-2 2-16,1 1 0 0,-2 2 2 0,2-3 0 15,-2 1-3-15,3 1 4 0,-1 1 2 0,-1-1-1 0,3-2 2 16,-4 3-4-16,3-3 1 0,-1 2 0 16,1 0 6-16,-1 0-6 0,1-4 2 0,-1 4-7 15,1 0 5-15,-3 0 1 0,2-1-4 0,1-1 3 16,0 0 0-16,0 3 2 0,2-3 0 0,-4 0 0 16,0 2 0-16,3-2-5 0,-2 0-1 0,1-1 7 15,-1 2 0-15,4 1-2 0,-12-7-1 0,16 5-1 16,-7 0-2-16,0-1 1 0,1 2 3 0,-3 0-6 15,5-1 0-15,-3-2 4 0,-1 1 0 0,3 0-2 16,-2 2 2-16,1-1 1 0,0-1-1 0,2 0 3 16,-1-1-3-16,1 1 0 0,-12-4-3 0,26 5 0 15,-15-1-2-15,1 1 6 0,1-1-3 0,0 0 1 0,-1-1-1 16,-1 0-1-16,1 0 0 0,-12-3 3 16,22 7 0-16,-11-4-1 0,1 0-3 0,0-1 2 15,-12-2 1-15,22 6 0 0,-22-6-2 0,22 0 3 16,-11 3-2-16,1-1-1 0,0 1 2 0,-12-3 2 15,24 3-2-15,-24-3-3 0,24 3 4 0,-24-3 1 16,26 3-3-16,-26-3-1 0,24 1 0 0,-24-1 1 16,25 2 0-16,-25-2 1 0,23-3-2 0,-23 3-2 15,26 1-1-15,-26-1 38 0,24 0-38 0,-24 0-1 16,22 0 2-16,-22 0 0 0,25-1 0 0,-25 1 1 16,21-1 0-16,-21 1 1 0,23-2-2 0,-23 2 3 0,22-1 3 15,-22 1-3-15,23-5-1 0,-23 5-1 16,21-3 2-16,-21 3-1 0,23 0 0 0,-23 0 1 15,24-2-2-15,-24 2-1 0,26-6 2 0,-26 6 3 16,22-1-4-16,-10-2 2 0,1 0 0 0,-1 2 0 16,0-2-3-16,-1-2 1 0,1 3 4 0,-12 2-1 15,21-6-5-15,-10 3 4 0,0 1 4 0,-2-1-5 16,5 0 3-16,-5 0-2 0,1 1-1 0,2-2-1 16,-12 4 2-16,18-5 0 0,-7 1 0 0,-11 4-3 15,16-6 42-15,-16 6-43 0,17-8-4 0,-17 8 3 16,17-8 3-16,-17 8 0 0,17-8 0 0,-9 5 0 15,3-2 1-15,-11 5 0 0,16-9-4 0,-8 5 9 0,-8 4 0 16,16-8-8-16,-7 3 6 0,-9 5-1 16,15-8 2-16,-9 3 0 0,3-1-2 0,-1 1 1 15,-3 1-2-15,-5 4 4 0,17-9 3 0,-17 9 10 16,13-7-18-16,-13 7 0 0,15-11 0 0,-15 11 0 16,13-7 0-16,-13 7 0 0,15-10 4 0,-9 4-6 15,2 1 4-15,1-1 5 0,-3 1-6 0,2-3-1 16,1 3-1-16,-1-3 1 0,1 3-1 0,-1-2 0 15,1 3 1-15,-1-3 1 0,-2 3-4 0,3-4 3 16,-5 1 5-16,4 2-6 0,-2 1 1 0,2-2 4 16,-8 6-4-16,12-10-2 0,-3 4 4 0,-1-2-4 15,-2 2 2-15,-6 6-4 0,12-10 2 0,-5 3 6 16,0 1 29-16,-1 0-41 0,1-1 34 0,-1 0-37 16,1 2 39-16,2-1-41 0,-3-1 38 0,1-3-43 15,-1 4 40-15,1-2-38 0,2 2 40 0,-3 0-41 16,1-1 34-16,-1-1-36 0,-1 1 36 0,4 1-35 15,-2-2 35-15,-1 1-34 0,1 1 38 0,-1-3-40 0,-1 1 40 16,-5 8-34-16,12-10 28 0,-5 2 2 16,-2-1-8-16,1 3-4 0,-1-1 2 0,-1 1 0 15,1-1-5-15,1-1 5 0,-4 1 9 0,5 0-39 16,-3 1 34-16,-2-1-10 0,3-1 0 0,1 2 1 16,-3-2-2-16,0-2 1 0,2 4 2 0,-1-2-3 15,-1-1 2-15,1 2 11 0,-1 0-5 0,0-1-7 16,1 0-7-16,-2 0 5 0,1 0-5 0,0 0 6 15,-3 8-3-15,5-15-1 0,-4 8 2 0,3-2-25 16,-3 2 44-16,1-1-9 0,1-1-4 0,-1 2-8 16,2-1 4-16,-3-1 0 0,3 2-1 0,-3-1 1 15,0 1-2-15,2-2 1 0,-3 9 5 0,5-14 13 16,-5 14-48-16,3-13 39 0,-3 13-8 0,4-11 1 16,-4 11-1-16,2-10-2 0,-2 10 5 0,3-10-4 15,-3 10 3-15,1-9 1 0,-1 9-2 0,1-9 7 16,-1 9-3-16,0 0-8 0,0-9 9 0,0 9-11 15,0 0 3-15,0 0 3 0,4-9-2 0,-4 9 3 16,0 0 2-16,0 0-3 0,0 0 6 0,0 0 0 16,3-8-10-16,-3 8 2 0,0 0 0 0,0 0 1 15,0 0 6-15,0 0-6 0,0 0 4 0,0 0-2 16,0-8 16-16,0 8-51 0,0 0 41 0,0 0-9 16,0 0 2-16,0 0-7 0,0 0 13 0,0 0-7 15,0 0-1-15,0 0 0 0,0 0 5 0,0 0-6 16,0 0 6-16,0 0-1 0,0 0-7 0,0 0 3 15,0 0-2-15,-14 1 3 0,14-1 3 0,-12 4-5 16,12-4-1-16,-12 5 6 0,12-5-7 0,-11 2 8 16,11-2 0-16,-15 7-9 0,15-7 2 0,-11 6-2 15,11-6 4-15,-12 6 0 0,12-6 0 0,-11 5-1 16,11-5 4-16,-12 4-3 0,12-4 6 0,-10 5-4 16,10-5-3-16,-7 3 0 0,7-3 1 0,-6 7 0 15,6-7-1-15,0 0 0 0,-8 4-2 0,8-4 7 16,0 0-3-16,-7 5 5 0,7-5 4 0,0 0-10 15,0 0-4-15,0 0 0 0,0 0 1 0,0 0-1 16,0 0 2-16,-7 5 4 0,7-5-1 0,0 0-2 16,0 0 6-16,0 0 0 0,0 0-9 0,0 0 4 15,0 0-3-15,0 0 7 0,0 0-5 0,0 0 0 16,0 0 0-16,10-4 4 0,-10 4-2 0,0 0 12 16,13-3-3-16,-13 3-14 0,10-6 0 0,-10 6 2 15,12-2 0-15,-12 2 3 0,12-6-4 0,-12 6 4 16,14-3 3-16,-14 3-9 0,13-5 12 0,-13 5-1 15,11-4-9-15,-11 4 0 0,11-1 3 0,-11 1 0 16,0 0 1-16,14-4-2 0,-14 4 0 0,0 0 3 16,10-3-1-16,-10 3 4 0,0 0-2 0,0 0-4 15,11-3-1-15,-11 3 0 0,0 0-1 0,0 0 3 16,0 0-1-16,13-1 1 0,-13 1 4 0,0 0 8 16,0 0-8-16,0 0-1 0,0 0-3 0,15-1-4 15,-15 1 3-15,0 0-1 0,0 0 1 0,12 5 0 16,-12-5 3-16,8 4 3 0,-8-4 17 0,6 6-50 15,-6-6 35-15,9 7-4 0,-9-7-2 0,8 10 2 16,-8-10 0-16,10 9 2 0,-5-2-4 0,1-2 2 16,-1 1 2-16,-5-6-4 0,9 11 6 0,-4-4 2 15,0 0-11-15,-5-7 0 0,8 10 2 0,-3-4-1 16,-5-6 0-16,9 8 3 0,-9-8 0 0,8 8 2 16,-8-8-5-16,6 8 14 0,-6-8-40 0,6 7 30 15,-6-7 2-15,0 0 0 0,5 7 0 0,-5-7-1 16,0 0-1-16,0 0-1 0,9 5 4 0,-9-5-6 15,0 0 1-15,0 0-14 0,0 0-24 0,2 8-27 16,-2-8-36-16,0 0-39 0,0 0-33 0,0 0-38 16,0 0-47-16,0 0-62 0,-2 8-28 0,2-8-24 15,-9 5-51-15,9-5-108 0,-8 5-314 0,8-5-385 16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57.93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6CDD3B8-9D4A-4DE3-BE97-65477BD91B83}" emma:medium="tactile" emma:mode="ink">
          <msink:context xmlns:msink="http://schemas.microsoft.com/ink/2010/main" type="writingRegion" rotatedBoundingBox="29854,8733 31924,8562 31964,9054 29894,9224"/>
        </emma:interpretation>
      </emma:emma>
    </inkml:annotationXML>
    <inkml:traceGroup>
      <inkml:annotationXML>
        <emma:emma xmlns:emma="http://www.w3.org/2003/04/emma" version="1.0">
          <emma:interpretation id="{4EE3E3C0-C455-4361-8E93-4BF624B8B32D}" emma:medium="tactile" emma:mode="ink">
            <msink:context xmlns:msink="http://schemas.microsoft.com/ink/2010/main" type="paragraph" rotatedBoundingBox="29854,8733 31924,8562 31964,9054 29894,92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D71626-F5FD-4C30-AA7C-6E72E9BC030D}" emma:medium="tactile" emma:mode="ink">
              <msink:context xmlns:msink="http://schemas.microsoft.com/ink/2010/main" type="line" rotatedBoundingBox="29854,8733 31924,8562 31964,9054 29894,9224"/>
            </emma:interpretation>
          </emma:emma>
        </inkml:annotationXML>
        <inkml:traceGroup>
          <inkml:annotationXML>
            <emma:emma xmlns:emma="http://www.w3.org/2003/04/emma" version="1.0">
              <emma:interpretation id="{AA7C3101-1A3A-44A0-A734-0186E9885D80}" emma:medium="tactile" emma:mode="ink">
                <msink:context xmlns:msink="http://schemas.microsoft.com/ink/2010/main" type="inkWord" rotatedBoundingBox="29854,8733 30301,8696 30342,9187 29894,9224"/>
              </emma:interpretation>
              <emma:one-of disjunction-type="recognition" id="oneOf0">
                <emma:interpretation id="interp0" emma:lang="en-US" emma:confidence="0.5">
                  <emma:literal>A</emma:literal>
                </emma:interpretation>
                <emma:interpretation id="interp1" emma:lang="en-US" emma:confidence="0">
                  <emma:literal>a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D</emma:literal>
                </emma:interpretation>
              </emma:one-of>
            </emma:emma>
          </inkml:annotationXML>
          <inkml:trace contextRef="#ctx0" brushRef="#br0">1475 2823 170 0,'0'0'448'0,"0"0"-111"16,-2-7-49-16,2 7-53 0,0 0-30 0,0 0-16 15,0-9 20-15,0 9-64 0,0 0 27 16,0 0-74-16,0 0 30 0,0 0-53 0,-1-8 36 16,1 8-36-16,0 0 36 0,0 0-18 0,0 0 13 15,0 0-32-15,0 0 14 0,0 0-33 0,0 0 15 0,0 0-23 16,0 0 20-16,0 0 9 0,0 0 11 0,0 0-11 15,-4 8 1-15,4-8-23 0,-3 12-2 16,3-12-14-16,-1 15 2 0,-2-6-11 0,2 0 7 16,-3 2-10-16,4 0 13 0,-3 3-11 0,0-2 5 15,0 3-12-15,-1 1 10 0,-1-1-10 0,4-1 2 16,-3 3-3-16,-1-4-4 0,3 4-1 0,-3-3-4 0,2 0 1 16,0 2-3-16,1-3 0 0,-2 0-5 0,3-2 4 15,-3 3-6-15,3-8 4 0,0 6-2 16,-1-5 0-16,0 0 2 0,2-7 1 0,-3 14 4 15,3-14 4-15,-2 10 10 0,2-10 2 0,-3 10 7 16,3-10-9-16,0 0-1 0,0 0-5 0,0 0-6 0,0 0-2 16,0 0-1-16,0 0-3 0,0 0 0 0,-4-10-4 15,4 10 0-15,0-10-5 0,0 10-2 16,0-17 8-16,0 10-2 0,0-2 0 0,0-3-2 16,0 4 2-16,0-5-4 0,0 2 3 0,0-4-3 15,0 2 1-15,1 1 2 0,2-3-1 0,-3 3-1 16,3-2 1-16,-1 3-2 0,-1-5-1 0,3 4 2 0,-2-1 1 15,0-1 0-15,3 2-2 0,-1 0 0 0,1 0 2 16,1 0 0-16,-2 1 0 0,3 0-3 16,-4 0 3-16,6-1 0 0,-5 4 0 0,4-2 0 15,-3-1-3-15,1 2 1 0,1 2 2 0,-1-2 2 16,1 1-4-16,-1 1 0 0,-1-1 2 0,2 2-1 0,1-2-2 16,-2 3 3-16,-6 5 0 0,12-8-1 0,-5 2-3 15,-7 6 3-15,12-8 3 0,-12 8-2 16,14-5-2-16,-14 5 1 0,15-5-2 0,-15 5 4 15,15 0-2-15,-15 0 2 0,14-2-4 0,-14 2 1 16,17 2 2-16,-17-2 4 0,16 2-3 0,-16-2-2 16,13 3 0-16,-13-3 0 0,16 8 0 0,-16-8 2 0,13 8-2 15,-13-8 0-15,15 8 0 0,-8-3 2 16,-1 2 1-16,0-3-2 0,-6-4 1 0,10 11 0 16,-4-6-3-16,-1 2 4 0,0-1-2 0,-1 0 6 15,1 2-3-15,0-3-2 0,0 3 0 0,-1-1 5 16,-1 1-5-16,3-3 4 0,-2 5 1 0,0-3 2 0,-4-7-3 15,6 14 5-15,-3-4-1 0,0-3 8 16,-1 3-4-16,0-3 2 0,1 0-3 0,-1 4 6 16,0-3-6-16,1-1 5 0,-3 4-6 0,1-3 7 15,2-1-10-15,-2 4 3 0,0-4-3 0,-1 4 5 16,3-4-2-16,-2 3-6 0,1-1 3 0,-2-9 1 16,0 15-2-16,0-6 0 0,0-9-2 0,1 16 0 0,1-7 1 15,-2-9-2-15,0 14-4 0,0-5 4 16,0-9-1-16,0 13 0 0,0-4 1 0,0-9 1 15,2 13-5-15,-2-13 3 0,0 13 0 0,0-13-1 16,-2 7-2-16,2-7-2 0,0 11 3 0,0-11 0 16,0 0 29-16,-2 10-36 0,2-10 2 0,0 0 2 0,0 10 2 15,0-10 0-15,0 0 1 0,0 0-3 0,2 10-3 16,-2-10 7-16,0 0 0 0,0 0-1 16,0 0-2-16,0 0-1 0,0 0-5 0,0 0-6 15,-2 7-19-15,2-7-35 0,0 0-38 0,0 0-51 16,0 0-55-16,0 0-51 0,0 0-17 0,0 0-22 0,-4-6-56 15,4 6-30-15,0 0-133 0,-5-11-230 0,5 11-260 16</inkml:trace>
          <inkml:trace contextRef="#ctx0" brushRef="#br0" timeOffset="652.1023">1444 3035 301 0,'0'0'272'16,"0"0"-59"-16,0 0-40 0,0 0 6 0,0 0-20 15,0 0 4-15,-14-3-33 0,14 3 6 0,0 0-45 16,0 0 17-16,0 0-45 0,-12-1 22 0,12 1-26 0,0 0 39 16,0 0-50-16,-11-3 38 0,11 3-53 0,0 0 47 15,0 0-51-15,0 0 47 0,-11-3-45 16,11 3 47-16,0 0-48 0,0 0 47 0,0 0-49 0,0 0 40 16,0 0-36-16,0 0 32 0,-11-4-35 15,11 4 32-15,0 0-34 0,0 0 27 0,0 0-33 0,0 0 23 16,0 0-37-16,0 0 27 0,11-3-38 0,-11 3 34 15,13-2-27-15,-13 2 18 0,21-4-32 0,-21 4 26 16,25-2-23-16,-12 0 26 0,3 1-32 16,1-1 30-16,1 1-29 0,-1-2 24 0,4-1-19 15,1 1 17-15,-3 1-22 0,-1-2 27 0,-1 3-24 16,0-2 24-16,-1 2-26 0,-2-1 28 0,0 1-31 0,-14 1 29 16,23-3-33-16,-23 3 35 0,19-4-29 0,-19 4 28 15,16-3-33-15,-16 3 32 0,13-2-27 16,-13 2 27-16,12-2-33 0,-12 2 30 0,0 0-4 15,13-1-12-15,-13 1-39 0,0 0 21 0,0 0-56 16,0 0 12-16,14 0-60 0,-14 0 0 0,0 0-73 0,0 0-34 16,0 0-32-16,0 0-419 0,0 0-192 0</inkml:trace>
        </inkml:traceGroup>
        <inkml:traceGroup>
          <inkml:annotationXML>
            <emma:emma xmlns:emma="http://www.w3.org/2003/04/emma" version="1.0">
              <emma:interpretation id="{2E9F5457-21F8-4688-BC66-4F953FFA5863}" emma:medium="tactile" emma:mode="ink">
                <msink:context xmlns:msink="http://schemas.microsoft.com/ink/2010/main" type="inkWord" rotatedBoundingBox="30662,8889 30994,8862 31007,9029 30676,9057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c</emma:literal>
                </emma:interpretation>
                <emma:interpretation id="interp8" emma:lang="en-US" emma:confidence="0">
                  <emma:literal>E</emma:literal>
                </emma:interpretation>
                <emma:interpretation id="interp9" emma:lang="en-US" emma:confidence="0">
                  <emma:literal>-</emma:literal>
                </emma:interpretation>
              </emma:one-of>
            </emma:emma>
          </inkml:annotationXML>
          <inkml:trace contextRef="#ctx0" brushRef="#br0" timeOffset="1979.9395">2185 3032 156 0,'0'0'252'0,"0"0"-63"0,0 0-30 0,0 0-15 15,-7 6 4-15,7-6-17 0,0 0 3 16,0 0-24-16,0 0 13 0,0 0-23 0,-6 5 22 15,6-5-34-15,0 0 31 0,0 0-51 0,0 0 44 16,0 0-47-16,0 0 45 0,0 0-54 0,0 0 37 0,0 0-49 16,0 0 46-16,0 0-56 0,0 0 61 0,0 0-36 15,0 0 29-15,0 0-33 0,0 0 37 0,0 0-45 16,13 2 23-16,-13-2-35 0,0 0 25 16,13-2-34-16,-13 2 17 0,0 0-23 0,18-1 20 15,-18 1-21-15,14-4 16 0,-14 4-30 0,18-2 24 16,-18 2-28-16,19-1 22 0,-19 1-26 0,20-4 23 0,-20 4-23 15,21-3 24-15,-21 3-18 0,23-3 24 16,-23 3-15-16,21-4 26 0,-21 4-15 0,19-3 4 0,-19 3 0 16,19-2 1-16,-19 2-2 0,19-4 0 15,-19 4-3-15,14-1 7 0,-14 1-9 0,11-3 1 16,-11 3 0-16,0 0 4 0,17-1-5 0,-17 1-1 0,0 0-3 16,12-3 1-16,-12 3-1 0,0 0-3 0,0 0 2 15,0 0-1-15,14-1 1 0,-14 1-2 16,0 0 6-16,0 0-3 0,0 0 1 0,0 0-3 15,0 0-2-15,0 0 2 0,14-3-5 0,-14 3 2 16,0 0-5-16,0 0 0 0,0 0-4 0,0 0 1 0,0 0-1 16,0 0 0-16,0 0-1 0,0 0-1 0,0 0 2 15,0 0-4-15,0 0 2 0,0 0-1 16,0 0 0-16,0 0-1 0,0 0-1 0,0 0-2 16,0 0 0-16,11-4-11 0,-11 4-33 0,0 0-51 15,0 0-34-15,0 0-96 0,0 0 15 0,0 0-88 16,0 0-26-16,0 0-68 0,-11-2-382 0,11 2-294 0</inkml:trace>
          <inkml:trace contextRef="#ctx0" brushRef="#br0" timeOffset="1311.9615">2235 2891 13 0,'0'0'415'0,"0"0"-91"0,0 0-52 16,-10 3-38-16,10-3-35 0,0 0-26 0,0 0-19 0,0 0-19 16,0 0-18-16,0 0 31 0,0 0-61 0,0 0 30 15,0 0-64-15,0 0 45 0,-15 1-49 0,15-1 23 16,0 0-21-16,0 0 35 0,0 0-47 0,0 0 45 16,0 0-40-16,0 0 32 0,0 0-26 0,0 0 29 15,0 0-22-15,0 0 14 0,-11 1-23 0,11-1 15 16,0 0-22-16,0 0 23 0,0 0-25 0,0 0 16 15,0 0-21-15,0 0 15 0,0 0-19 0,0 0-7 16,0 0 11-16,0 0-14 0,11-2-6 0,-11 2-2 16,0 0-5-16,20-3 1 0,-20 3-2 0,14-2 4 15,-14 2-4-15,17-2-1 0,-17 2-2 0,18-3-3 16,-18 3 4-16,22-5-4 0,-22 5 1 0,21-3 1 16,-21 3-2-16,19-4 2 0,-19 4-2 0,18-1 1 15,-18 1 1-15,17-4-3 0,-17 4-3 0,16-2 2 16,-16 2 3-16,14-2 0 0,-14 2-1 0,0 0 0 15,17-2 1-15,-17 2 0 0,0 0-4 0,0 0 4 16,17-3-4-16,-17 3-5 0,0 0-3 0,9-3-12 16,-9 3-30-16,0 0-39 0,0 0-50 0,0 0-11 15,0 0-11-15,0 0-14 0,0 0-25 0,9 3-33 16,-9-3-16-16,0 0-59 0,0 0-334 0,0 0-155 16</inkml:trace>
        </inkml:traceGroup>
        <inkml:traceGroup>
          <inkml:annotationXML>
            <emma:emma xmlns:emma="http://www.w3.org/2003/04/emma" version="1.0">
              <emma:interpretation id="{FB832207-79E4-4B0F-A95A-581DBC24984C}" emma:medium="tactile" emma:mode="ink">
                <msink:context xmlns:msink="http://schemas.microsoft.com/ink/2010/main" type="inkWord" rotatedBoundingBox="31397,8628 31925,8585 31957,8963 31428,9007"/>
              </emma:interpretation>
              <emma:one-of disjunction-type="recognition" id="oneOf2">
                <emma:interpretation id="interp10" emma:lang="en-US" emma:confidence="0.5">
                  <emma:literal>21</emma:literal>
                </emma:interpretation>
                <emma:interpretation id="interp11" emma:lang="en-US" emma:confidence="0">
                  <emma:literal>2,</emma:literal>
                </emma:interpretation>
                <emma:interpretation id="interp12" emma:lang="en-US" emma:confidence="0">
                  <emma:literal>"1</emma:literal>
                </emma:interpretation>
                <emma:interpretation id="interp13" emma:lang="en-US" emma:confidence="0">
                  <emma:literal>11</emma:literal>
                </emma:interpretation>
                <emma:interpretation id="interp14" emma:lang="en-US" emma:confidence="0">
                  <emma:literal>z,</emma:literal>
                </emma:interpretation>
              </emma:one-of>
            </emma:emma>
          </inkml:annotationXML>
          <inkml:trace contextRef="#ctx0" brushRef="#br0" timeOffset="6645.9316">2969 2699 120 0,'0'0'276'16,"0"0"-81"-16,0 0 6 0,-5 4-25 0,5-4-18 16,0 0-3-16,0 0-13 0,0 0-7 0,0 0-14 15,0 0-20-15,0 0-6 0,0 0-13 0,0 0-6 16,0 0-7-16,0 0-4 0,0 0-2 0,0 0-1 15,0 0-9-15,0 0-4 0,0 0 1 0,0 0-1 16,0 0 0-16,0 0-4 0,0 0 3 0,0 0-5 16,0 0 3-16,0 0-1 0,0 0-12 0,0 0 3 15,0 0-7-15,0 0-3 0,0 0-7 0,2-8-4 16,-2 8 1-16,0 0 6 0,3-8 9 0,-3 8-6 16,0 0 4-16,4-10-5 0,-4 10-4 0,5-7 2 15,-5 7 0-15,4-10-7 0,-4 10-3 0,8-7 3 0,-8 7-5 16,9-9-4-16,-9 9 3 0,7-8-3 15,-7 8-3-15,12-8 1 0,-12 8 4 0,9-8-7 16,-9 8-2-16,12-8 1 0,-12 8 7 0,14-3-2 16,-14 3-5-16,12-5-2 0,-12 5-4 0,0 0 4 15,19-2 9-15,-19 2-9 0,0 0-2 0,16 0 2 16,-16 0 4-16,0 0 0 0,14 3 7 0,-14-3-9 16,11 6 15-16,-11-6-9 0,10 8 0 0,-10-8 5 15,7 12 0-15,-7-12 1 0,5 13 2 0,-1-5-2 16,-1 0 5-16,0-1 3 0,-3 2-11 0,1-1 2 0,0 0 2 15,-2 1 1-15,1 1-3 0,-1-2-2 16,-2 2 9-16,2 0 7 0,-1-1-20 0,-2 1 2 16,2 1 2-16,-3-2 0 0,1 2 0 0,-1-1 2 15,-1-1 4-15,0 2-3 0,1-4-3 0,1 4-4 0,-1-3 4 16,-4 1-2-16,4 0 0 0,-2-1-2 0,-1-1-2 16,3 2 7-16,-4-3-7 0,3-1 3 0,-2 4-3 15,1-2 2-15,-2-2-1 0,2 0-1 16,0 3 5-16,-1-4-2 0,8-4-6 0,-14 10 3 0,14-10 2 15,-12 9 3-15,12-9-3 0,-11 5 1 0,11-5 1 16,-11 6-4-16,11-6 1 0,-7 7 0 0,7-7 0 16,-8 6 0-16,8-6-1 0,0 0 2 0,-9 4-5 15,9-4 0-15,0 0 3 0,-9 3 2 0,9-3 3 16,0 0-4-16,0 0 5 0,0 0 0 0,-5 6 2 16,5-6 0-16,0 0 3 0,0 0-3 0,0 0-8 15,0 0 4-15,0 0 3 0,14 2-4 0,-14-2-2 16,17 0 0-16,-17 0-2 0,20-4 1 0,-20 4 2 15,26-2-6-15,-12 1 0 0,1 0 3 0,-1-1 1 16,3 1-1-16,0-1-1 0,-1 1 0 0,-3 0-4 16,4-1 3-16,-1 2-1 0,-2-2 3 0,0 0-2 15,-2-1-5-15,-12 3 7 0,19 0-4 0,-19 0 3 16,18-2 3-16,-18 2-7 0,17-2 5 0,-17 2-1 16,0 0 1-16,17-1 0 0,-17 1-4 0,0 0 2 0,13-2 1 15,-13 2-4-15,0 0 4 0,0 0-7 16,17 0 1-16,-17 0-1 0,0 0-14 0,0 0-6 0,0 0-16 15,0 0-35-15,0 0-48 0,0 0 10 0,0 0-47 16,0 0-20-16,0 0-29 0,0 0-35 0,0 0-48 16,4-6-445-16,-4 6-244 0</inkml:trace>
          <inkml:trace contextRef="#ctx0" brushRef="#br0" timeOffset="7518.1407">3392 2626 253 0,'0'0'271'0,"0"0"-21"0,0 0-71 0,0 0 11 0,0 0-13 16,0 0-22-16,0 0-20 0,0 0-17 0,0 0-15 15,0 0-18-15,0 0-10 0,0 0-3 0,0 0 0 16,0 0-3-16,0 0-1 0,0 0 2 0,0 0-2 15,0 0-3-15,0 0-9 0,0 0 4 0,0 0-1 16,0 0 7-16,0 0 0 0,0 0 13 0,0 0-7 0,0-8 4 16,0 8-1-16,0 0-6 0,0 0 6 15,0 0-14-15,0 0 3 0,0 0 1 0,0 0 0 16,0 0-1-16,0 0 6 0,0 0 0 0,0 0 1 0,0 0-3 16,0 0-3-16,0 0-7 0,0 0-1 0,0 0-6 15,0 0-2-15,0 0-8 0,0 0-5 16,0 0-4-16,0 0-2 0,0 0-3 0,0 0-3 0,0 0 0 15,0 0 0-15,0 0-1 0,0 0 1 0,0 0 3 16,0 0 0-16,0 0 5 0,0 0-2 0,0 0-2 16,0 0 11-16,0 0-10 0,0 0 8 0,0 0-2 15,0 0 4-15,0 0-1 0,0 0-2 0,9 4-5 16,-9-4-9-16,0 0-3 0,0 0 0 0,0 0-4 16,5 9 7-16,-5-9-8 0,0 0 3 0,4 5 1 15,-4-5-2-15,0 0 3 0,5 11 2 0,-5-11 0 0,0 0 0 16,3 8 1-16,-3-8 1 0,4 8 3 0,-4-8-2 15,2 8 0-15,-2-8 0 0,3 11-4 0,-3-11-1 16,3 10-4-16,-3-10 3 0,0 13-3 0,0-13 2 16,1 11-1-16,-1-11 0 0,3 13-1 0,-3-3 2 15,0-10 6-15,0 14 9 0,0-14-6 0,0 13-3 16,0-13-3-16,1 14 0 0,-1-14-1 0,1 15-6 16,-1-15-6-16,0 13 2 0,0-13 3 0,0 15-1 0,0-15-1 15,0 14-4-15,0-14-2 0,0 11 2 16,0-11 4-16,0 17-11 0,0-17 8 0,0 11-7 15,0-11 4-15,0 11-3 0,0-11-1 0,3 8-1 0,-3-8 0 16,0 8-2-16,0-8 7 0,0 0-4 0,0 11 0 16,0-11 4-16,0 0 3 0,0 0-6 0,0 10 0 15,0-10 0-15,0 0 2 0,0 0-1 0,1 9 3 16,-1-9-3-16,0 0 1 0,0 0 0 0,0 0 0 16,0 0 5-16,0 0-2 0,0 0-5 0,0 9 4 15,0-9-3-15,0 0 2 0,0 0-36 0,0 0 32 16,0 0-33-16,0 0 32 0,0 0-13 0,0 0-18 0,0 0-41 15,0 0-19-15,0 0-88 0,0 0-73 0,0 0-97 16,0 0-45-16,0 0-41 0,0 0-67 16,0 0-526-16,12-3-643 0</inkml:trace>
        </inkml:traceGroup>
      </inkml:traceGroup>
    </inkml:traceGroup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15.04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0B1381-F1FA-441B-8A78-3F21C5793EDC}" emma:medium="tactile" emma:mode="ink">
          <msink:context xmlns:msink="http://schemas.microsoft.com/ink/2010/main" type="inkDrawing" rotatedBoundingBox="27947,6626 29696,6572 29697,6610 27948,6664" semanticType="underline" shapeName="Other">
            <msink:sourceLink direction="with" ref="{7DCF96B2-5E34-4C43-99AA-D3A4779E69FA}"/>
          </msink:context>
        </emma:interpretation>
      </emma:emma>
    </inkml:annotationXML>
    <inkml:trace contextRef="#ctx0" brushRef="#br0">-531 615 381 0,'0'0'367'0,"-13"3"-111"0,13-3-30 16,0 0-76-16,-12 4-4 0,12-4-40 0,0 0 13 16,0 0-47-16,0 0 17 0,0 0-36 0,9 5 14 15,-9-5-40-15,23 4 23 0,-9-3-37 0,6 0 24 16,2 1-35-16,2 0 34 0,7 0-40 0,2-2 25 16,5 0-33-16,2 1 37 0,8-1-30 0,3 0 25 15,2-1-28-15,10 1 29 0,-1-2-34 0,6 0 31 16,-2-1-25-16,2 2 2 0,1-3 16 0,-1 0 33 15,0 1-28-15,-2-1 30 0,1 3-39 0,-3-3 33 16,-1-1-38-16,-4 2 39 0,-8-1-45 0,-3 3 37 16,-3-1-43-16,-5-2 40 0,-5 3-52 0,0 1 52 15,-6-3-44-15,-4 3 39 0,0-1-40 0,-3-1 42 16,-4 2-46-16,-1-1 40 0,-4 1-40 0,2-2 41 16,-15 2-53-16,24 0 55 0,-24 0-48 0,18-1 45 15,-18 1-41-15,15 0 41 0,-15 0-44 0,0 0 30 16,15 3-75-16,-15-3-45 0,0 0-83 0,0 0-62 15,2 7-330-15,-2-7-103 0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4:01.27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0F11352-E034-4FE7-805F-98AF6EDF1DB0}" emma:medium="tactile" emma:mode="ink">
          <msink:context xmlns:msink="http://schemas.microsoft.com/ink/2010/main" type="inkDrawing" rotatedBoundingBox="20811,1650 22002,1516 22004,1532 20813,1666" semanticType="underline" shapeName="Other">
            <msink:sourceLink direction="with" ref="{50218BC0-EB70-4ED6-B7B3-8BA5566F5859}"/>
            <msink:sourceLink direction="with" ref="{C76FEA63-6A79-4CD7-826E-8C91E7D3356A}"/>
          </msink:context>
        </emma:interpretation>
      </emma:emma>
    </inkml:annotationXML>
    <inkml:trace contextRef="#ctx0" brushRef="#br0">4 991 98 0,'0'0'206'0,"0"0"-38"0,0 0-14 0,0 0-11 15,0 0-3-15,0 0-1 0,0 0-8 0,0 0-11 16,5 6-13-16,-5-6-3 0,0 0-12 0,13-1-6 16,-13 1-10-16,16-2-10 0,-16 2-10 0,18-3-8 15,-18 3-2-15,25-3-5 0,-11 2 6 0,3 0-8 16,4-4 3-16,1 3 1 0,2-2-5 0,1 1-7 15,6-2-2-15,0 2 1 0,2-3 11 0,2 3-7 16,2-3-8-16,3 0-3 0,5 1-4 0,-2 0-4 16,-2-1-3-16,5 1-1 0,-3 1-1 0,0-2-3 15,-1 1 5-15,-4 2-3 0,-3-2-7 0,-3 1 3 16,0 3-2-16,-3-2 1 0,-3 0 3 0,-4 2-1 16,4-2 0-16,-5 2-3 0,-4-2 0 0,1 3 5 0,-1-2-3 15,0 2-2-15,-5-1-1 0,-12 1 4 16,22-2 4-16,-22 2-8 0,19-2-3 0,-19 2 3 15,18-2 1-15,-18 2 1 0,17-1-4 0,-17 1 3 16,0 0 19-16,17 0-24 0,-17 0-2 0,0 0 3 0,17 0 0 16,-17 0-1-16,0 0 1 0,0 0 8 0,15-1-4 15,-15 1-3-15,0 0-2 0,0 0-6 16,0 0 7-16,15 0-9 0,-15 0-14 0,0 0-13 16,0 0-21-16,0 0-38 0,0 0-36 0,0 0-58 0,0 0-46 15,0 0-49-15,0 0-207 0,0 0 18 0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8:26.76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174A17-B3A4-4158-924A-74CEDD1763B2}" emma:medium="tactile" emma:mode="ink">
          <msink:context xmlns:msink="http://schemas.microsoft.com/ink/2010/main" type="writingRegion" rotatedBoundingBox="25895,10648 32211,10749 32160,13947 25844,13846"/>
        </emma:interpretation>
      </emma:emma>
    </inkml:annotationXML>
    <inkml:traceGroup>
      <inkml:annotationXML>
        <emma:emma xmlns:emma="http://www.w3.org/2003/04/emma" version="1.0">
          <emma:interpretation id="{7CD51677-53A1-456D-8A6B-E4B95DCB4AAC}" emma:medium="tactile" emma:mode="ink">
            <msink:context xmlns:msink="http://schemas.microsoft.com/ink/2010/main" type="paragraph" rotatedBoundingBox="25848,10873 31294,10507 31393,11981 25947,123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5188FD-AABA-482D-A0E4-A5E28E4E59E4}" emma:medium="tactile" emma:mode="ink">
              <msink:context xmlns:msink="http://schemas.microsoft.com/ink/2010/main" type="line" rotatedBoundingBox="25848,10873 31294,10507 31383,11840 25938,12206"/>
            </emma:interpretation>
          </emma:emma>
        </inkml:annotationXML>
        <inkml:traceGroup>
          <inkml:annotationXML>
            <emma:emma xmlns:emma="http://www.w3.org/2003/04/emma" version="1.0">
              <emma:interpretation id="{87F6B2D4-B2D6-44E5-BDA3-0ED1E33BE080}" emma:medium="tactile" emma:mode="ink">
                <msink:context xmlns:msink="http://schemas.microsoft.com/ink/2010/main" type="inkWord" rotatedBoundingBox="25864,11708 25895,10953 26279,10968 26248,11723"/>
              </emma:interpretation>
              <emma:one-of disjunction-type="recognition" id="oneOf0">
                <emma:interpretation id="interp0" emma:lang="en-US" emma:confidence="0.5">
                  <emma:literal>R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P</emma:literal>
                </emma:interpretation>
                <emma:interpretation id="interp3" emma:lang="en-US" emma:confidence="0">
                  <emma:literal>RN</emma:literal>
                </emma:interpretation>
                <emma:interpretation id="interp4" emma:lang="en-US" emma:confidence="0">
                  <emma:literal>RE</emma:literal>
                </emma:interpretation>
              </emma:one-of>
            </emma:emma>
          </inkml:annotationXML>
          <inkml:trace contextRef="#ctx0" brushRef="#br0">-405-1257 152 0,'-4'-20'257'0,"4"5"-48"0,-1 1-35 0,-1-3-13 15,0 2-28-15,2 0-4 0,0-2-33 0,-2 1 8 16,2 1-11-16,0-2 10 0,-1 1-30 0,2 3 11 16,1-3-16-16,0 3 19 0,1-1-36 0,1 0 24 15,1 1-35-15,1 0 32 0,1 2-31 0,3-3 26 0,-1 2-40 16,2 1 33-16,2 2-38 0,1-2 30 16,0 3-43-16,3-1 42 0,-2 2-43 0,0 2 43 15,0 1-44-15,2 1 37 0,-1 2-41 0,0 1 44 16,-1 0-9-16,0 1-6 0,-1 2 8 0,2 1-8 15,-3 1 11-15,4 2 0 0,-7 1 8 0,0 1 0 16,-2 2-2-16,1-3 2 0,-2 4-2 0,-2 0 7 16,-3 1-8-16,0-1-11 0,0 3-1 0,-4-2-5 15,0 0-6-15,0 3-1 0,-3-3-6 0,-2 2-3 16,-2 0 3-16,-1-1-13 0,1 0-13 0,-3-3 24 16,0 3-11-16,1-4 4 0,-3 3-4 0,-1-5 4 0,-1 2-5 15,0-1 0-15,3-4-1 0,-2 1 0 16,0-1-5-16,1 0 5 0,-3-2-2 0,4-2 2 15,-2 0-2-15,3 1 3 0,12-2-1 0,-23 0-2 16,23 0 1-16,-20 0 2 0,20 0 2 0,-15 0-4 16,15 0 7-16,0 0-1 0,-20 0 1 0,20 0-2 15,0 0-2-15,0 0-1 0,-16 1 0 0,16-1-1 0,0 0 1 16,0 0-6-16,5 8 5 0,-5-8-1 16,9 9 3-16,0-3-2 0,-1 1 2 0,3 2 3 15,1 0 0-15,2 2 4 0,0 1 1 0,1 2 4 16,-1-3-12-16,3 5 18 0,-2 1-17 0,2-2 14 15,0 2-24-15,-4-1 23 0,0-2-21 0,-2 1 19 16,4 1-3-16,-4-2-1 0,1 2-15 0,0-3 12 16,-3 0 1-16,1 1-7 0,-1-4-8 0,-1-1 11 15,-2 4-3-15,3-5-5 0,-2 3-5 0,-1-3-13 16,0-1-28-16,-1 0-95 0,-5-7 21 0,7 11-31 0,-7-11-44 16,10 9-82-16,-10-9-116 0,0 0-377 0,0 0-289 15</inkml:trace>
          <inkml:trace contextRef="#ctx0" brushRef="#br0" timeOffset="-557.9177">-397-1470 87 0,'0'0'451'0,"1"-12"-119"16,-1 12-4-16,0 0-54 0,5-9-26 0,-5 9-24 16,0 0-27-16,0-13-18 0,0 13-26 0,0 0-16 15,3-7-24-15,-3 7-19 0,0 0-16 0,0 0-15 16,0 0-6-16,2-7 18 0,-2 7 26 0,0 0 18 15,0 0 7-15,0 9 0 0,0-9-5 0,0 15 6 16,0-6-28-16,0 1-16 0,0 4 8 0,0 2-13 16,0 0-15-16,0 1-7 0,-1 4-7 0,0 2-10 15,-2 1-8-15,3 1-3 0,-3 4-3 0,1 2-9 16,1-3 1-16,1 1-3 0,0-3-1 0,-2 2-4 16,1-3 1-16,1-1-3 0,0 0-1 0,0-2-2 15,0 1-1-15,-3-4-4 0,3 1-9 0,0-3 5 16,0-1-7-16,0-2-22 0,3-1-35 0,-3-2-20 15,0-1-23-15,0-2-37 0,0-8-51 0,3 15-37 16,-3-15-47-16,0 0-48 0,0 0-26 0,0 0-41 16,0 0-319-16,11-8-223 0</inkml:trace>
        </inkml:traceGroup>
        <inkml:traceGroup>
          <inkml:annotationXML>
            <emma:emma xmlns:emma="http://www.w3.org/2003/04/emma" version="1.0">
              <emma:interpretation id="{3EF78261-BE9A-4FE1-8211-56BABB6EA33D}" emma:medium="tactile" emma:mode="ink">
                <msink:context xmlns:msink="http://schemas.microsoft.com/ink/2010/main" type="inkWord" rotatedBoundingBox="26482,11306 26768,11244 26806,11419 26520,11481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-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03.6454">254-1252 249 0,'-8'-9'407'16,"8"9"-69"-16,-7-10-69 0,7 10-7 0,-5-6-29 0,5 6-22 15,0 0-24-15,-5-8-35 0,5 8-35 0,0 0-17 16,-4-9-24-16,4 9 4 0,0 0-1 0,0 0-4 16,0 0 3-16,0 0 3 0,0 0-2 15,0 0-5-15,0 0-14 0,4-7 3 0,-4 7-4 16,0 0-7-16,13-1-6 0,-13 1-13 0,14-1-3 0,-14 1-5 16,18-3-7-16,-18 3-1 0,24-3-5 0,-12 1-6 15,-12 2 3-15,28-3-5 0,-15 1-1 16,0 0-6-16,1 1-1 0,0 1-8 0,-14 0-41 15,23-3-57-15,-23 3-41 0,22-3-56 0,-22 3-80 16,18 0-76-16,-18 0-397 0,15-1-273 0</inkml:trace>
          <inkml:trace contextRef="#ctx0" brushRef="#br0" timeOffset="601.9725">247-1191 124 0,'0'0'439'0,"-10"8"-91"15,10-8-78-15,-9 4-10 0,9-4-66 0,-9 4 24 16,9-4-77-16,0 0 26 0,-8 6-26 16,8-6-26-16,0 0-10 0,0 0-56 0,-4 10 35 15,4-10-50-15,0 0 38 0,0 0-50 0,6 5 35 16,-6-5-38-16,9 6 38 0,-9-6-49 0,13 1 37 0,-13-1-42 16,19 0 33-16,-19 0-45 0,20-1 42 0,-6-3-44 15,1 2 41-15,-2 1-42 0,0 0 42 16,1-2-46-16,0 3 40 0,-2-3-38 0,-1 2 38 15,-11 1-47-15,21-4 48 0,-21 4-38 0,19-3 30 16,-19 3-34-16,16-2 38 0,-16 2-38 0,13-4 38 0,-13 4-40 16,0 0 38-16,15-2-50 0,-15 2 36 0,0 0-50 15,13-1 5-15,-13 1-67 0,0 0-94 16,0 0-109-16,12 4-444 0,-12-4-263 0</inkml:trace>
        </inkml:traceGroup>
        <inkml:traceGroup>
          <inkml:annotationXML>
            <emma:emma xmlns:emma="http://www.w3.org/2003/04/emma" version="1.0">
              <emma:interpretation id="{AD9B002D-76C0-49DD-9D2F-AF8A1A768F38}" emma:medium="tactile" emma:mode="ink">
                <msink:context xmlns:msink="http://schemas.microsoft.com/ink/2010/main" type="inkWord" rotatedBoundingBox="27979,10716 28115,12043 27291,12128 27155,10800"/>
              </emma:interpretation>
              <emma:one-of disjunction-type="recognition" id="oneOf2">
                <emma:interpretation id="interp10" emma:lang="en-US" emma:confidence="0.5">
                  <emma:literal>j</emma:literal>
                </emma:interpretation>
                <emma:interpretation id="interp11" emma:lang="en-US" emma:confidence="0">
                  <emma:literal>£</emma:literal>
                </emma:interpretation>
                <emma:interpretation id="interp12" emma:lang="en-US" emma:confidence="0">
                  <emma:literal>E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-1106.1097">1220-634 384 0,'-11'-4'279'0,"11"4"-25"0,0 0-38 16,-15-2 11-16,15 2-56 0,0 0 12 0,0 0-26 0,-14-2-24 15,14 2-13-15,0 0-18 0,0 0-12 0,0 0-19 16,-11-2-4-16,11 2 4 0,0 0-9 0,0 0-9 16,0 0-12-16,0 0-6 0,0 0-6 0,9-7-12 15,-9 7 0-15,13-3-2 0,-13 3-11 16,18-7 9-16,-3 4-3 0,-2 1-1 0,3 0-3 0,3-2 0 15,-1-1-37-15,4 1 51 0,-4 0-41 0,4-1 35 16,-1 3-31-16,0-2 40 0,-2-1-42 0,-5 1 48 16,2 0-48-16,-2 3 46 0,-4-3-46 0,2 3 45 15,-12 1-45-15,21-2 43 0,-21 2-42 16,14-4 39-16,-14 4-38 0,14-1 48 0,-14 1-49 0,0 0 44 16,15-3-48-16,-15 3 42 0,0 0-62 0,9-4 9 15,-9 4-83-15,0 0-45 0,0 0-101 0,0 0-459 16,-9-9-226-16</inkml:trace>
          <inkml:trace contextRef="#ctx0" brushRef="#br0" timeOffset="-1488.1159">1290-852 160 0,'-18'-2'338'0,"18"2"-80"15,-12-3-47-15,12 3 13 0,-13-2-45 0,13 2-2 16,-11-7-53-16,11 7 25 0,-14-7-74 16,14 7 47-16,-12-5-41 0,12 5 33 0,-9-5-50 15,9 5 32-15,-9-6-54 0,9 6 53 0,-9-8-51 16,9 8 45-16,-8-5-43 0,8 5 45 0,-6-8-49 0,6 8 31 16,-6-9-51-16,6 9 47 0,-5-7-33 0,5 7 29 15,-2-8-40-15,2 8 20 0,-4-9-23 16,4 9 24-16,-2-7-34 0,2 7 25 0,0 0-31 15,-1-9 12-15,1 9-3 0,0 0 16 0,1-11-36 16,-1 11 31-16,7-5-35 0,-7 5 31 0,9-6-31 0,-9 6 27 16,12-6-31-16,-12 6 30 0,16-4-23 0,-16 4 18 15,21-5-28-15,-9 3 25 0,-12 2-24 16,26-1 31-16,-13-1-28 0,0 0 26 0,2 0-27 16,1 1 22-16,-2-4-21 0,0 4 21 0,0-1-18 15,2 1 22-15,-3-2 0 0,0 1-6 0,-2 0-25 0,-11 2 28 16,22-1-29-16,-22 1 25 0,17-6-17 0,-17 6 22 15,16-1-21-15,-16 1 23 0,11-5-28 0,-11 5 32 16,0 0-29-16,15-4 24 0,-15 4-25 16,0 0 29-16,9-3-35 0,-9 3 33 0,0 0-24 15,7-4 16-15,-7 4-20 0,0 0 25 0,0 0-24 0,0 0 32 16,-5-10-32-16,5 10 26 0,0 0-26 0,-6-6 24 16,6 6-18-16,0 0 20 0,-12-4-21 0,12 4 26 15,0 0-22-15,-8-3 40 0,8 3-27 0,0 0 21 16,0 0-27-16,-9-4 21 0,9 4-27 15,0 0 24-15,0 0-21 0,0 0 19 0,0 0-19 16,-14 2 32-16,14-2-15 0,-5 5 26 0,5-5-15 0,-7 8 20 16,7-8-20-16,-5 13 24 0,5-13-7 0,-5 15 19 15,1-7-17-15,4-1 12 0,-5 5-16 0,4-1 9 16,-1 0-18-16,-1 2 14 0,3 2-2 16,-3-2 4-16,-1 1-15 0,4 3 3 0,-3-2-11 15,1 1-3-15,1 3 1 0,-1-1-6 0,0 1-2 0,-1-3-2 16,1 3-1-16,0-1-5 0,0-1-1 0,-1 1-1 15,3-1-2-15,-3-1 3 0,0-1-7 16,3 2 22-16,-3-2-20 0,0-1 19 0,2 2-24 16,0-5 18-16,-3 3-23 0,3-4 0 0,-1 1-2 15,0-1 1-15,2-1-12 0,0-9-2 0,-3 13-18 0,3-13-31 16,-4 12-27-16,4-12-32 0,0 10-41 0,0-10-17 16,-1 10-17-16,1-10-25 0,0 0-48 0,-1 8-53 15,1-8-71-15,0 0-352 0,0 0-263 0</inkml:trace>
          <inkml:trace contextRef="#ctx0" brushRef="#br0" timeOffset="-2316.2581">915-1268 219 0,'0'0'319'0,"0"0"-47"0,-5 7-39 0,5-7 2 16,0 0-63-16,0 0 15 0,0 0-48 0,0 0 17 0,0 0-55 15,0 0 27-15,0 0-50 0,0 0 30 16,0 0-8-16,-3 7-11 0,3-7-5 0,0 0-5 16,0 0-9-16,0 0-5 0,0 0-5 0,7 4-2 15,-7-4-8-15,0 0-2 0,13 6-13 0,-13-6-4 16,12 2-2-16,-12-2-3 0,22 1-6 0,-22-1-3 15,26 0 0-15,-10-1-7 0,5 1 0 0,1 0-9 16,2-4 12-16,5 3-43 0,0 0 35 0,6-2-31 16,-1 2 38-16,4-2-32 0,-4 0 35 0,4 0-37 15,1 1 40-15,-3 1-38 0,2-5 38 0,-5 5-36 16,0-2 34-16,-5 2-36 0,-2-1 33 0,-3 1-33 0,-3 0 41 16,-2 1-39-16,-1-2 38 0,-3 2-42 15,0-1 33-15,-14 1-33 0,23 0 36 0,-23 0-33 16,17-1 34-16,-17 1-41 0,17 0 38 0,-17 0-50 15,0 0 18-15,18 0-79 0,-18 0-3 0,0 0-75 16,16 1-52-16,-16-1-114 0,0 0-340 0,0 0-191 16</inkml:trace>
          <inkml:trace contextRef="#ctx0" brushRef="#br0" timeOffset="-2838.0479">1269-1824 35 0,'0'0'360'16,"0"0"-95"-16,0 0-53 0,0 0-21 0,0 0-10 16,2-9-42-16,-2 9 6 0,0 0-39 0,0 0 12 15,0 0-39-15,0 0 32 0,0 0-36 0,0 0 35 16,0 0-40-16,0 0 44 0,0 0-44 0,0 0 46 16,0 0-45-16,0 0 41 0,0 0-31 0,0 0 32 15,0 0-31-15,0 0 17 0,0 0-27 0,-4-6 14 16,4 6-30-16,0 0 14 0,0 0-19 0,0 0 14 15,0 0-19-15,0 0 28 0,0 0-7 0,0 0 18 16,0 0-13-16,-3 6 9 0,3-6-18 0,0 0 5 16,-4 7 0-16,4-7 7 0,0 0-10 0,0 9 3 15,0-9-7-15,0 0 1 0,-2 10 3 0,2-10 1 16,-3 9-5-16,3-9-6 0,0 10 2 0,0-10-2 16,-1 12 3-16,1-12-12 0,-1 16 1 0,1-16-3 15,0 15-1-15,-3-8-6 0,3 5-3 0,-1-5 0 16,1 2-3-16,0 0-2 0,0 1-3 0,0 0-1 15,0 1 8-15,0 1 17 0,-2 0-11 0,2 1 7 16,0-2-4-16,0 4-5 0,0-2 4 0,0-1-4 16,-1 2-9-16,1-1 2 0,0-2-12 0,0 2 6 15,-2-2-9-15,2 0 5 0,0-1-7 0,0 0 1 16,0-1-6-16,-2 2 6 0,2-2-18 0,-1 0 13 16,1 0-11-16,0-9 9 0,-3 17-4 0,3-17 4 15,-1 12-6-15,1-12 13 0,0 12-19 0,0-12 14 16,0 10-15-16,0-10 20 0,-1 7-18 0,1-7 16 15,0 0-17-15,0 11 18 0,0-11-19 0,0 0 16 16,-1 9-15-16,1-9 10 0,0 0-15 0,0 0 19 16,0 0-14-16,0 10 19 0,0-10-19 0,0 0 14 15,0 0-15-15,0 0 17 0,0 0-15 0,0 0 10 16,0 0-26-16,0 0 28 0,0 0-21 0,0 7 17 16,0-7-22-16,0 0-8 0,0 0-13 0,0 0-33 15,0 0-17-15,0 0-60 0,0 0-73 0,0 0-72 16,0 0-64-16,0 0-28 0,0 0-79 0,-6-7-128 15,6 7-373-15,0 0-553 0</inkml:trace>
        </inkml:traceGroup>
        <inkml:traceGroup>
          <inkml:annotationXML>
            <emma:emma xmlns:emma="http://www.w3.org/2003/04/emma" version="1.0">
              <emma:interpretation id="{30EE7789-2634-4F67-B760-A4C22D81D8D7}" emma:medium="tactile" emma:mode="ink">
                <msink:context xmlns:msink="http://schemas.microsoft.com/ink/2010/main" type="inkWord" rotatedBoundingBox="29336,10820 31306,10688 31354,11397 29384,11529"/>
              </emma:interpretation>
              <emma:one-of disjunction-type="recognition" id="oneOf3">
                <emma:interpretation id="interp15" emma:lang="en-US" emma:confidence="0.5">
                  <emma:literal>RE</emma:literal>
                </emma:interpretation>
                <emma:interpretation id="interp16" emma:lang="en-US" emma:confidence="0.5">
                  <emma:literal>R = =</emma:literal>
                </emma:interpretation>
                <emma:interpretation id="interp17" emma:lang="en-US" emma:confidence="0.5">
                  <emma:literal>R =</emma:literal>
                </emma:interpretation>
                <emma:interpretation id="interp18" emma:lang="en-US" emma:confidence="0">
                  <emma:literal>RII</emma:literal>
                </emma:interpretation>
                <emma:interpretation id="interp19" emma:lang="en-US" emma:confidence="0">
                  <emma:literal>ER</emma:literal>
                </emma:interpretation>
              </emma:one-of>
            </emma:emma>
          </inkml:annotationXML>
          <inkml:trace contextRef="#ctx0" brushRef="#br0" timeOffset="9712.0392">4197-1330 130 0,'-12'4'317'0,"3"-1"-84"16,9-3-26-16,-15 7-23 0,15-7-20 0,-13 7-21 15,13-7 1-15,-11 6-37 0,11-6 17 0,-10 4-41 16,10-4 22-16,0 0-41 0,-6 5 53 0,6-5-47 15,0 0 36-15,0 0-55 0,0 0 36 0,13 2-58 16,-13-2 34-16,16-3-50 0,-1 3 44 0,-1-3-45 16,1 0 33-16,5 2-44 0,3-3 45 0,0 1-51 15,6 0 47-15,2-3-53 0,1 2 53 0,2 1-52 16,1 1 52-16,2-1-53 0,1-3 49 0,-1 6-47 16,1-6 49-16,1 4-54 0,0 0 50 0,-2 1-51 15,1-1 49-15,-3 0-55 0,0 0 52 0,-4 1-51 16,-3-2 43-16,-1 2-40 0,-3-1 49 0,-2 2-53 15,-4 0 50-15,-1-2-54 0,-5 0 50 0,4 2-54 0,-16 0 56 16,22-2-58-16,-22 2 29 0,14-1-75 16,-14 1 17-16,0 0-80 0,0 0-51 0,0 0-55 15,14 1-134-15,-14-1-184 0,0 0-79 0</inkml:trace>
          <inkml:trace contextRef="#ctx0" brushRef="#br0" timeOffset="9346.096">4366-1743 420 0,'0'0'357'0,"-7"-7"-60"0,7 7-42 0,-7-8-38 16,7 8-34-16,-6-8-28 0,6 8-26 0,-3-8-32 15,3 8-8-15,-4-10-24 0,4 10-3 0,0-11-13 16,0 11-11-16,2-13-4 0,-2 13-9 0,9-12-5 15,-4 4-3-15,1 2-2 0,2 1-8 0,-1-3 6 16,3 3-9-16,-1-1 4 0,0 3-1 0,-9 3-1 16,17-6-3-16,-17 6 0 0,18-4-1 15,-18 4 3-15,17 3 0 0,-17-3-2 0,14 3 1 0,-6 2 13 16,-8-5 0-16,11 13 2 0,-5-5 3 0,-2 3 4 16,-3-2-1-16,0 0-3 0,-1 1 51 0,0 1-52 15,0 0 63-15,-2 1-23 0,-2 1 30 0,-3-2-27 16,2 2 26-16,-4-2-30 0,2 0 30 0,0 1-21 15,-5-1 20-15,3-2-26 0,0 2 5 0,0-4-21 16,1 1 10-16,-1-1-24 0,3 1 12 0,0-4-7 16,6-4 13-16,-9 11-12 0,4-6 11 0,5-5-15 15,-9 8 4-15,9-8-13 0,0 0 5 0,-3 8-14 16,3-8 6-16,0 0-15 0,15 6 11 0,-15-6-15 16,17 1 8-16,-17-1-13 0,29 2 12 0,-13 0-11 15,1-2 9-15,0 0-11 0,2 0 0 0,-1 1-2 16,3-1 2-16,-2 0 2 0,2-1 0 0,-2 1-3 15,2 0-4-15,-3 0 4 0,0-2-4 0,-2 2-11 16,-16 0-21-16,26 0-22 0,-26 0-34 0,22 0-15 16,-22 0-66-16,16 2 32 0,-16-2-53 0,0 0 20 15,12 4-72-15,-12-4-48 0,0 0-93 0,-5 5-334 16,5-5-226-16</inkml:trace>
          <inkml:trace contextRef="#ctx0" brushRef="#br0" timeOffset="7919.7796">3057-1413 78 0,'0'0'245'0,"5"-8"-63"0,-5 8-43 15,6-13-30-15,-6 13-3 0,7-12 8 0,-2 4 16 16,-2 1 4-16,-1-1-2 0,2 1-25 0,-1-2 19 16,-1 3-14-16,-2 6 15 0,3-16-33 0,-3 16 45 15,1-11-39-15,-1 11 52 0,3-12-59 0,-3 12 48 0,2-8-46 16,-2 8 38-16,0 0-7 0,0-9-15 16,0 9-13-16,0 0-15 0,3-8-22 0,-3 8-9 15,0 0 36-15,0 0 31 0,0 0-5 0,0 0-17 16,-3 7 0-16,3-7-1 0,0 11 0 0,0-11-1 15,-1 14 3-15,1-4 10 0,0 3-10 0,1-2-15 16,-1 3-12-16,0 2 1 0,0 0-5 0,0 0-8 16,3-1-5-16,-3 2-8 0,1 1-11 0,-1-3 0 15,2 3-5-15,-2 0-7 0,0-1-10 0,0 0 2 16,0 1-2-16,2-1-2 0,-2-1-2 0,0-2-1 16,0 2-2-16,0-5-2 0,0 2 0 0,0-5-2 15,0 1 1-15,0-1-2 0,0-8 2 0,0 14-1 16,0-14-1-16,-2 9 1 0,2-9-1 0,0 0-1 15,0 0 0-15,0 0-2 0,0 0 3 0,-8-7-4 16,8 7 1-16,-4-10-4 0,4 10 3 0,-5-14 3 16,3 2-1-16,1 3 0 0,-3-4-1 0,4-1 1 15,-2 1-1-15,-1-3-1 0,2 4 0 0,-1-6-2 0,2 3 4 16,-2 1 9-16,1-5-11 0,2 2-1 16,-1 2 0-16,2-2 2 0,-2-1 0 0,2 0 0 15,-1 1 1-15,-1 1-4 0,3-6-3 0,-2 3 21 16,0 3-19-16,-1-1 11 0,4-3-9 0,-1 5 7 15,-1-1-8-15,1-2 8 0,3 1-10 0,0 1 9 16,0 1-11-16,-1-2 13 0,4 5-12 0,-1-2 29 16,2 0-31-16,-2 4 8 0,4 0-5 0,-2 2 9 15,2 1-7-15,-1-1 7 0,1 2-10 0,2 3 8 16,-1-1-4-16,0 2 9 0,-1 1-10 0,-12 1 6 16,27 1-8-16,-14 1 10 0,-1 0-6 0,2 1 4 15,-3 1-4-15,-1 0 5 0,1 1-9 0,0 1 11 0,-2-1-10 16,0 2 10-16,-3 1-7 0,2-2 7 15,-4 0-8-15,1 3 3 0,0-4 2 0,-5 8-2 16,1-6 2-16,-1-7-4 0,-1 18 3 0,0-9 0 16,-3-1 2-16,-3 3-1 0,2-3 0 0,-2 3 2 15,0-2 0-15,-2 0-4 0,-1 2 4 0,1-3 15 16,-2 0-20-16,1 1 20 0,-2-2-23 0,1 0 21 16,-2-1-20-16,1-1 16 0,-1 1-20 0,0-1 21 15,0-2-22-15,3 3 22 0,-2-3-26 0,3 0 6 16,9-3 12-16,-21 4-14 0,21-4 20 0,-14 7-18 15,14-7 14-15,-14 3-15 0,14-3 18 0,-12 3-20 16,12-3 18-16,0 0-27 0,-17 3 6 0,17-3 9 16,0 0-12-16,-11 2-3 0,11-2 1 0,0 0 2 15,0 0 1-15,-9 4 3 0,9-4 4 0,0 0-1 16,0 0 1-16,0 0 3 0,2 8-3 0,-2-8 5 16,9 7 3-16,-9-7-2 0,9 7 3 0,-9-7-2 15,12 12 0-15,-7-4 3 0,4-1-4 0,-2 4-2 16,1-4 5-16,-3 3-2 0,5 1 2 0,-2 2-1 15,2-2-2-15,1 2 6 0,-1 0-3 0,-1 1-1 16,3 0 0-16,-2 2-2 0,0-3 5 0,1 2-3 16,0-1 9-16,-2-1-9 0,0 1 4 0,2 0-5 15,-5-4 4-15,2 1-4 0,-1 2 4 0,-2-5-5 16,1 3 4-16,-1-3-6 0,2-3 8 0,-3 4-13 16,-4-9 3-16,7 11-1 0,-7-11-3 0,6 11-5 15,-6-11-16-15,5 6-27 0,-5-6-59 0,0 0-40 16,0 0-76-16,6 4-6 0,-6-4-51 0,0 0 20 15,0 0-75-15,0 0-108 0,5-6-388 0,-5 6-384 16</inkml:trace>
          <inkml:trace contextRef="#ctx0" brushRef="#br0" timeOffset="8211.8794">3690-1398 420 0,'-6'-8'472'0,"6"8"-112"15,0 0-80-15,0 0-55 0,-5-7-32 0,5 7-16 16,0 0-21-16,0 0-30 0,0 0-28 16,0 0-15-16,0 0-25 0,0 0 2 0,8-5-11 15,-8 5-8-15,12-3-5 0,-12 3 0 0,14-2-7 16,-14 2-6-16,21-4-10 0,-21 4-12 0,26-3 6 15,-12-3-1-15,0 5 4 0,0-1 1 0,0 1-4 0,-14 1 0 16,26-2-5-16,-13 2-6 0,-13 0-30 16,25-1-46-16,-25 1-69 0,17-2-28 0,-17 2-73 15,18 0-94-15,-18 0-268 0,15 0-123 0</inkml:trace>
          <inkml:trace contextRef="#ctx0" brushRef="#br0" timeOffset="8414.0527">3776-1336 400 0,'0'0'323'0,"-14"6"-39"0,14-6-53 0,-12 4-8 16,12-4-53-16,-9 3 21 0,9-3-64 0,0 0 26 15,-11 4-74-15,11-4 44 0,0 0-67 0,0 0 40 0,0 0-54 16,0 0 32-16,15 3-57 0,-15-3 41 16,0 0-53-16,20-2 43 0,-20 2-56 0,20-1 42 15,-20 1-50-15,24-4 39 0,-24 4-42 0,24-3 50 16,-11 2-60-16,4-2 8 0,-3 0-80 0,1 0-64 15,1-1-136-15,5 0-372 0,-3-1-181 0</inkml:trace>
        </inkml:traceGroup>
      </inkml:traceGroup>
      <inkml:traceGroup>
        <inkml:annotationXML>
          <emma:emma xmlns:emma="http://www.w3.org/2003/04/emma" version="1.0">
            <emma:interpretation id="{ABE7EE40-CD2D-4921-B03F-46DA820A529C}" emma:medium="tactile" emma:mode="ink">
              <msink:context xmlns:msink="http://schemas.microsoft.com/ink/2010/main" type="line" rotatedBoundingBox="30343,11513 31344,11544 31330,12005 30329,11975"/>
            </emma:interpretation>
          </emma:emma>
        </inkml:annotationXML>
        <inkml:traceGroup>
          <inkml:annotationXML>
            <emma:emma xmlns:emma="http://www.w3.org/2003/04/emma" version="1.0">
              <emma:interpretation id="{DD9C0489-98DC-4BC1-AA2A-10E62F30577B}" emma:medium="tactile" emma:mode="ink">
                <msink:context xmlns:msink="http://schemas.microsoft.com/ink/2010/main" type="inkWord" rotatedBoundingBox="30343,11513 31344,11544 31330,12005 30329,11975"/>
              </emma:interpretation>
              <emma:one-of disjunction-type="recognition" id="oneOf4">
                <emma:interpretation id="interp20" emma:lang="en-US" emma:confidence="0.5">
                  <emma:literal>25</emma:literal>
                </emma:interpretation>
                <emma:interpretation id="interp21" emma:lang="en-US" emma:confidence="0.5">
                  <emma:literal>Q 5</emma:literal>
                </emma:interpretation>
                <emma:interpretation id="interp22" emma:lang="en-US" emma:confidence="0">
                  <emma:literal>2 5</emma:literal>
                </emma:interpretation>
                <emma:interpretation id="interp23" emma:lang="en-US" emma:confidence="0">
                  <emma:literal>235</emma:literal>
                </emma:interpretation>
                <emma:interpretation id="interp24" emma:lang="en-US" emma:confidence="0">
                  <emma:literal>a 5</emma:literal>
                </emma:interpretation>
              </emma:one-of>
            </emma:emma>
          </inkml:annotationXML>
          <inkml:trace contextRef="#ctx0" brushRef="#br0" timeOffset="10377.8478">4335-938 102 0,'0'0'410'0,"-6"-12"-94"0,6 12-49 0,-5-9-41 16,5 9-41-16,-3-15-28 0,3 15-29 0,1-14-21 15,1 6 31-15,3 3-58 0,-1-5 31 0,4 1-63 16,-3 4 52-16,5-5-62 0,-2 5 39 0,1-1-45 16,1-1 44-16,-1 1-53 0,-9 6 44 0,17-7-51 15,-17 7 46-15,18-3-49 0,-3 1 58 0,-15 2-45 16,19 2 51-16,-19-2-27 0,18 5 15 0,-9-1 2 15,2 2 6-15,-5 2 8 0,2-2 7 0,-2 4 2 16,-1-2 0-16,-1 3-2 0,-2 2-8 0,-2-3-8 16,-2 4-9-16,-2-1-6 0,-1-2 3 0,-1 6-7 15,-6-2 7-15,4 1-18 0,-6 0 1 0,1 3-10 0,-4-3 5 16,3 0-17-16,-5 1 7 0,1-2-14 16,1 1 7-16,-3-3-15 0,0-1 10 0,3 1-13 15,-1-4 11-15,-2 0-15 0,0 0 13 0,0-2-14 16,-1-2 11-16,2 0-11 0,1-1 8 0,-2-2-10 0,5-1-3 15,-2-1 7-15,0-3 9 0,3 2-10 0,0-4 12 16,-2-2-15-16,5 2 9 0,3-2-14 16,-1-3 11-16,1 1-12 0,4-1 6 0,2 2-6 15,-1-2 2-15,3 1-1 0,3 0 2 0,-1 0 2 16,2 1-2-16,-1 1 4 0,2 0-2 0,1 1 5 0,2 0-4 16,-1 2 0-16,-7 4 1 0,14-9 1 0,-14 9 0 15,17-4 4-15,-17 4-3 0,20 0 0 16,-20 0 2-16,21 1 12 0,-8 2-15 0,0 2 14 15,0 2-13-15,0-4 11 0,2 3-13 0,1 3 12 16,-2-2-12-16,3 0 11 0,-2 5-12 0,-2-3 10 16,4 2-13-16,-4-2 14 0,4 1-15 0,-3 1 0 0,0-2-19 15,1 0-22-15,-2-1-58 0,0 2-24 0,-1-3-84 16,3-1 39-16,-4-2-61 0,2 1 16 16,-1 0-58-16,4-4-50 0,-2 1-108 0,-14-2-238 15,28-2-181-15</inkml:trace>
          <inkml:trace contextRef="#ctx0" brushRef="#br0" timeOffset="11240.1241">4818-974 393 0,'0'0'375'0,"0"0"-91"0,-13 2-59 0,13-2-52 0,0 0-21 15,-10 4-13-15,10-4-21 0,0 0-12 16,-8 6-14-16,8-6-6 0,-4 7-7 0,4-7-15 15,-1 9 1-15,1-9 1 0,-1 12-5 0,1-12-10 0,-3 12-1 16,3-4 1-16,0-8-1 0,0 15 45 0,0-15-63 16,0 16-10-16,0-16 44 0,0 14-46 0,0-14 42 15,0 17-52-15,0-17 36 0,0 14-46 0,0-14 32 16,3 14-34-16,-3-14 37 0,0 13-47 0,0-13 42 16,1 11-41-16,-1-11 38 0,0 13-50 0,0-13 34 15,1 7-22-15,-1-7 38 0,0 9-36 0,0-9 42 16,0 0-16-16,0 8 35 0,0-8-20 0,0 0 15 15,0 0-34-15,0 0 24 0,4 7-30 0,-4-7-6 16,0 0-2-16,0 0 8 0,0 0-6 0,8-7-1 16,-8 7 1-16,0 0-3 0,6-7 2 0,-6 7-3 15,6-9 24-15,-6 9-25 0,6-8 9 0,-6 8 8 16,9-8 5-16,-9 8 1 0,8-8-5 0,-8 8 5 16,9-8-4-16,-9 8-7 0,8-7 5 0,-8 7-3 15,11-6-2-15,-11 6-1 0,12-6 4 0,-12 6-5 16,10-4-4-16,-10 4 4 0,0 0-1 0,16-1 11 0,-16 1 17 15,0 0 6-15,15 0 4 0,-15 0 9 16,13 5-7-16,-13-5-8 0,12 6 0 0,-12-6-4 16,13 9 3-16,-13-9 11 0,10 9 1 0,-10-9-2 0,9 12 1 15,-4-5 2-15,-1 0-3 0,-1 0-5 16,1 3 2-16,-3-5 5 0,3 4-3 0,-4-9-3 0,1 15-4 16,1-6-1-16,-2-9 4 0,-2 16-1 0,1-8-3 15,0 1-1-15,-2-3-4 0,1 3-5 0,-2-1-3 16,-2-3-4-16,4 4-3 0,-6-4-2 0,4 1-4 15,-5 0 0-15,3 1-2 0,-5-2 3 0,0-2-12 16,-1 2 6-16,2 0-5 0,-2-1 3 0,0-1-5 16,1 0 2-16,-1 0-5 0,-1-2-4 0,13-1-9 15,-22 1-24-15,22-1-33 0,-23-1-63 0,23 1-43 16,-20-4-116-16,9 1 17 0,2-1-92 0,1-2-107 16,-1 0-454-16,2 1-506 0</inkml:trace>
          <inkml:trace contextRef="#ctx0" brushRef="#br0" timeOffset="10631.1219">4813-922 112 0,'0'0'462'0,"-1"-12"-117"0,1 12-50 16,-2-9-59-16,2 9-37 0,0 0-30 0,-2-12-27 15,2 12-24-15,0 0-26 0,0-9-12 0,0 9-16 16,0 0-6-16,0 0-10 0,5-8-1 0,-5 8-3 15,0 0-7-15,16-5-4 0,-16 5-4 0,15-5 0 16,-15 5-5-16,18-5-6 0,-18 5-2 0,23-3-5 16,-10 1-1-16,-13 2-6 0,26-2 3 0,-26 2 0 15,24-2-3-15,-24 2-1 0,20-2-2 0,-20 2 1 16,21 0-4-16,-21 0-5 0,17 0-29 0,-17 0-25 16,0 0-32-16,19 0-41 0,-19 0-47 0,0 0-58 15,0 0-388-15,14 0-138 0</inkml:trace>
        </inkml:traceGroup>
      </inkml:traceGroup>
    </inkml:traceGroup>
    <inkml:traceGroup>
      <inkml:annotationXML>
        <emma:emma xmlns:emma="http://www.w3.org/2003/04/emma" version="1.0">
          <emma:interpretation id="{CABC2744-5DD2-4844-A241-B8FA81A686ED}" emma:medium="tactile" emma:mode="ink">
            <msink:context xmlns:msink="http://schemas.microsoft.com/ink/2010/main" type="paragraph" rotatedBoundingBox="26313,12271 32185,12365 32160,13947 26288,138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29F892-3A90-4F03-A350-B53812C63C42}" emma:medium="tactile" emma:mode="ink">
              <msink:context xmlns:msink="http://schemas.microsoft.com/ink/2010/main" type="line" rotatedBoundingBox="26313,12271 32015,12363 32001,13284 26298,13193"/>
            </emma:interpretation>
          </emma:emma>
        </inkml:annotationXML>
        <inkml:traceGroup>
          <inkml:annotationXML>
            <emma:emma xmlns:emma="http://www.w3.org/2003/04/emma" version="1.0">
              <emma:interpretation id="{3734242B-DCCC-48C9-8F0B-ACF79DA7B295}" emma:medium="tactile" emma:mode="ink">
                <msink:context xmlns:msink="http://schemas.microsoft.com/ink/2010/main" type="inkWord" rotatedBoundingBox="26224,12894 26541,12531 26882,12829 26566,13192"/>
              </emma:interpretation>
              <emma:one-of disjunction-type="recognition" id="oneOf5">
                <emma:interpretation id="interp25" emma:lang="en-US" emma:confidence="0.5">
                  <emma:literal>C</emma:literal>
                </emma:interpretation>
                <emma:interpretation id="interp26" emma:lang="en-US" emma:confidence="0">
                  <emma:literal>(</emma:literal>
                </emma:interpretation>
                <emma:interpretation id="interp27" emma:lang="en-US" emma:confidence="0">
                  <emma:literal>6</emma:literal>
                </emma:interpretation>
                <emma:interpretation id="interp28" emma:lang="en-US" emma:confidence="0">
                  <emma:literal>G</emma:literal>
                </emma:interpretation>
                <emma:interpretation id="interp2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586.0338">317 83 130 0,'0'0'370'0,"0"0"-66"0,0 0-63 0,0 0-11 16,0 0-65-16,0 0 1 0,6-7-52 0,-6 7 10 16,0 0-40-16,3-7 21 0,-3 7-52 0,0 0 28 15,3-10-53-15,-3 10 19 0,2-7-12 0,-2 7 33 16,1-7-39-16,-1 7 41 0,2-10-36 0,-2 10 37 15,0 0-42-15,-2-12 44 0,2 12-47 0,-3-8 35 16,3 8-40-16,-7-7 37 0,7 7-51 0,-12-4 37 16,12 4-52-16,-16-3 53 0,16 3-48 0,-24 2 50 15,11 0-35-15,-2 3 44 0,1 0-33 0,-3 1 39 16,0 2-27-16,-1 2 28 0,1-1-25 0,0 2 30 16,-1 3-3-16,1 2-8 0,0-1-1 0,2 3 2 15,1 1-2-15,2-1-8 0,0 0-6 0,3-1-7 16,2 2 0-16,0-2-2 0,-1 2-2 0,6-3 11 15,-2 1-18-15,4-2 12 0,0 1-13 0,0 0 9 16,5-2-15-16,0 0 13 0,0-2-15 0,3 1 15 16,3-2-14-16,-1 1 14 0,4-2-18 0,-2-5 13 15,3 1-19-15,1-2 18 0,-1 0-22 0,5-3 17 16,-3 1-18-16,1-2 16 0,0 0-25 0,0-2 6 16,-3 2 1-16,2-1 0 0,-2-3 3 0,1 3-3 15,-4-2-2-15,4 1 3 0,-5-2 0 0,-11 4 0 16,20-3-5-16,-20 3 5 0,16-2 1 0,-16 2-2 15,15-3 1-15,-15 3-5 0,11-3-1 0,-11 3-3 16,0 0-22-16,12-5-33 0,-12 5-31 0,0 0-42 16,0 0-32-16,0 0-22 0,0 0-36 0,-5-8-54 15,5 8-62-15,0 0-492 0,-9-3-375 0</inkml:trace>
          <inkml:trace contextRef="#ctx0" brushRef="#br0" timeOffset="1782.5852">533 285 209 0,'0'0'466'0,"1"-8"-94"0,-1 8-115 0,0 0-22 16,-4-7-83-16,4 7 5 0,0 0-57 0,-2-8 17 0,2 8-60 16,0 0 23-16,0 0-57 0,-1-8 30 0,1 8-46 15,0 0 33-15,0 0-44 0,0 0 8 16,0 0-85-16,0 0-58 0,11-5-104 0,-11 5-339 15,9-5-97-15</inkml:trace>
        </inkml:traceGroup>
        <inkml:traceGroup>
          <inkml:annotationXML>
            <emma:emma xmlns:emma="http://www.w3.org/2003/04/emma" version="1.0">
              <emma:interpretation id="{96601DB6-8A5A-4A6D-A7CA-C8C7BDA15F0A}" emma:medium="tactile" emma:mode="ink">
                <msink:context xmlns:msink="http://schemas.microsoft.com/ink/2010/main" type="inkWord" rotatedBoundingBox="27166,12526 27850,12759 27681,13257 26997,13024"/>
              </emma:interpretation>
              <emma:one-of disjunction-type="recognition" id="oneOf6">
                <emma:interpretation id="interp30" emma:lang="en-US" emma:confidence="0.5">
                  <emma:literal>a</emma:literal>
                </emma:interpretation>
                <emma:interpretation id="interp31" emma:lang="en-US" emma:confidence="0">
                  <emma:literal>-</emma:literal>
                </emma:interpretation>
                <emma:interpretation id="interp32" emma:lang="en-US" emma:confidence="0">
                  <emma:literal>*</emma:literal>
                </emma:interpretation>
                <emma:interpretation id="interp33" emma:lang="en-US" emma:confidence="0">
                  <emma:literal>A</emma:literal>
                </emma:interpretation>
                <emma:interpretation id="interp34" emma:lang="en-US" emma:confidence="0">
                  <emma:literal>j</emma:literal>
                </emma:interpretation>
              </emma:one-of>
            </emma:emma>
          </inkml:annotationXML>
          <inkml:trace contextRef="#ctx0" brushRef="#br0" timeOffset="2514.8253">880 375 402 0,'-5'-6'392'16,"5"6"-91"-16,-12-7 1 0,12 7-79 0,-6-8 21 15,6 8-21-15,-7-7-24 0,7 7-38 0,-6-4-29 16,6 4-23-16,0 0-17 0,0 0-18 0,-4-10-16 16,4 10-2-16,5-7-51 0,-5 7 37 0,12-3-44 15,-12 3 37-15,18-5-56 0,-7 0 50 0,1 1-36 16,2 1 39-16,-1-1-9 0,0 1-5 0,3-1-5 16,1 3-10-16,-3-4-25 0,3 2-50 0,-1 1-71 15,1-4-99-15,-1 3-115 0,2-2-374 0,0 0-239 16</inkml:trace>
          <inkml:trace contextRef="#ctx0" brushRef="#br0" timeOffset="2873.064">1345 367 535 0,'-12'4'440'0,"3"-1"-102"16,9-3-49-16,-14 6-23 0,14-6-21 0,-12 4-19 16,12-4-44-16,0 0-33 0,0 0-31 0,0 0-24 15,0 0-19-15,0 0-15 0,0 0-18 0,18-4-11 16,-4-1-51-16,1 1-2 0,4 0-53 0,3-3-103 16,0 1-65-16,4-3-139 0,2 0-305 0,1-1-195 15</inkml:trace>
          <inkml:trace contextRef="#ctx0" brushRef="#br0" timeOffset="2693.8597">1335 237 454 0,'0'0'390'15,"0"0"-70"-15,0 0-83 0,0 0-17 0,0 0-74 16,0 0 4-16,3-10-63 0,-3 10 14 0,8-3-57 15,-8 3 27-15,15-6-53 0,-15 6 34 0,21-4-45 16,-7 3 21-16,1-2-87 0,0 2-73 0,-2-1-126 16,5 2-330-16,-4-1-99 0</inkml:trace>
          <inkml:trace contextRef="#ctx0" brushRef="#br0" timeOffset="2307.9641">920 53 227 0,'-5'-8'434'0,"5"8"-116"0,0 0-16 0,-1-8-79 16,1 8 16-16,0 0-66 0,-4-8 14 0,4 8-50 15,0 0 40-15,0 0-34 0,0 0 35 16,-5 6-34-16,5-6 10 0,-3 13-29 0,-1-7 11 16,3 5-22-16,-1-1 14 0,0 1-12 0,-1 1 2 0,-1 3-28 15,3-2 5-15,-3 2-17 0,3-1-12 0,0 5-13 16,-3 0-7-16,2-2-14 0,-1 3-1 0,1-1-4 16,1 2-4-16,-3-6-4 0,4 2 13 0,0 0-24 15,-1 1 1-15,1 1-4 0,0-4-6 0,0 2-1 16,0-3-5-16,1 1-15 0,-1-2-37 0,1-1-56 15,2-1-53-15,-3-1-38 0,3-1-28 0,-3-9-58 16,2 13-82-16,-2-13-538 0,4 5-482 16</inkml:trace>
          <inkml:trace contextRef="#ctx0" brushRef="#br0" timeOffset="2028.1221">818 104 16 0,'2'-11'533'0,"-2"11"-184"16,0-10-8-16,0 10-86 0,0-10 15 0,0 10-85 15,0-11 17-15,0 11-68 0,3-13 11 0,-3 13-48 16,4-14 20-16,-2 7-65 0,4 0 33 16,-2 1-56-16,3-3 28 0,-2 4-44 0,6-2 29 15,-3 1-41-15,3 0 41 0,0 1-53 0,-1 1 45 0,2 1-46 16,1 1 42-16,-13 2-43 0,20-1 39 0,-20 1-52 16,20 1 48-16,-20-1-46 0,20 5 39 0,-11-3-55 15,-9-2-7-15,15 9-72 0,-9-2-30 16,-1-1-80-16,-2 1-115 0,-3-7-312 0,5 13-165 15</inkml:trace>
        </inkml:traceGroup>
        <inkml:traceGroup>
          <inkml:annotationXML>
            <emma:emma xmlns:emma="http://www.w3.org/2003/04/emma" version="1.0">
              <emma:interpretation id="{2EE3F804-53A8-4C49-B177-1822EBF8D3FB}" emma:medium="tactile" emma:mode="ink">
                <msink:context xmlns:msink="http://schemas.microsoft.com/ink/2010/main" type="inkWord" rotatedBoundingBox="28583,12238 28733,13061 27886,13215 27736,12391"/>
              </emma:interpretation>
              <emma:one-of disjunction-type="recognition" id="oneOf7">
                <emma:interpretation id="interp35" emma:lang="en-US" emma:confidence="0.5">
                  <emma:literal>e</emma:literal>
                </emma:interpretation>
                <emma:interpretation id="interp36" emma:lang="en-US" emma:confidence="0">
                  <emma:literal>E</emma:literal>
                </emma:interpretation>
                <emma:interpretation id="interp37" emma:lang="en-US" emma:confidence="0">
                  <emma:literal>o</emma:literal>
                </emma:interpretation>
                <emma:interpretation id="interp38" emma:lang="en-US" emma:confidence="0">
                  <emma:literal>8</emma:literal>
                </emma:interpretation>
                <emma:interpretation id="interp3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4981.5171">1589 502 219 0,'0'0'426'0,"0"0"-123"16,-13 0-21-16,13 0-78 0,0 0 21 0,0 0-25 15,0 0-30-15,-15 0-35 0,15 0-27 0,0 0-19 16,0 0-18-16,0 0-11 0,0 0-12 0,17-4-8 16,-17 4-3-16,16-1-3 0,-16 1-1 0,29-1 0 15,-12-1-8-15,1 2 7 0,5-4-3 0,0 4 0 16,3-1 3-16,3 1-8 0,-1-2 4 0,5 0-10 16,0 2 7-16,2-2-1 0,0 1-5 0,-1 1 3 15,1-3-2-15,0 2-1 0,-2-1-12 0,1 0 5 16,-4 1-9-16,-1 1-14 0,-1-1 21 0,-1-1 0 15,-4 0-2-15,0 0-2 0,-3 2 0 0,-2 0-4 16,-1-1 0-16,0 1-4 0,-3 0 3 0,-14 0-5 16,23-2 7-16,-23 2-6 0,18-2-2 0,-18 2-9 15,17 0-27-15,-17 0-45 0,0 0-50 0,19 0-40 16,-19 0-66-16,0 0-127 0,12 4-275 0,-12-4-155 16</inkml:trace>
          <inkml:trace contextRef="#ctx0" brushRef="#br0" timeOffset="4549.6674">2121-46 6 0,'0'0'403'0,"0"0"-84"0,0 0-51 0,-3-7-20 0,3 7-62 15,0 0-9-15,0 0-56 0,-2-9 17 0,2 9-54 16,0 0 23-16,-3-11-50 0,3 11 23 16,0 0-35-16,-1-13 34 0,1 13-46 0,-1-12 40 15,1 12-48-15,-2-15 38 0,0 6-40 0,2 1 41 16,-3-1-45-16,1-1 49 0,-1-1-49 0,-1 0 42 0,2 0-40 16,-4-1 59-16,1 0-41 0,-1 0 40 0,-1 2-37 15,0 0 19-15,-3 1-31 0,0 1 19 16,0-2-28-16,-2 3 20 0,-1 1-32 0,-1-1 27 15,1 3-39-15,0 2 29 0,-2-1-29 0,15 3 20 16,-29 0-27-16,15 3 26 0,0-1-24 0,-1 4 28 0,0-1-27 16,2 3 28-16,0 0-25 0,-1 2 32 0,2 0-26 15,0 1 24-15,6-2-22 0,-2 4 28 0,0-2-21 16,2 2 18-16,3 1-26 0,-1-1 24 16,1-1-20-16,1 3 20 0,2-2-19 0,0 1 21 15,4-1-21-15,-1 0 15 0,1-2-16 0,1 0 19 16,0 2-19-16,1-3 14 0,2-2-17 0,1 1 18 0,0-1-21 15,2-2 18-15,3 1-21 0,-1-2 16 16,0 0-16-16,0-1 19 0,2 0-21 0,1 0 14 16,-2-1-18-16,0 1 23 0,1-3-21 0,-4 3 19 15,3-2-20-15,-1 0 19 0,0 1-19 0,-1 0 20 16,0 0-19-16,-1-1 17 0,-11-2-22 0,21 5 23 0,-9 1-22 16,-2-2 23-16,2 2-21 0,-3-1 20 0,2 1-18 15,-2-1 15-15,2 2-9 0,-2 2 21 16,0-2-16-16,-1 1 17 0,-2 1-8 0,2-2 15 15,-2 3-14-15,-1 0 16 0,-2 1-12 0,2-1 15 16,-1 1-2-16,-1 0 3 0,-3-2 1 0,0 1 1 0,0 0-4 16,0 0 8-16,-3-1 0 0,1 0-5 0,-5 3-3 15,4-5-5-15,-2 1-2 0,-1 1-5 0,-2-2-3 16,2 1-2-16,-2-1-7 0,-1-4 3 16,1 3-2-16,-2-2 0 0,10-4-2 0,-17 5-2 15,17-5-5-15,-20 2 6 0,20-2-5 0,-20-3 1 16,20 3-7-16,-20-7 4 0,11 2-3 0,0 0 8 0,0-2-7 15,1-1 4-15,2 1-8 0,-2-5 8 0,2 3-8 16,3-3 6-16,-2 0-7 0,1 1 7 16,4 0-8-16,0-2 6 0,0 0-6 0,0-1 7 15,4 1-9-15,-2-2 10 0,4-2-12 0,3 1 11 0,-2 0-11 16,3-4 9-16,-1 3-9 0,1-2 9 0,0 4-12 16,1-5 7-16,0 5-11 0,-2-1 6 0,3-1-18 15,-2 3 0-15,-1-2-36 0,0 2 3 16,1 4-40-16,-4 2-7 0,0-3-73 0,1 3 17 15,-3-1-72-15,1 3-6 0,-5 6-47 0,4-9-43 16,-4 9-444-16,0 0-300 0</inkml:trace>
        </inkml:traceGroup>
        <inkml:traceGroup>
          <inkml:annotationXML>
            <emma:emma xmlns:emma="http://www.w3.org/2003/04/emma" version="1.0">
              <emma:interpretation id="{0C093B2B-8DD6-4469-9CD0-2AC3B51EE288}" emma:medium="tactile" emma:mode="ink">
                <msink:context xmlns:msink="http://schemas.microsoft.com/ink/2010/main" type="inkWord" rotatedBoundingBox="29589,12371 32015,12410 32001,13284 29575,13245"/>
              </emma:interpretation>
              <emma:one-of disjunction-type="recognition" id="oneOf8">
                <emma:interpretation id="interp40" emma:lang="en-US" emma:confidence="0.5">
                  <emma:literal>CF</emma:literal>
                </emma:interpretation>
                <emma:interpretation id="interp41" emma:lang="en-US" emma:confidence="0">
                  <emma:literal>CF..</emma:literal>
                </emma:interpretation>
                <emma:interpretation id="interp42" emma:lang="en-US" emma:confidence="0">
                  <emma:literal>CF.</emma:literal>
                </emma:interpretation>
                <emma:interpretation id="interp43" emma:lang="en-US" emma:confidence="0">
                  <emma:literal>CF:</emma:literal>
                </emma:interpretation>
                <emma:interpretation id="interp44" emma:lang="en-US" emma:confidence="0">
                  <emma:literal>CE:</emma:literal>
                </emma:interpretation>
              </emma:one-of>
            </emma:emma>
          </inkml:annotationXML>
          <inkml:trace contextRef="#ctx0" brushRef="#br0" timeOffset="12308.6093">3569 205 4 0,'0'0'301'0,"0"0"-81"0,0 0-27 16,0 0-9-16,0 0-1 0,0 0-7 0,0 0-30 0,0 0-28 15,0 0-12-15,5-7-20 0,-5 7-9 0,0 0-5 16,7-8 7-16,-7 8-7 0,5-7 0 0,-5 7-3 16,7-6-13-16,-7 6 4 0,5-8-6 0,-5 8 5 15,4-8 4-15,-4 8-3 0,1-9-6 16,-1 9 53-16,0-10-61 0,0 10 36 0,-3-8-37 15,3 8 31-15,-7-8-38 0,7 8-9 0,-12-8 31 0,12 8-32 16,-14-4 32-16,14 4-21 0,-21 0 25 0,21 0-19 16,-23 4 27-16,10 0-16 0,0 2 20 0,-4 0-19 15,0 2 5-15,2 3 0 0,-2-1 10 0,0 3-20 16,-1 1 12-16,1 2-19 0,3 2 10 16,0-1-1-16,-1 3-5 0,1-3-8 0,5 2-12 0,0 2 4 15,-1-3-2-15,3 2-14 0,2-2 14 0,2 1-5 16,2 1-3-16,-2-4-3 0,3-1 0 0,4 2-2 15,-1-2-7-15,2-1-1 0,0-1 4 0,4 0-8 16,0 0 8-16,3-1-9 0,0-2 8 16,-1-2-9-16,4-1 7 0,-1 0-10 0,-3-3 8 0,5-2-7 15,-3 2-5-15,1-3 6 0,-1 1 6 0,-13-2-9 16,20 0 10-16,-20 0-9 0,22-2 6 0,-22 2-11 16,16-3 10-16,-16 3-8 0,16-3 2 0,-16 3 5 15,12-3-3-15,-12 3-2 0,9-2-5 16,-9 2-9-16,0 0-22 0,14-4-34 0,-14 4-49 0,0 0-86 15,0 0-16-15,0 0-53 0,8-7-8 0,-8 7-64 16,0 0-103-16,0 0-331 0,0 0-300 0</inkml:trace>
          <inkml:trace contextRef="#ctx0" brushRef="#br0" timeOffset="12536.0419">3719 428 54 0,'0'0'536'16,"0"0"-186"-16,3-9-42 0,-3 9-99 0,0 0 12 0,0 0-73 15,3-7 20-15,-3 7-69 0,0 0 16 0,0 0-65 16,0 0 32-16,0 0-58 0,2-8 31 0,-2 8-48 16,0 0 40-16,0 0-51 0,0 0 32 0,0 0-49 15,0 0 48-15,0 0-40 0,0 0 15 0,3-8-86 16,-3 8-49-16,0 0-105 0,0 0-112 15,0 0-177-15,0 0-32 0</inkml:trace>
          <inkml:trace contextRef="#ctx0" brushRef="#br0" timeOffset="13305.7017">3919 521 290 0,'-4'-10'355'0,"4"10"-74"0,0 0-68 0,0 0-15 16,4-9-57-16,-4 9-9 0,0 0-51 0,10-8 13 15,-10 8-31-15,12-5 0 0,-12 5-33 16,14-4 14-16,-14 4-28 0,17-3 14 0,-17 3-24 0,18 0 26 15,-4-4-36-15,-1 2-39 0,0 0-91 0,1 0-129 16,0-4-246-16,1 5-6 0</inkml:trace>
          <inkml:trace contextRef="#ctx0" brushRef="#br0" timeOffset="13123.8221">3989 255 352 0,'0'0'308'0,"0"0"-44"0,0 0-19 0,0 0-36 0,0 0-27 15,0 0-14-15,-17 2-24 0,17-2-18 0,-5 5 38 16,5-5-60-16,-7 9 26 0,7-9-61 0,-5 11 48 16,5-11-48-16,-5 12 48 0,5-12-45 0,-3 16 42 15,2-7-34-15,-2 5 21 0,1-4-10 16,-1 4 36-16,3-2-13 0,-1 3-31 0,0-1 4 0,-1 0-34 15,0 0 3-15,2 1-21 0,-3 2 8 0,0-3-24 16,3-1 10-16,-1 4-18 0,0-5 12 0,-2 5-20 16,2-3 14-16,1 0-16 0,0 1 10 0,-1-5-23 15,-1 3 12-15,2-5-27 0,0 2-12 0,0-10-79 16,0 17-3-16,0-17-64 0,0 14 29 0,0-14-84 16,3 7-56-16,-3-7-88 0,0 0-366 0,0 0-259 15</inkml:trace>
          <inkml:trace contextRef="#ctx0" brushRef="#br0" timeOffset="12811.6582">3972 240 56 0,'0'0'463'15,"-5"-10"-133"-15,5 10-51 0,-3-8-29 0,3 8-44 16,-4-11-38-16,4 11-36 0,-1-10-16 0,1 10-18 16,-1-11-12-16,1 11-10 0,2-11-16 0,-2 11-12 15,4-10-10-15,-4 10-4 0,8-11-9 0,-8 11-1 16,10-10-12-16,-10 10 2 0,13-10-11 0,-13 10 10 16,12-7-6-16,-12 7 5 0,17-3-9 0,-17 3 1 15,15 0-1-15,-15 0-3 0,17 3 4 0,-17-3-5 16,14 7 3-16,-7-1-5 0,2 2 0 0,-3-2 3 15,1 2-11-15,-4 2-39 0,3-3-37 0,-4 3-50 16,2 0-75-16,-3-2-101 0,-1 1-233 0,2 0-56 16</inkml:trace>
          <inkml:trace contextRef="#ctx0" brushRef="#br0" timeOffset="13489.8745">4232 444 322 0,'-4'6'376'0,"4"-6"-122"16,0 0-30-16,0 0-69 0,0 0-18 0,0 0-44 15,0 0-3-15,0 0-35 0,21-1 7 0,-21 1-35 16,17 0-36-16,-17 0-66 0,22-1-71 0,-22 1-120 16,22-4-146-16,-22 4 126 0</inkml:trace>
          <inkml:trace contextRef="#ctx0" brushRef="#br0" timeOffset="13654.5802">4249 579 242 0,'0'0'480'16,"-8"7"-159"-16,8-7-31 0,-9 9-99 0,9-9 9 16,0 0-72-16,0 0 17 0,0 0-73 0,0 0 29 15,0 0-62-15,0 0 29 0,17-2-64 0,-8-2-51 16,2-2-124-16,1 1-161 0,1-2-209 0,-1-2-48 15</inkml:trace>
        </inkml:traceGroup>
        <inkml:traceGroup>
          <inkml:annotationXML>
            <emma:emma xmlns:emma="http://www.w3.org/2003/04/emma" version="1.0">
              <emma:interpretation id="{1EB499B5-604F-4A98-9473-D98CD25626AC}" emma:medium="tactile" emma:mode="ink">
                <msink:context xmlns:msink="http://schemas.microsoft.com/ink/2010/main" type="inkWord" rotatedBoundingBox="30586,12985 31500,12241 32121,13004 31207,13748"/>
              </emma:interpretation>
              <emma:one-of disjunction-type="recognition" id="oneOf9">
                <emma:interpretation id="interp45" emma:lang="en-US" emma:confidence="0.5">
                  <emma:literal>IF</emma:literal>
                </emma:interpretation>
                <emma:interpretation id="interp46" emma:lang="en-US" emma:confidence="0">
                  <emma:literal>ZE</emma:literal>
                </emma:interpretation>
                <emma:interpretation id="interp47" emma:lang="en-US" emma:confidence="0">
                  <emma:literal>IIF</emma:literal>
                </emma:interpretation>
                <emma:interpretation id="interp48" emma:lang="en-US" emma:confidence="0">
                  <emma:literal>FIF</emma:literal>
                </emma:interpretation>
                <emma:interpretation id="interp49" emma:lang="en-US" emma:confidence="0">
                  <emma:literal>ZOE</emma:literal>
                </emma:interpretation>
              </emma:one-of>
            </emma:emma>
          </inkml:annotationXML>
          <inkml:trace contextRef="#ctx0" brushRef="#br0" timeOffset="14787.8178">4801 70 286 0,'-11'-3'289'0,"11"3"-1"0,0 0-58 0,-17-2 14 16,17 2-38-16,0 0-29 0,-12-3-27 0,12 3-18 15,-8-6-10-15,8 6-10 0,-6-5-25 0,6 5-17 16,-4-9-1-16,4 9-6 0,0-10-14 0,0 10-1 16,4-11-12-16,-4 11-4 0,5-11-6 0,-5 11-1 15,9-11-7-15,-9 11-6 0,12-8-7 0,-12 8 4 16,14-5 0-16,-14 5-2 0,14-2-3 0,-14 2-2 15,17 4 4-15,-17-4-1 0,16 9 0 0,-9-2 1 16,-1 2-1-16,0 0 0 0,-1 3 5 0,-1 2 4 16,-3 0 5-16,-1 0 10 0,-1 0 10 0,-4 3 7 15,-1 2 2-15,-4-1 8 0,-1 0 5 0,-1 2 9 16,-2-1 15-16,0-2 8 0,-3 1-16 0,1-3 10 16,2-1-20-16,0-1 9 0,0 1-27 0,2-4 7 15,0 0-22-15,1-3 4 0,3 0-12 0,1 1 21 16,0 1-14-16,0-5 6 0,2 2-11 0,5-6 8 15,-8 7-17-15,8-7 7 0,-4 7-15 0,4-7 10 16,0 0-14-16,12 5 8 0,-12-5-13 0,17 2-4 16,-3-1 1-16,-14-1 3 0,30-1-2 0,-13 1-1 15,0 0 0-15,2-2 2 0,-1 1-1 0,0 1 2 16,3-2-3-16,-3 0 1 0,-1 2-1 0,-2 0-2 16,0-2 4-16,-1 1-4 0,-14 1-1 0,21-2-5 15,-21 2-6-15,19-2-26 0,-19 2-93 0,14-3-90 16,-14 3 21-16,9-6-76 0,-9 6-41 0,7-8-76 15,-7 8-417-15,6-9-344 0</inkml:trace>
          <inkml:trace contextRef="#ctx0" brushRef="#br0" timeOffset="15355.5481">5129 35 78 0,'-2'-8'440'0,"-1"-1"-113"0,0 1-39 15,-1 1-25-15,2-2-47 0,-4 3-37 0,2-1-34 0,-1-3-17 16,3 4-22-16,-2-1-12 0,-1 0-14 16,5 7-22-16,-6-10-6 0,6 10-10 0,-6-11 0 15,6 11-9-15,-3-10-6 0,3 10 4 0,-2-10-9 16,2 10-1-16,0-11-2 0,0 11-6 0,5-9-1 16,-5 9 2-16,6-9-9 0,-6 9 1 0,10-8-1 0,-10 8-7 15,11-7 9-15,-11 7-6 0,14-3 3 16,-14 3-3-16,20-2-1 0,-20 2-1 0,23 2 2 15,-23-2 1-15,26 3 1 0,-12-3-6 0,0 3-3 16,1-1 7-16,-1 0 0 0,1 0 1 0,-2 1-2 16,0-2 0-16,2 1-5 0,-15-2 7 0,23 4-2 0,-23-4 3 15,17 2 1-15,-17-2-3 0,0 0 5 0,19-2-2 16,-19 2 2-16,9-4-5 0,-9 4 3 0,0 0 2 16,5-8 0-16,-5 8 1 0,-2-10-1 0,2 10 0 15,-5-10 0-15,5 10-2 0,-12-11 0 0,12 11 0 16,-12-9-2-16,6 2 3 0,-1 5-2 0,7 2 4 15,-15-8 3-15,15 8-1 0,-12-6-1 0,12 6 8 16,-14-3-14-16,14 3 8 0,-16 2-5 0,16-2 17 16,-13 7 12-16,13-7-4 0,-15 10 0 0,8-2 9 15,2 3 2-15,-2-1 15 0,1 4 13 0,0 2 13 16,1 0 0-16,1 3-2 0,-1 1-9 0,2 0-6 16,-1 1-7-16,2 2-10 0,-1 0-2 0,0 1-12 15,0 0-4-15,3-1-7 0,-3 1-1 0,0 0-4 16,2 0-3-16,-4 0 1 0,4-1-5 0,-3 1 11 15,2-3-12-15,-1 1 11 0,0-4-19 0,-1 3 12 16,3-3-16-16,-3-3-13 0,3-2 12 0,-2 0-32 16,0 0-10-16,3-3-48 0,0 0 2 0,-1-3-70 0,0 0 32 15,1-7-61-15,0 12-24 0,0-12-58 0,0 0-44 16,0 0-94-16,5 5-227 0,-5-5-149 0</inkml:trace>
          <inkml:trace contextRef="#ctx0" brushRef="#br0" timeOffset="15608.0113">5014 318 443 0,'0'0'331'0,"-13"-8"-53"15,13 8-27-15,-12-4-34 0,12 4-25 0,-9-4-28 16,9 4-22-16,-9-5-27 0,9 5-17 0,0 0-11 16,-9-3-15-16,9 3-11 0,0 0-4 0,0 0-8 15,0 0-6-15,9-8-8 0,-9 8-10 0,14-2 1 16,-14 2-3-16,21-6-10 0,-8 5 0 0,0-1 1 15,4 0-7-15,-1-1-2 0,2 3 3 0,-1-5-3 16,4 4-3-16,1-2-5 0,-3 2 3 0,0-1 0 16,-1-2-2-16,-2 3-1 0,0-1-10 0,-3 0-32 15,1 2-28-15,-14 0-34 0,21-2-48 0,-21 2-47 16,17 0-74-16,-17 0 10 0,0 0-245 0,18 0-8 16</inkml:trace>
          <inkml:trace contextRef="#ctx0" brushRef="#br0" timeOffset="15998.1145">4588 608 2 0,'-14'6'324'0,"2"1"-89"16,0-3-27-16,3 0-33 0,-1 3-17 0,2-1-23 15,8-6-6-15,-12 7-11 0,12-7-5 0,-6 7-8 16,6-7-8-16,0 0-8 0,3 10-13 0,-3-10-5 16,14 3-7-16,-14-3-13 0,26 0 1 0,-9-2-7 15,6-1 5-15,3-1-12 0,3-2-7 0,5 2 0 16,2 0-10-16,6-4 7 0,-2 1 0 0,6 1-1 16,-2 0-9-16,2-3 5 0,-4 4-8 0,5-1 1 15,-2 0 42-15,-1-1-53 0,-1 2 20 0,1 1-22 16,-3 0 11-16,1-3-2 0,-5 3 4 0,-2 1 1 0,0-2 7 15,-4 2-1-15,3 1-6 0,-5-3-2 0,-6 2 0 16,3-1 44-16,-6 0-59 0,1 2-2 16,-4 0 4-16,-3 0 44 0,3-1-60 0,-5 1 3 0,-12 2 7 15,22-2 46-15,-22 2-54 0,18-4 45 0,-18 4-56 16,13-3-4-16,-13 3-71 0,10-6-28 0,-10 6-56 16,0 0-47-16,7-4-96 0,-7 4-286 0,0 0-123 15</inkml:trace>
        </inkml:traceGroup>
      </inkml:traceGroup>
      <inkml:traceGroup>
        <inkml:annotationXML>
          <emma:emma xmlns:emma="http://www.w3.org/2003/04/emma" version="1.0">
            <emma:interpretation id="{3DCF9A60-7A46-437E-8AC7-83F7BD9A305A}" emma:medium="tactile" emma:mode="ink">
              <msink:context xmlns:msink="http://schemas.microsoft.com/ink/2010/main" type="line" rotatedBoundingBox="28228,13290 32170,13487 32141,14066 28199,13868"/>
            </emma:interpretation>
          </emma:emma>
        </inkml:annotationXML>
        <inkml:traceGroup>
          <inkml:annotationXML>
            <emma:emma xmlns:emma="http://www.w3.org/2003/04/emma" version="1.0">
              <emma:interpretation id="{77CD1173-9D30-4B93-B4E8-2A2B3D1262D2}" emma:medium="tactile" emma:mode="ink">
                <msink:context xmlns:msink="http://schemas.microsoft.com/ink/2010/main" type="inkWord" rotatedBoundingBox="28228,13290 28655,13311 28626,13890 28199,13868"/>
              </emma:interpretation>
              <emma:one-of disjunction-type="recognition" id="oneOf10">
                <emma:interpretation id="interp50" emma:lang="en-US" emma:confidence="0.5">
                  <emma:literal>F</emma:literal>
                </emma:interpretation>
                <emma:interpretation id="interp51" emma:lang="en-US" emma:confidence="0">
                  <emma:literal>Z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f</emma:literal>
                </emma:interpretation>
                <emma:interpretation id="interp54" emma:lang="en-US" emma:confidence="0">
                  <emma:literal>%</emma:literal>
                </emma:interpretation>
              </emma:one-of>
            </emma:emma>
          </inkml:annotationXML>
          <inkml:trace contextRef="#ctx0" brushRef="#br0" timeOffset="5959.9329">1977 1179 9 0,'0'0'322'0,"-9"-7"-80"16,9 7-24-16,-7-4 1 0,7 4-43 0,0 0 3 0,-9-5-58 15,9 5 1-15,0 0-40 0,0 0 8 16,-8-6-34-16,8 6 24 0,0 0-28 0,0 0 36 15,0 0-40-15,-7-4 38 0,7 4-45 0,0 0 38 16,0 0-49-16,0 0 38 0,0 0-44 0,7-7 5 16,-7 7-11-16,11-4 45 0,-11 4-56 0,19-5 46 0,-8 1-52 15,2 1 40-15,1-3-48 0,1 3 40 0,3-2-42 16,1 0 43-16,1 0-49 0,-2 0 48 16,2 1-48-16,0 0 38 0,-3 0-35 0,-1 0 44 15,1 1-46-15,-4-1 48 0,1 2-62 0,1-1 60 16,-4 0-48-16,-11 3 44 0,17-1-42 0,-17 1 42 0,18-4-43 15,-18 4 42-15,14-3-44 0,-14 3 44 0,0 0-46 16,15-2 43-16,-15 2-43 0,0 0 34 16,14-6-44-16,-14 6 20 0,0 0-83 0,0 0-54 15,0 0-133-15,12-1-438 0,-12 1-224 0</inkml:trace>
          <inkml:trace contextRef="#ctx0" brushRef="#br0" timeOffset="5579.8326">1962 861 279 0,'0'0'352'16,"-12"1"-83"-16,12-1 1 0,0 0-62 0,0 0-11 15,-18-1-65-15,18 1 9 0,0 0-58 0,-9-3 16 16,9 3-32-16,0 0 30 0,0 0-52 0,-6-7 28 16,6 7-52-16,0 0 29 0,0 0-62 0,0 0 60 15,0-10-59-15,0 10 52 0,0 0-48 0,11-4 40 16,-11 4-42-16,12-4 36 0,-12 4-38 0,17-3 36 16,-17 3-39-16,18-3 40 0,-18 3-47 0,23-3 43 15,-9 3-45-15,-14 0 47 0,26-2-41 0,-9 0 37 16,-17 2-36-16,29 0 34 0,-29 0-37 0,29 0 40 15,-12 0-41-15,-17 0 36 0,29-1-34 0,-14-1 41 16,-2 1-40-16,0-2 38 0,1 1-43 0,-2-2 42 16,0 0-39-16,-2-1 45 0,-2 2-44 0,-2-2 34 15,-6 5-46-15,12-7 56 0,-12 7-40 0,6-12 39 16,-6 12-41-16,0-10 38 0,0 10-36 0,-2-13 37 16,2 13-42-16,-9-9 46 0,9 9-41 0,-9-11 49 15,9 11-48-15,-11-9 43 0,11 9-38 0,-11-5 42 16,11 5-47-16,-12-5 44 0,12 5-47 0,-12-1 45 15,12 1-42-15,0 0 43 0,-17 1-31 0,17-1 48 16,-11 6-42-16,11-6 47 0,-11 10-50 0,6-2 46 16,0 0-49-16,2 0 51 0,0 5-43 0,-3-3 55 15,4 3-49-15,-2-1 44 0,3 4-42 0,-1-2 33 16,0 0-42-16,-1 3 37 0,1 0-36 0,0 4 27 16,2-4-37-16,-1 4 34 0,0-1-37 0,-2 1 37 15,3 1-39-15,-1-2 37 0,0 1-44 0,-2-2 37 16,2 1-1-16,-1 1-2 0,1-1-2 0,-2-1-7 15,1-2 1-15,-1-1-7 0,3 0-4 0,-2 0-15 16,0-4-27-16,0 1-45 0,2-2-32 0,-3 1-34 16,3-4-41-16,0-8-50 0,-2 15-51 0,2-15-398 15,0 9-199-15</inkml:trace>
        </inkml:traceGroup>
        <inkml:traceGroup>
          <inkml:annotationXML>
            <emma:emma xmlns:emma="http://www.w3.org/2003/04/emma" version="1.0">
              <emma:interpretation id="{3A413DF1-44CC-472A-9E32-2705E57028D6}" emma:medium="tactile" emma:mode="ink">
                <msink:context xmlns:msink="http://schemas.microsoft.com/ink/2010/main" type="inkWord" rotatedBoundingBox="30840,13485 32167,13552 32146,13967 30819,13901"/>
              </emma:interpretation>
              <emma:one-of disjunction-type="recognition" id="oneOf11">
                <emma:interpretation id="interp55" emma:lang="en-US" emma:confidence="0.5">
                  <emma:literal>25</emma:literal>
                </emma:interpretation>
                <emma:interpretation id="interp56" emma:lang="en-US" emma:confidence="0.5">
                  <emma:literal>2 C</emma:literal>
                </emma:interpretation>
                <emma:interpretation id="interp57" emma:lang="en-US" emma:confidence="0">
                  <emma:literal>2 F</emma:literal>
                </emma:interpretation>
                <emma:interpretation id="interp58" emma:lang="en-US" emma:confidence="0">
                  <emma:literal>2 °</emma:literal>
                </emma:interpretation>
                <emma:interpretation id="interp59" emma:lang="en-US" emma:confidence="0">
                  <emma:literal>2 a</emma:literal>
                </emma:interpretation>
              </emma:one-of>
            </emma:emma>
          </inkml:annotationXML>
          <inkml:trace contextRef="#ctx0" brushRef="#br0" timeOffset="16656.22">4893 934 294 0,'0'0'327'0,"-11"3"-34"16,11-3-25-16,0 0-41 0,-15 3-33 16,15-3-26-16,0 0-31 0,0 0-28 0,0 0-19 0,-14-3-7 15,14 3-15-15,0 0 0 0,0 0-17 0,0 0-11 16,-6-6-1-16,6 6-4 0,0 0-5 0,6-4 2 16,-6 4-3-16,9-6-4 0,-9 6-3 0,11-5-10 15,-11 5 1-15,9-3 1 0,-9 3-4 0,14 0 2 16,-14 0-1-16,14 0 6 0,-14 0 10 15,17 7 7-15,-7-4 11 0,-10-3-10 0,20 8 9 0,-11-1-3 16,-2 2 5-16,3-1 2 0,-3 3 29 0,0-2 8 16,-2 2 2-16,-1 2-4 0,-2 0-9 0,1 0-4 15,-3 0-2-15,-3-1-1 0,-3 3-1 0,1 0-9 16,-3 0-9-16,-4 3-7 0,1-2-6 16,-5 0-7-16,-1 2-2 0,1-3-7 0,-3 0 4 0,-3 1-12 15,4-3 16-15,-4-1-19 0,4-2 5 0,-1-1-10 16,1-2 17-16,-2 1-18 0,1-2 13 0,1-1-16 15,1-2 13-15,0-3-8 0,0 3 7 0,2-6-14 16,-2 3 11-16,4-1-13 0,-1-5 11 16,-1 2-14-16,3-3-1 0,0 1 1 0,2-2-1 15,-1-2 1-15,5 1-1 0,-2 0 0 0,3-1 0 0,1 0-4 16,-3 1 2-16,7 1 3 0,-1 1 0 0,0-3 0 16,2 3-2-16,-1 7 4 0,3-16-1 0,-3 16 4 15,7-12 0-15,-7 12-5 0,10-11 3 16,-10 11 1-16,10-7 2 0,-10 7 0 0,17-4-3 15,-17 4 4-15,18 0 5 0,-18 0-5 0,22 2 6 0,-9 3-6 16,1-2-1-16,0 5 5 0,3 0-1 0,1-3 0 16,-1 3 0-16,0 3 1 0,4-3 0 0,-5 2-2 15,4-1 2-15,-2 2 0 0,0 0-2 0,1-3-2 16,0 5 1-16,-3-4 4 0,1 1-10 16,-1-2 20-16,1 4-22 0,-1-3-4 0,-1-2-51 0,-4 2-40 15,1-1-88-15,0-2 16 0,-3 0-75 0,0 0 23 16,1-2-55-16,-10-4-62 0,14 5-398 0,-14-5-249 15</inkml:trace>
          <inkml:trace contextRef="#ctx0" brushRef="#br0" timeOffset="17029.9228">5258 1045 344 0,'-2'-7'339'0,"-1"-3"-87"0,3 10 0 16,-8-13-46-16,8 13-37 0,-6-11-21 0,6 11-30 15,-7-7-31-15,7 7-8 0,-11-6-17 0,11 6-9 16,0 0-8-16,-17 4-7 0,17-4-20 0,-12 4-9 16,12-4 23-16,-11 7-2 0,11-7-3 0,-11 11-1 15,11-11 2-15,-6 12 2 0,1-3 1 0,5-9 1 16,-4 12-8-16,1-2 9 0,2-1 0 0,1-9-7 0,0 15-2 16,1-8 8-16,2 3 0 0,-2 0-1 15,4-3-3-15,0 1-4 0,-1 3-4 0,4-5-6 16,-2 4-2-16,2-2 2 0,-1 0-3 0,2 1-2 15,1 0 47-15,-1-3-65 0,0 3 51 0,-1-1-49 0,4-2 45 16,-3 1-53-16,-2-1 53 0,4-1-57 16,-3 2 52-16,1-1-55 0,2 0 52 0,-3-1-54 15,-2 1 54-15,0-2-55 0,-6-4 53 0,14 9-54 0,-14-9 53 16,9 9-54-16,-9-9 54 0,9 9-55 0,-9-9 30 16,8 11-31-16,-8-11 38 0,4 9-67 0,-4-9 25 15,2 10-60-15,-2-10 11 0,-1 5-68 0,1-5-29 16,-3 9-41-16,3-9-55 0,0 0-307 0,-7 4-96 15</inkml:trace>
          <inkml:trace contextRef="#ctx0" brushRef="#br0" timeOffset="17388.5707">5244 1108 65 0,'0'0'344'15,"-5"-11"-117"-15,5 11-13 0,-5-8-47 0,5 8 6 0,-4-9-60 16,4 9 9-16,-5-7-50 0,5 7 17 16,0 0-42-16,-6-8 20 0,6 8-39 0,0 0 25 15,-5-8-36-15,5 8 23 0,0 0-14 0,0 0 40 16,-4-7-14-16,4 7 2 0,0 0-7 0,0 0-14 0,0 0-11 16,3-9 3-16,-3 9-2 0,8-3-7 15,-8 3-5-15,11-9 0 0,-11 9-5 0,16-4-9 16,-8 0 10-16,3 0-2 0,1 1-2 0,0 1 1 0,-1-2-3 15,3 1 2-15,1 0 4 0,-1 2-6 0,-1-2-28 16,0 2 38-16,2-3-41 0,-2 2 32 0,-1 1-21 16,2 1 29-16,-14 0-25 0,21-5 27 0,-21 5-25 15,17-3 27-15,-17 3-31 0,17-1 32 0,-17 1-32 16,12-1 23-16,-12 1-21 0,11-2 31 0,-11 2-29 16,0 0 26-16,13-1-34 0,-13 1 1 0,0 0-77 15,13-3-24-15,-13 3-121 0,0 0-286 0,9-5-33 16</inkml:trace>
          <inkml:trace contextRef="#ctx0" brushRef="#br0" timeOffset="17555.0938">5813 957 58 0,'0'0'522'0,"0"0"-135"0,17-2-102 16,-17 2-53-16,0 0-65 0,0 0-17 0,17 0-40 0,-17 0-12 15,0 0-70-15,0 0-78 0,0 0-135 16,16 0-127-16,-16 0-157 0,0 0 49 0</inkml:trace>
        </inkml:traceGroup>
      </inkml:traceGroup>
    </inkml:traceGroup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4:31.21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CCF5BB4-A381-4336-871A-FC1E3C9A2B9B}" emma:medium="tactile" emma:mode="ink">
          <msink:context xmlns:msink="http://schemas.microsoft.com/ink/2010/main" type="inkDrawing"/>
        </emma:interpretation>
      </emma:emma>
    </inkml:annotationXML>
    <inkml:trace contextRef="#ctx0" brushRef="#br0">18 88 119 0,'0'0'283'0,"-5"-13"-58"15,5 13-51-15,-3-13-29 0,3 13 4 0,-4-11-6 16,4 11-33-16,-5-10-18 0,5 10-12 0,-1-10-3 15,1 10 10-15,0-8-3 0,0 8-8 0,0 0-4 16,0-13-12-16,0 13-4 0,0 0-15 0,0-7-3 16,0 7 3-16,0 0-1 0,0 0 2 0,11-3-3 0,-11 3-5 15,12 1 8-15,-12-1 1 0,16 8 4 16,-5-5-4-16,0 2-6 0,2 2-4 0,0 0-5 16,1 0 6-16,0 2-14 0,2-1 7 0,0-1-16 15,-1 3-5-15,1-2 0 0,0 1-1 0,-3 2-3 16,4-5 3-16,-2 4-1 0,-1-2 0 0,-2-2-7 15,0 1-5-15,-1 0 7 0,1-1 0 0,-2 0 2 16,2-1-14-16,0-1-24 0,-12-4-38 0,17 7-52 16,-17-7-74-16,18 2-36 0,-18-2-128 0,16-2-147 15,-16 2-12-15</inkml:trace>
    <inkml:trace contextRef="#ctx0" brushRef="#br0" timeOffset="-310.2618">101 35 267 0,'0'0'231'0,"0"0"-42"0,0 0-19 0,0 0-13 0,0 0-18 16,0 0-25-16,0 0-16 0,0 0-19 0,0 0-10 16,0 0 8-16,0 0 12 0,-8 8-7 15,8-8 14-15,-1 9 14 0,1-9-28 0,0 13 17 16,0-13-2-16,0 14-8 0,0-4-18 0,0 0-9 15,0 1-10-15,0-1-3 0,0 4-8 0,0-1-1 0,0-1-2 16,0 1-5-16,0 2 39 0,0-3-57 0,0 2 42 16,-2 1-55-16,2-3 47 0,0 1-63 15,-1 0 56-15,1-2-54 0,0 2 43 0,0-3-47 16,0 1 1-16,-2-2 5 0,2 0-2 0,0-2-2 16,0-7-5-16,0 15-16 0,0-15-21 0,-2 12-40 15,2-12-6-15,-1 10-53 0,1-10-71 0,0 0-87 0,0 0-280 16,0 0-106-16</inkml:trace>
    <inkml:trace contextRef="#ctx0" brushRef="#br0" timeOffset="618.2211">678-17 145 0,'0'0'326'0,"5"-6"-64"16,-5 6-37-16,0 0-33 0,5-6-40 0,-5 6-35 15,0 0-22-15,0 0-20 0,0 0-12 16,-11 2-10-16,11-2-10 0,-12 7-4 0,2-3-10 16,-1 2-7-16,-2 1-3 0,-1 0 3 0,0 0-9 0,-4 1 1 15,-2 3-4-15,2-3-2 0,-5 2 0 0,1 0 22 16,-1-1-27-16,2 2 21 0,0-1-31 0,-2-1 27 15,6 0-25-15,-1 1 14 0,1-3-21 16,0 0 9-16,6 0-50 0,-2-2 10 0,1 1-35 0,2-2 20 16,10-4-36-16,-13 7 40 0,13-7-31 15,-9 5 31-15,9-5-55 0,0 0 41 0,0 0-41 0,0 0 35 16,14-6-43-16,-6 0 40 0,2 4-33 0,0-4 56 16,5 2-52-16,-4-6 83 0,6 4-42 0,1-2 56 15,-1 0-46-15,-1-3 65 0,0 3-42 16,1-1 73-16,-2 1-30 0,1-2 8 0,1 2 21 15,-1-1-1-15,-2-1 3 0,1 2-5 0,0-2 14 0,0 3 7 16,-4 0 3-16,0-1 8 0,1 1 3 0,-2 2 3 16,-1-1 7-16,0 2-1 0,-1-3-4 0,-8 7 2 15,14-7-11-15,-14 7-5 0,12-6-4 16,-12 6-7-16,9-6 5 0,-9 6 21 0,0 0 27 16,0 0-1-16,16 3 7 0,-16-3-2 0,5 6 18 0,-5-6-26 15,5 12 40-15,-2-4-49 0,-3 0 35 0,2 2-32 16,-1 2 19-16,1-1 2 0,-2 3-15 0,1 2-6 15,-1-1-3-15,3 1-12 0,-3 1 9 16,0 1 4-16,0 3-12 0,-3-1 1 0,3 2 6 0,-1 0-20 16,1 0-11-16,0 2-7 0,-2-1-6 0,1 0-8 15,1-1-5-15,-2 1-4 0,0-2-2 0,1 1-7 16,-3-1-2-16,4-1-1 0,0-2-1 0,-1-1-4 16,-1 0-1-16,2-3-1 0,0 1-1 0,0-3-2 15,-2 2 2-15,2-4-7 0,0 1 5 0,0-11-1 16,0 16-6-16,0-16-7 0,0 14-9 0,0-14-18 15,2 12-19-15,-2-12-44 0,2 8-58 0,-2-8-66 16,0 0-19-16,0 0-23 0,8 4-31 0,-8-4-47 16,11-4-130-16,-11 4-213 0,12-10-193 0</inkml:trace>
    <inkml:trace contextRef="#ctx0" brushRef="#br0" timeOffset="1067.2571">910 387 351 0,'0'0'301'0,"-3"-7"-55"16,3 7-20-16,0 0-31 0,-3-9-40 0,3 9-35 16,0 0-17-16,-5-6-30 0,5 6-9 0,0 0-10 15,0 0-8-15,0 0-7 0,0 0-2 0,0 0-10 16,0 0 0-16,0 0-2 0,0 0-6 0,0 0 1 16,0 0-4-16,0 0 2 0,0 0 6 0,0 0-6 15,16-2 0-15,-16 2-3 0,0 0-2 0,17 2-12 16,-17-2 10-16,0 0-6 0,18-2 4 0,-18 2-8 15,17-1-12-15,-17 1 22 0,18-3-6 0,-18 3-1 16,20-6 2-16,-8 2-4 0,-2 1-1 0,2-3 1 16,-3 2-5-16,1-2 3 0,1 0 2 0,-3 0-7 15,1 0 5-15,-2 1 5 0,0-2-5 0,-2 1 3 16,2 0-24-16,-5-1 31 0,-2 7-23 0,4-11 24 16,-4 11-22-16,0-11 25 0,0 11-17 0,-3-10 16 15,3 10-14-15,-10-7 23 0,10 7-19 0,-13-6 12 16,13 6 1-16,-18 0-4 0,18 0 1 0,-23 3-5 15,11 0-2-15,-2 2 14 0,2 1-17 0,-5 4 9 16,3 1 0-16,-1-1 34 0,-1 4-43 0,3 0 5 16,0-1 2-16,2 2-3 0,0 1 1 0,1 1-3 15,3-1 1-15,0 1 2 0,1 0-3 0,5-4-2 16,-1 1 1-16,2 0 3 0,3 0-3 0,3-3-2 16,1 0 0-16,2 0-2 0,3 0-12 15,2-2-12-15,2-3-38 0,2 1-52 0,0-3-75 0,5-2-33 16,-6-2-389-16,6-2-122 0</inkml:trace>
    <inkml:trace contextRef="#ctx0" brushRef="#br0" timeOffset="1609.5946">1398 424 279 0,'-11'-7'245'0,"0"0"-24"0,4-1 9 16,-3 3-34-16,2-1-42 0,-1-1-19 0,2 1-16 16,7 6-28-16,-11-8-11 0,11 8-14 0,-12-8-16 15,12 8-11-15,-5-8-8 0,5 8-6 0,0 0-3 16,3-11-9-16,-3 11-1 0,9-8-1 0,-9 8-13 16,16-8 7-16,-4 5-1 0,2-1 3 0,1-1-7 15,3 1 2-15,2-2 0 0,0 1-1 0,3-1-2 16,-1 2 1-16,5-3 0 0,2 0-11 0,-3-1 6 15,2 3-22-15,-5-1-51 0,-1 1-2 0,2-3-61 16,-4 4 14-16,0-1-53 0,-2-2 23 0,-1-1-235 16,-2 3 154-16</inkml:trace>
    <inkml:trace contextRef="#ctx0" brushRef="#br0" timeOffset="1371.6266">1387 89 201 0,'-1'-16'331'0,"0"5"-63"15,-2 0-41-15,3 1-23 0,-1 2-20 0,-1 0-4 16,2 8-14-16,-2-15-26 0,2 15-28 0,-1-11-25 15,1 11-20-15,0 0-6 0,1-12 23 0,-1 12 0 16,0 0-9-16,0 0-4 0,0 0 19 0,5 8-32 16,-5-8 48-16,5 15-33 0,-4-6 41 0,2 3-47 15,0 0 43-15,-3 3-48 0,2 0-13 0,0 1-6 16,-2 1-3-16,1 1-9 0,-1 2-2 0,-1 1-7 16,1 1-3-16,-2 0-1 0,2 2-5 0,0-2-2 15,-2 2 4-15,2 0-10 0,0-2 2 0,0 2-3 16,0 0-1-16,0-2-2 0,0-1-6 0,2-1-17 15,-2-2-35-15,2-1-38 0,-1-3-18 0,-1 1-21 16,1-2-7-16,2 0-26 0,-2-4-44 0,-1 0-4 16,4 0-79-16,-4-9-69 0,5 10-173 0,-5-10-42 15</inkml:trace>
    <inkml:trace contextRef="#ctx0" brushRef="#br0" timeOffset="2166.0436">1760 54 283 0,'0'0'256'16,"-10"-9"-21"-16,10 9-29 0,-6-7-29 0,6 7-28 16,0 0-20-16,-7-7-18 0,7 7-21 0,0 0-19 0,-6-6-13 15,6 6-7-15,0 0-7 0,0 0 10 0,0 0 16 16,0 0-4-16,-3 8-5 0,3-8 4 0,2 10 1 16,-2-10 4-16,3 16 12 0,-3-4-18 15,0-1-8-15,1 2-10 0,2 0-5 0,-3 3-7 0,1 0 0 16,-1 0-6-16,0 0 42 0,0 4-56 0,0 0 37 15,0 1-52-15,0-1 6 0,0 3-7 0,-1-1 5 16,1-2 0-16,-3 2-2 0,2 0-1 0,1-1 5 16,-2-2-2-16,1-2-1 0,-1 0-2 0,0-3 0 15,1 0 0-15,1 0-1 0,-3-4 4 0,2-2 0 16,1 2 4-16,0-3 6 0,0-7 12 0,0 14-1 16,0-14-9-16,0 0-4 0,0 8 0 0,0-8-5 15,0 0 7-15,0 0-4 0,10-9-11 0,-7 3 9 16,1-2-4-16,2-1-2 0,0-1-7 0,3-3 45 15,-2 2-42-15,1-4 34 0,2 2-47 0,0 0 2 16,-3-2 5-16,4 1 0 0,-4-1-2 0,4 4 6 16,-5-2 1-16,3 2-2 0,-1 1 0 0,-1 0 21 15,2 1-22-15,-3 1 2 0,2-1 1 0,-2 2 6 16,3 1-5-16,-2-1-6 0,-1 1 4 0,-6 6 2 16,12-9 0-16,-12 9-2 0,12-4 6 0,-12 4 1 15,14-1 29-15,-14 1-37 0,0 0-2 0,14 4 5 16,-14-4 0-16,12 9-4 0,-12-9 9 0,6 12 42 15,-1-4-51-15,-1-1 4 0,-2 2 1 0,3 1 2 16,-1 0 0-16,-2 1-8 0,-2-1 10 0,4 0-7 0,-3 2 5 16,1-1-2-16,-2 0-1 0,2-1-4 0,-2-1-9 15,2 1-29-15,-1 0-16 0,-1-1-15 16,2 0-28-16,-2-9-7 0,3 11-22 0,-3-11-32 16,7 13-82-16,-7-13 5 0,11 2-311 0,-11-2-64 0</inkml:trace>
    <inkml:trace contextRef="#ctx0" brushRef="#br0" timeOffset="2589.2237">2249 303 145 0,'0'-16'275'0,"0"16"-13"0,1-11-82 16,-1 11 21-16,2-13-52 0,-2 13 0 0,2-11-33 16,-2 11 8-16,0-9-43 0,0 9 9 0,2-7-42 15,-2 7 21-15,0 0-34 0,-2-8 22 0,2 8-19 16,0 0 25-16,0 0-34 0,0 0 19 0,0 0 7 15,-14 5-5-15,14-5-7 0,-6 10-1 0,6-10 8 16,-8 12-5-16,4-1 4 0,-1-3-10 0,2 2-7 16,-1 0-5-16,2 3 0 0,-1-2 2 0,1 0 5 15,-2 0-9-15,4 3-2 0,0 0-4 0,0-1 2 16,1 1-6-16,2-2-1 0,-2 2-1 0,0-3-2 16,3 0-1-16,-3 0-6 0,4-1 1 0,-1-2 5 15,-1-1 4-15,2-1 2 0,0 2 0 0,0-3-2 16,-5-5-12-16,13 7 19 0,-13-7-13 0,19 3-1 15,-19-3 0-15,18-2-3 0,-5-1 3 0,-13 3 0 16,20-7-5-16,-9 0 1 0,-1 2-5 0,-2-1 8 16,1-5-8-16,-3 0 1 0,1 2 1 0,-2-2-11 15,-4-2 11-15,3 0 4 0,-3 2-9 0,-2-5-2 16,-1 3 3-16,0-1 36 0,-3 1-8 0,-1 0-44 16,0-1-8-16,-1 5 5 0,0-4-4 0,-2 3-3 0,-3 0-15 15,5 2-14-15,-2-1-11 0,-3 1-18 16,2 3-2-16,1 1-47 0,0 0-12 0,9 4-59 15,-19-5-10-15,19 5-97 0,-14-2-159 0,14 2 43 16</inkml:trace>
    <inkml:trace contextRef="#ctx0" brushRef="#br0" timeOffset="3303.2904">2692 247 340 0,'0'0'272'0,"14"-3"-20"16,-14 3-64-16,12-2 10 0,-12 2-50 0,11-6 12 16,-11 6-6-16,8-7-18 0,-8 7-9 0,0 0-2 0,9-7-23 15,-9 7-21-15,0 0 7 0,0-7-15 0,0 7-10 16,-6-6-17-16,6 6-1 0,-7-5-6 0,7 5-2 16,-13-5 1-16,13 5-8 0,-14-1 2 0,14 1-6 15,-19 2-9-15,7 2 6 0,0 1 4 0,1-1 0 16,-5 3 7-16,3 1-4 0,-2 3-1 0,0-1 0 15,1 1-1-15,0 3 12 0,2 0-4 0,1-1 2 16,-1 2-4-16,2 4-2 0,1-5-1 0,2 4-4 16,2-2-5-16,0 2-4 0,3-3 3 0,2-1-2 15,0-1 0-15,0 0-2 0,4 2-2 0,1-6 4 16,-2 2 0-16,6 0-3 0,-1-4-5 0,2 1-3 16,1-3 4-16,0 0-2 0,2-1-2 0,0-3-2 15,-13-1 5-15,30-1-5 0,-15-3-8 0,6-1 5 16,-5-2 0-16,3 0 1 0,-1-3-5 0,0 0 7 15,-1 0-2-15,1-7-1 0,0 1 16 0,-2-1-28 16,1-4 4-16,-4 0-7 0,0-2 4 0,-2-2 1 16,2-1 0-16,-5 1 37 0,-3-2-45 0,3-2 38 15,-4-2-43-15,-3 2 38 0,3-1-5 0,-4-1-1 16,-3 0-7-16,2 1-1 0,-1 0-3 0,-1 3 1 16,-4-1-2-16,5 6-1 0,-3 0-1 0,0 3 1 15,-2-1-5-15,-2 3 1 0,4 1-3 0,2 3 5 16,-1 0-4-16,-1 3-5 0,0-2 5 0,4 5-1 15,-4 2 3-15,5 5 3 0,-10-12-5 0,10 12 4 16,-11-1 0-16,11 1 0 0,-14 1-1 0,14-1 1 16,-12 9 2-16,7-2 17 0,-2 1-20 0,2 5 5 0,0-2-3 15,2 4 1-15,-1 3 1 0,2 0 2 16,-1 1-34-16,1 2 41 0,-1 3-41 0,3-3 51 16,0 3-36-16,0 1 1 0,4-1 0 0,-3 0 8 15,2 1 0-15,-2-1 6 0,0 0-1 0,2 2 0 16,0-4 6-16,0 4 4 0,3-1-8 0,-4-2 7 0,2-1-6 15,-1-2 4-15,2 0 0 0,-1-2 2 16,1 1-1-16,-2 0-2 0,0-5-12 0,3 1 11 16,-4-1-1-16,1-3-1 0,-1 2 1 0,2-2 1 15,-1 1 1-15,-1-3-3 0,0 0-3 0,-1 1 3 0,3-3-5 16,-1 0-9-16,-3-7-17 0,5 10-33 0,-5-10-30 16,4 8-22-16,-4-8-48 0,5 7-55 0,-5-7-73 15,0 0-485-15,0 0-295 0</inkml:trace>
    <inkml:trace contextRef="#ctx0" brushRef="#br0" timeOffset="3853.6578">3349 95 185 0,'-15'-6'358'0,"15"6"-97"0,0 0-29 0,-12-3-45 15,12 3-40-15,0 0-7 0,-6-7-19 0,6 7-29 16,0 0-13-16,3-7-12 0,-3 7-18 0,8-7-10 16,-8 7-8-16,16-3-6 0,-16 3-11 0,19-8 3 15,-7 5-4-15,2 0-4 0,-1-2-2 0,2 0 2 16,4 1-6-16,-1-2 3 0,0 1-8 0,3-2 5 15,-3 2 1-15,1 0-4 0,-2-1-3 0,0 1 3 16,-4-2 3-16,1 3-3 0,-2 0 2 0,-1 0 3 16,0-2-8-16,-11 6 2 0,12-10 4 0,-12 10-2 15,8-8 4-15,-8 8-4 0,4-12 5 0,-4 12-6 16,-4-8 3-16,4 8-3 0,-5-9 0 0,5 9 5 16,-8-8-6-16,8 8 2 0,-10-7-2 0,10 7 1 15,-10-4 3-15,10 4 0 0,-9-3 0 0,9 3-5 16,0 0 10-16,0 0 5 0,-17 1 12 0,17-1 14 15,-4 7-4-15,4-7 4 0,-5 13 12 0,5-13-5 16,-2 17 14-16,2-7 20 0,0 1-29 0,2 4 32 16,0-2-34-16,1 5 37 0,-1-1-56 0,0 1 0 15,-1 0 0-15,3 3-4 0,-2 1 3 0,-2-1-4 16,4-2-7-16,-2 4 1 0,-2-1-4 0,4 0 2 16,-3-2 0-16,-1 3-5 0,1-1-3 0,-1-2-4 0,0 4 5 15,0-6-7-15,0 0 2 0,0 1 10 16,-1-1-14-16,0-2-10 0,1 0-8 0,0-2-36 15,0 1-35-15,0-2-30 0,0 0-64 0,0-3-24 16,0 0-82-16,0-10-33 0,0 15-249 0,0-15-87 0</inkml:trace>
    <inkml:trace contextRef="#ctx0" brushRef="#br0" timeOffset="4203.6563">3449 555 146 0,'0'0'313'16,"-12"-3"-25"-16,12 3-60 0,-11-4 8 0,11 4-71 15,0 0-1-15,-15-4-55 0,15 4 2 0,0 0-45 16,0 0-6-16,-11-3-20 0,11 3 19 0,0 0-25 16,0 0 19-16,0 0-24 0,0 0 13 15,-11-4-8-15,11 4-19 0,0 0 13 0,0 0-21 0,12-1 17 16,-12 1-21-16,15-3 18 0,-15 3-5 0,21-1-1 15,-7-2-25-15,3 3 25 0,-3-2-7 0,5-1 0 16,1 3 0-16,2-2-3 0,-1 0 1 0,1 1-3 16,1-3 0-16,1 2-5 0,-1 0 11 0,-2 0-4 15,-3-1 3-15,0 2-4 0,-3-1-1 0,0 1 0 16,-1-1 0-16,0 2-1 0,-14 0-6 0,20-4 8 16,-20 4 0-16,18-1-2 0,-18 1-1 0,14-2-19 15,-14 2 15-15,12-2-17 0,-12 2-35 0,0 0-53 16,0 0-37-16,14-3-94 0,-14 3-78 0,0 0-152 15,0 0 50-15</inkml:trace>
    <inkml:trace contextRef="#ctx0" brushRef="#br0" timeOffset="4616.689">4115 454 511 0,'0'0'379'0,"0"0"-83"15,0 10-68-15,0-10-45 0,0 0-25 16,0 0-23-16,0 10-37 0,0-10-19 0,0 0-20 15,0 0-10-15,4 8-14 0,-4-8-2 0,0 0-18 0,0 0-13 16,0 0-44-16,0 0-69 0,3 7-112 0,-3-7-107 16,0 0-158-16,0 0 23 0</inkml:trace>
    <inkml:trace contextRef="#ctx0" brushRef="#br0" timeOffset="4422.5476">4144 135 525 0,'1'-9'401'0,"2"2"-53"0,-1-1-68 0,-2 8-40 16,2-12-55-16,-2 12-29 0,3-11-47 0,-3 11-9 16,2-10-27-16,-2 10-13 0,4-7-15 0,-4 7-11 15,0 0-6-15,0 0-6 0,0 0-14 0,0 0-9 16,0 0-19-16,0 0-34 0,0 0-35 0,0 0-35 16,0 0-74-16,-2 8-55 0,2-8-28 0,-2 10-219 15,2-10 7-15</inkml:trace>
    <inkml:trace contextRef="#ctx0" brushRef="#br0" timeOffset="5601.8697">4863-85 322 0,'0'0'292'15,"-10"0"-16"-15,10 0-14 0,-9-6-16 0,9 6-28 16,0 0-18-16,-12-2-30 0,12 2-35 0,0 0-22 15,0 0-20-15,-13-3-23 0,13 3-12 0,0 0-4 16,0 0 4-16,0 0-3 0,-7-5-3 0,7 5-5 16,0 0-7-16,0 0-8 0,0 0 0 0,0 0-12 15,6-8 2-15,-6 8-12 0,18-3-2 0,-4 0-2 16,-1 1 0-16,3-4 1 0,-2 4 9 0,3-1-19 16,4-2 4-16,-2 1-5 0,2-2 0 0,0 1 1 15,1-1-6-15,0 3 0 0,-3-4 3 0,0 0 4 16,-1 2-5-16,-3 0 7 0,-1 1-2 0,-1-2-2 15,-1 1 1-15,-5-1 0 0,4 0-7 0,-5-1 6 16,-1 0 2-16,-5 7 0 0,9-11-2 0,-9 11 0 16,3-15 16-16,-3 15-20 0,0-11 1 0,0 11-2 15,-3-11 2-15,3 11 3 0,-5-9 4 0,5 9-3 16,-4-9-4-16,4 9 0 0,0 0 7 0,-6-8 1 16,6 8-11-16,0 0 6 0,0 0 1 0,0 0 1 15,-12 2 4-15,12-2-5 0,-5 10 5 0,5-10 2 16,-6 12-4-16,6-12 7 0,-6 17-8 0,6-6-1 15,0 2 6-15,-1 1 9 0,1 3-5 0,0 2 2 16,0-1-21-16,1 4 34 0,-1 0-26 0,0 2 42 16,0 2-42-16,4 2 44 0,-1 0-42 0,-3 1-2 15,2 0 8-15,0 2-6 0,-1-3-7 0,-1 5 9 16,0-5 10-16,0 2-2 0,0-3-5 0,0-2 6 16,1 4-3-16,2-5-2 0,-3 1-6 0,0 1 7 15,1-2-2-15,0 0 6 0,-1-2-14 0,0-2-2 16,0-1-3-16,0-1-17 0,0-3-24 0,0-2-19 15,0 1-27-15,0-3-27 0,0-1-37 0,0-3-37 16,0-7-110-16,0 11-295 0,0-11-114 0</inkml:trace>
    <inkml:trace contextRef="#ctx0" brushRef="#br0" timeOffset="5945.6501">5023 283 190 0,'-15'-7'194'16,"4"2"11"-16,-1 2-46 0,0 1 17 0,1-4-43 15,11 6 17-15,-17-5-47 0,17 5 5 0,-17-3-46 16,17 3 11-16,-12-5-38 0,12 5 9 0,-11-4-27 16,11 4 23-16,0 0-27 0,0 0 16 0,0 0-25 15,-3-7 25-15,3 7-28 0,12 0 23 0,-12 0-37 16,19-3 36-16,-7 1-27 0,3 0 27 0,2 1-29 15,5-4 18-15,2 2-16 0,0 1 8 0,1-3 1 16,3 1 2-16,2-1 2 0,1 0 6 0,0 1 4 16,-2 0-2-16,0 0-1 0,-5 0-3 0,-1-1-4 15,-1 2 2-15,0 0-4 0,-5 0 2 0,-4 0-1 16,2 1 0-16,-2-1 3 0,-13 3-10 0,22-2 5 16,-22 2-4-16,17-3-1 0,-17 3-2 0,13-4-17 15,-13 4-33-15,0 0-40 0,15-1-43 0,-15 1-47 16,0 0-33-16,0 0-201 0,13-3 123 0</inkml:trace>
    <inkml:trace contextRef="#ctx0" brushRef="#br0" timeOffset="6439.5796">5650 113 244 0,'0'0'313'0,"0"0"-37"16,0 0-32-16,-2-10-37 0,2 10-39 0,0 0-10 15,2-7-13-15,-2 7-20 0,0 0-27 0,0 0-19 16,3-8-14-16,-3 8-10 0,0 0-13 0,0 0-8 16,6-6-6-16,-6 6-2 0,0 0-5 0,0 0-6 0,17 2 6 15,-17-2 6-15,9 5-8 0,-9-5 2 16,8 7 8-16,-8-7 8 0,12 8-7 0,-8 1 0 16,2 2 0-16,-1-1 9 0,0 3-19 0,1-2 4 15,0 3-9-15,-1-1 4 0,2 1-9 0,-5 2 2 16,3 2 1-16,2-2-8 0,-2 1-3 0,-1 0 4 0,1 0-1 15,-2-2 2-15,-1 0-5 0,-2 1 1 16,3-2 2-16,-3 1-2 0,0-3-1 0,0 2 0 16,0 0 0-16,0-5-2 0,0 3 4 0,-1-3-1 15,-1 0 1-15,2-9-2 0,-2 17 5 0,2-17 0 16,-5 11 1-16,5-11-3 0,-7 11-4 0,7-11 7 0,-8 5-3 16,8-5 6-16,0 0-5 0,-15 0-1 0,15 0-1 15,-13-5 3-15,6 0-6 0,2-3 12 16,0 0 13-16,0-3-6 0,0-2-7 0,2 1 13 15,0-1 11-15,3-3-11 0,0-2-2 0,3 0 39 16,0-4-68-16,2 5 56 0,1-3-16 0,-1-1-7 0,5 1-8 16,-3 1-3-16,0 0-2 0,4 1-6 0,0-1-3 15,-1 3 4-15,2 0-4 0,-1 2-5 16,1-1-5-16,-2 3-7 0,2 0 1 0,0 1-20 16,-3 0-23-16,2 4-40 0,-2 0-42 0,2-1-34 15,-2 3-33-15,-9 5-37 0,14-7-42 0,-14 7-53 0,14-6-213 16,-14 6-56-16</inkml:trace>
    <inkml:trace contextRef="#ctx0" brushRef="#br0" timeOffset="7079.2161">6208 219 187 0,'0'0'292'0,"4"9"-53"0,-4-9-69 15,0 0 26-15,0 0-32 0,4 7-10 0,-4-7-54 16,0 0 6-16,0 0-47 0,0 0 12 0,0 0-37 16,0 0 17-16,13-2-28 0,-13 2 14 0,0 0-22 15,6-9 23-15,-6 9-28 0,5-5 5 16,-5 5-3-16,3-8 10 0,-3 8 0 0,1-13-6 0,-1 13 0 16,-1-11 25-16,1 11-3 0,-4-15-11 0,0 8-2 15,4 7 13-15,-6-13-8 0,6 13-3 0,-9-11 5 16,9 11-2-16,-11-11-10 0,11 11-2 0,-14-7-1 15,14 7 2-15,-13-6-7 0,13 6-2 16,-17-1 3-16,17 1-3 0,-19 1 2 0,19-1-2 16,-21 7 7-16,10-3-8 0,-1 3 6 0,0 0 1 0,1 1-2 15,3 0 3-15,-4 5 5 0,1-1 0 0,2 0-1 16,-2 2-8-16,5 0 9 0,-2 2 0 0,3-3-6 16,0 1 8-16,2-3-2 0,0 4 1 0,1-2-5 15,2 0 4-15,0-2-4 0,2 0-1 16,1 0-2-16,0 0 5 0,0-2 5 0,3-2-2 0,-4 1-5 15,7-2-3-15,-9-6 1 0,15 7-3 0,-15-7-1 16,20 7-2-16,-20-7-2 0,21 0-6 0,-21 0 8 16,27-5-1-16,-14 1-5 0,1-1-1 0,1 0 0 15,-4-1 1-15,3-4-2 0,1 1 1 16,-4-2-2-16,1 0 0 0,-3-2-5 0,3 0 9 0,-5-1 37 16,-1-2-49-16,0 6 39 0,-1-4-53 0,0 0 51 15,-1 1-5-15,-1 0-5 0,1 4-2 0,-3-3-5 16,3 4-2-16,-3 0-9 0,-1 8 3 0,4-14-8 15,-4 14 3-15,1-11-4 0,-1 11-2 16,0 0 7-16,0 0-46 0,0 0 52 0,0 0-45 0,0 0 54 16,0 0-51-16,0 0 54 0,-10 8-43 0,9 0 1 15,-1 0 4-15,0 1-2 0,1 0 4 0,-1 3 12 16,0 0 8-16,2 0-1 0,0 4-8 0,2-2-11 16,0-4-1-16,-1 4-5 0,3-1-22 15,-2-1-14-15,4 0-20 0,-1-1-29 0,1-1-52 0,3 1-20 16,-1-3-66-16,1 0 11 0,3-5-94 0,-1 2-155 15,1-2 30-15</inkml:trace>
    <inkml:trace contextRef="#ctx0" brushRef="#br0" timeOffset="7403.6357">6625 124 122 0,'1'-11'343'15,"-1"1"-63"-15,0 2-54 0,0 8-34 0,3-16-15 16,-3 16-12-16,-3-12-7 0,3 12-26 0,0-10-19 15,0 10-24-15,-2-8-14 0,2 8-10 0,0 0 12 16,0 0 5-16,-12-2-19 0,12 2 2 0,-5 5-3 16,5-5 20-16,-9 10-19 0,2-3 37 0,2 2-56 15,-2-1 44-15,5 2-54 0,-6 2 44 0,4 0-39 16,-1 2 0-16,0-1-6 0,1 1-3 0,-2 0-6 16,3 4 5-16,-2-2 1 0,1 3-1 0,-1-3-3 15,3 0-3-15,-1 0-10 0,1 0-4 0,1 0 4 16,-3-1 2-16,4 0-3 0,0 0-5 0,1-1 5 15,3-3-1-15,-2 2-3 0,3-3 7 0,1-1 27 16,-1 0-46-16,6-4-1 0,-1 2-2 0,2-2 0 16,2-2-7-16,1-1-14 0,1-2-34 0,-2-2-42 15,4-1-6-15,2-3-32 0,-1-1-33 0,-1-1-61 16,0-1-58-16,4-5-119 0,-1-3-160 0,-1-2-86 16</inkml:trace>
    <inkml:trace contextRef="#ctx0" brushRef="#br0" timeOffset="7661.6245">6930-143 32 0,'-2'-21'365'0,"-1"4"-103"0,-2-2-7 0,4 6-14 16,-3-1-28-16,2 0-36 0,0 4-33 0,-1 1-29 15,3-1-31-15,-2 3-14 0,2 7-12 0,-4-11-15 16,4 11-8-16,0 0-7 0,0 0 30 0,0 0-4 16,-12 9 2-16,11 0-4 0,0 5-3 0,-2 1-7 15,3 1 8-15,-3 0 20 0,3 4-16 0,-2 2-7 16,2 1-11-16,0 1-1 0,-2 1-23 0,4 1 16 15,-2 0-24-15,0 4 17 0,2 0-27 16,-2-2 7-16,-2 3 1 0,0-3 0 0,2 3 5 0,0-1-3 16,-1 0 0-16,0-3-1 0,-2-2-5 0,3 2-4 15,-1-5-6-15,0 0-27 0,1-1-43 0,0-4-5 16,0 2-60-16,0-5-14 0,1-1-93 0,0 0-32 16,-1-5-255-16,4-1-48 0</inkml:trace>
    <inkml:trace contextRef="#ctx0" brushRef="#br0" timeOffset="7993.5641">6981 267 238 0,'-2'-8'287'0,"2"-2"-73"0,0 1-29 16,0 0-19-16,2 0-24 0,-1 0-34 0,0 0-25 15,3 0-13-15,1 1-17 0,1-3-7 0,1 3-7 16,0 1-4-16,3-2 13 0,0 4-8 0,1-2-5 15,-2 1-5-15,3-1-4 0,-1 3-3 0,0-2 1 16,0 2 0-16,0 2 1 0,-11 2 15 0,19-3 8 16,-19 3 8-16,21 5 26 0,-11-2-10 0,-1 1 7 15,0 2-9-15,-1 0 16 0,1 2-25 0,-1 0 14 16,-2 2-41-16,-1-2-4 0,2 2-2 0,-2 2-1 16,1-1-2-16,0 1-3 0,-2-1-5 0,-2 2 0 15,3-2-6-15,-3 2-5 0,3-4 2 0,-3 4 1 16,0-3-3-16,-1-1-1 0,2 2-2 0,-2-4 2 15,0 2-6-15,0-1-2 0,-1-8-8 0,4 13-25 16,-4-13-17-16,2 12-41 0,-2-12-70 0,0 0-117 16,2 8-87-16,-2-8-211 0,0 0-93 0</inkml:trace>
    <inkml:trace contextRef="#ctx0" brushRef="#br0" timeOffset="8130.5372">7230-1 83 0,'-1'-12'292'0,"0"4"-87"16,1 8-53-16,-4-15-31 0,4 15-28 0,-1-9-18 16,1 9-58-16,0 0-41 0,-2-9-55 0,2 9-91 15,0 0-72-15,0 0 78 0</inkml:trace>
    <inkml:trace contextRef="#ctx0" brushRef="#br0" timeOffset="8657.3686">7435 58 50 0,'0'0'329'0,"0"0"-93"16,0 0-33-16,0 0-4 0,12 4 4 0,-12-4-38 16,0 0-24-16,0 0-8 0,2 10-1 0,-2-10-10 15,0 10-17-15,0-10-4 0,-1 14 7 0,1-7-12 16,-1 3-7-16,1-2-25 0,0 1 3 0,0 2-16 15,0-1-6-15,0 0-4 0,0 3-15 0,0 1 7 16,1-3 5-16,0 3 2 0,-1 1-9 0,0-3-3 16,3 0-9-16,-1 2-3 0,-2-3-9 15,4 2 12-15,-1-3-11 0,1 2 5 0,-2-1-2 0,3-2-1 16,-1-1 1-16,0 0 1 0,-4-8 0 0,9 12 4 16,-9-12 4-16,12 11-9 0,-12-11 6 0,17 6-4 15,-17-6-3-15,18 1 1 0,-18-1-6 0,21-3 0 16,-10 3 4-16,1-5-6 0,1 0-4 0,-1-1-5 15,2-4 6-15,-1 0 6 0,-2 0 36 0,1-4-56 16,-2 0 49-16,-2 1-11 0,-1-4-7 0,-2 1-2 16,-1 1-4-16,-2-2-3 0,-2 1-5 0,-1 1-3 15,-3-2 4-15,1 1-4 0,-2-1-3 0,-2 2-1 16,-3 1 2-16,3-2-4 0,-4 3-1 0,0 1 5 16,-2-1-4-16,1 3 5 0,-2 2-10 0,0-2 10 15,2 4-23-15,0 0-3 0,-2 3 5 0,2-1 2 16,12 4 5-16,-23 0 0 0,23 0-3 0,-22 4 1 15,10 1 6-15,3-1 2 0,0 4-2 0,2 0-14 16,1 0-19-16,1 1 21 0,0 2-29 0,5 0 1 16,-1 1-17-16,2-1-31 0,3 2 3 0,1-2-33 15,2 2 0-15,0-3-51 0,2 1 7 0,0-3-50 16,3 3 51-16,2-2-44 0,-1-3 45 0,0-1-209 16,3 0 166-16</inkml:trace>
    <inkml:trace contextRef="#ctx0" brushRef="#br0" timeOffset="9268.4215">7826 141 377 0,'11'-9'173'16,"-1"1"-31"-16,-1 1-25 0,-2 0 5 0,0-1 24 16,1 2 15-16,-5-1-28 0,-3 7-15 0,11-10-1 15,-11 10-8-15,9-8-3 0,-9 8-11 0,6-9-2 16,-6 9-2-16,6-7-24 0,-6 7-2 0,5-6-15 16,-5 6-11-16,0 0-9 0,0 0-8 0,0 0-1 15,0 0-6-15,0 0 3 0,0 0 2 0,0 0 7 16,4 8 6-16,-4-8-2 0,-3 12 6 0,2-3-6 15,1-9-2-15,-3 15-8 0,2-6-11 0,0 2 13 16,-2-1-16-16,3 1 9 0,0 0-16 0,-1 0 20 16,-1-1-21-16,2 0 5 0,0 2 2 15,-2-2-5-15,2 1 7 0,0-2-5 0,0 1-4 0,0-10-1 16,0 14 1-16,0-14 5 0,0 13 4 0,0-13-1 16,2 11 2-16,-2-11 2 0,2 10 1 0,-2-10-2 15,4 5 1-15,-4-5 0 0,0 0-9 0,11 3 7 16,-11-3-3-16,0 0-2 0,17-3 0 0,-17 3-2 15,14-10 40-15,-3 5-50 0,-4-2 32 16,4-3-41-16,0 0 41 0,1-1-36 0,-2-2 27 0,1-2 6 16,-2 3-10-16,1-2-1 0,-1 1-4 0,0-1-4 15,0-1 2-15,-2 3 2 0,1 2-1 0,-3-1-2 16,1 1 0-16,2-1 5 0,-5 4-7 0,6-2-5 16,-7 1 3-16,3 2 5 0,-5 6-4 0,7-13-4 15,-7 13-3-15,6-8 4 0,-6 8-5 0,8-6 4 16,-8 6 4-16,0 0-6 0,0 0 5 0,9 3-2 15,-9-3 29-15,5 10-30 0,-5-10-1 0,5 15 4 16,-3-6-35-16,0 4 45 0,1-2-32 0,-2 2 26 16,3-2-26-16,0 3 5 0,-1 1 6 0,-3-2 1 15,3 0 8-15,0 0-2 0,1 0-4 16,0-2 6-16,-2 0 2 0,2-1-2 0,-1 0-2 0,1 0 4 16,-3-3 4-16,4 0-1 0,-5-7-1 0,7 13 2 15,-7-13 2-15,9 8-1 0,-9-8-3 0,9 5 2 16,-9-5-3-16,11 4-2 0,-11-4 4 0,0 0 1 15,20-4-2-15,-20 4-2 0,12-3 1 16,-12 3 0-16,11-9 34 0,-11 9-49 0,9-8 17 16,-9 8-54-16,5-10-7 0,-5 10-24 0,4-9-21 0,-4 9-34 15,2-11-51-15,-2 11-72 0,-2-9-73 0,2 9-189 16,-4-9-24-16</inkml:trace>
    <inkml:trace contextRef="#ctx0" brushRef="#br0" timeOffset="9925.1518">8870-91 164 0,'-5'-11'383'0,"2"4"-74"16,0-3-53-16,3 10-30 0,-6-12-50 0,6 12-5 15,-5-10-46-15,5 10 1 0,-2-9-42 16,2 9 5-16,0 0-40 0,2-7 17 0,-2 7-37 15,0 0 16-15,16-4-25 0,-16 4 13 0,15 4-24 16,-15-4 18-16,18 7-24 0,-6-4 21 0,0 4-32 0,-1 0 33 16,2 0-27-16,0 2 4 0,4-1-8 15,-3 2 3-15,3 1 0 0,-3-1-2 0,2 0 0 16,-3-2-12-16,2 4-36 0,0-4-33 0,-1 2-43 16,-3-4-29-16,2 1-38 0,-1-3-31 0,1 3-23 15,-1-6-161-15,2 3 130 0</inkml:trace>
    <inkml:trace contextRef="#ctx0" brushRef="#br0" timeOffset="9685.3197">8904-117 391 0,'0'0'348'0,"0"0"-10"0,-1-11-54 15,1 11-17-15,0 0 5 0,2-9-26 0,-2 9-16 16,0 0-33-16,0 0-28 0,0-11-33 0,0 11-26 16,0 0-25-16,0 0-12 0,0 0-18 0,0 0-16 15,0 0-8-15,0 0 3 0,0 0 0 16,1 9-5-16,2 0 11 0,-3 2 35 0,3 0-4 15,-3 5-9-15,4 2-15 0,-3-2-7 0,1 5-5 0,0-1-4 16,-1 0-8-16,4 1-6 0,-4 0 4 0,3-1-6 16,-2 3-38-16,2-3 45 0,-2-1-46 0,1 1 47 15,-2-3-43-15,0-1 1 0,-1-1-5 16,4 1-2-16,-3-4-14 0,1 1-22 0,-2-3-17 16,0 1-34-16,2-2-12 0,-2-9-4 0,0 15-27 0,0-15-73 15,3 10-37-15,-3-10-130 0,0 0-287 0,0 0-192 16</inkml:trace>
    <inkml:trace contextRef="#ctx0" brushRef="#br0" timeOffset="10441.5777">9415-155 259 0,'0'0'202'0,"0"0"-41"16,-6-6-43-16,6 6-22 0,0 0-29 0,-15 4 5 0,5-2-24 15,10-2-4-15,-14 8-11 0,3 0-3 16,1-2-3-16,-2 3 3 0,-1 0-11 0,1 0 1 15,-3 1-2-15,1 1-9 0,-1-3 6 0,2 2-2 16,-3-1-2-16,4 1-8 0,-2-2-1 0,3-2 4 16,0 1 0-16,2-1 2 0,1-1-3 0,-1-1 1 15,9-4-1-15,-11 9 5 0,11-9 9 0,-9 6 14 16,9-6-7-16,0 0-7 0,0 0-9 0,0 0 0 16,0 0 0-16,0 0-3 0,0 0 0 0,7-8-4 15,-7 8 0-15,17-9 1 0,-6 4-9 0,0-1 5 16,1-1 1-16,1-1-5 0,2 0 1 0,0-2 4 15,1 0-2-15,0 1 1 0,-3 1 3 0,4-5 30 16,-4 3 15-16,1 1-3 0,0-2-7 0,-4 3-9 16,1 0 56-16,-1 0 6 0,-2 3 16 0,-2-3-25 15,3 1 16-15,-2 3-30 0,-7 4 14 0,12-9-29 16,-12 9-2-16,10-8-13 0,-10 8-9 0,9-7-7 16,-9 7-6-16,0 0 9 0,9-5-15 0,-9 5 14 15,0 0 46-15,8 5-8 0,-8-5 0 0,5 15-14 16,-4-6 5-16,2 2 23 0,-1 2 10 0,1 0-14 15,-3 2 8-15,1 1-1 0,1 3-11 0,-2 2-7 16,1-1-11-16,1 3-9 0,-2-1-6 0,0-2 4 16,0 4-16-16,0-3-2 0,2 1-26 0,-2-2 27 15,0 2-44-15,0 0 47 0,-2-4-43 0,2 1 9 16,0-4-3-16,0 3 2 0,0-3 41 0,0-2-58 16,0 1 35-16,0-3-79 0,0 1 3 0,-2-4-74 15,2 1-21-15,0-9-42 0,2 15-34 0,-2-15-119 16,3 9-382-16,-3-9-242 0</inkml:trace>
    <inkml:trace contextRef="#ctx0" brushRef="#br0" timeOffset="10859.6721">9680 141 154 0,'0'0'397'15,"0"0"-108"-15,0 0-63 0,0 0-44 0,6-7-39 16,-6 7-15-16,0 0-27 0,0 0-15 0,0 0-18 15,7-6-17-15,-7 6-12 0,0 0-3 0,0 0-4 16,11-2-3-16,-11 2-6 0,0 0-4 0,13-2-3 16,-13 2-4-16,16-4-5 0,-16 4 3 0,19-7 10 15,-19 7-21-15,16-5 18 0,-4 0-19 0,0 2 22 16,-1-2-25-16,-2-1 14 0,0 1-15 0,2 0 13 16,-2-1-11-16,-1 0 15 0,-2 1-17 0,-6 5 19 15,12-11-25-15,-12 11 27 0,9-10-17 0,-9 10 26 16,5-10-28-16,-5 10 20 0,0-10-19 0,0 10 14 15,-5-9-14-15,5 9 14 0,-9-3-16 0,9 3 15 16,-12-2-19-16,12 2 20 0,-17 0-17 0,17 0 25 16,-18 3-25-16,7-1 23 0,0 3-10 0,0 2 2 15,-1 0-3-15,3 0 5 0,-2 2 1 0,2 1 4 16,-2 2-4-16,3-1 5 0,-2 4 0 0,4-4-1 16,0 3-3-16,3-2-1 0,1 3-1 0,-1-3-4 15,3 1 0-15,3 0 2 0,-1-2 11 0,1 0-14 16,6 1 5-16,-1-3-12 0,2 2 9 0,2-3-14 15,1 0 4-15,2-3-46 0,0 2-10 0,1-3-69 16,1-1-58-16,-1-1-9 0,2-2-106 0,-1-2-175 16,1-2 40-16</inkml:trace>
    <inkml:trace contextRef="#ctx0" brushRef="#br0" timeOffset="11795.6494">10062 253 91 0,'-2'-11'268'0,"-1"5"-83"0,3 6-42 16,0-13-22-16,0 13-13 0,0-12-19 0,0 12-20 15,5-16-14-15,2 10-13 0,0-1-8 0,0-1-5 16,1 0-7-16,2 3-3 0,0-4-8 0,2 4-6 16,0-2 2-16,2-1-8 0,1 0-11 0,1 1-10 15,-2-2 0-15,4 1 4 0,-1 0-7 0,-1-2-9 16,2 1 15-16,0 1-7 0,-3-3 14 0,4 0-10 16,-3 1 10-16,0-2-11 0,-2 1 4 0,3 0-17 15,-4-2 19-15,1 2-16 0,-2-1 12 0,-1-2-5 16,-4 4 15-16,1-3-12 0,-3 2 18 0,1 0-17 15,0-1 24-15,-4 1-17 0,-1 2 12 0,-1 0-4 16,0-2 26-16,0 11-17 0,-1-16 11 0,-1 8 9 16,2 8 27-16,-2-13-8 0,2 13 9 0,-4-12-18 15,4 12 1-15,-2-11-16 0,2 11 2 16,-4-7-11-16,4 7 6 0,0 0 4 0,0 0 3 0,0 0 3 16,0 0 27-16,0 0-7 0,-14 6 5 0,14-6 30 15,-3 13-24-15,0-4 26 0,1 0-13 0,1 4 8 16,1 0 9-16,-3 0 9 0,3 3-24 0,-3 1 13 15,3 0-42-15,-2 3 25 0,-1-1-28 0,3 1 8 16,-2 0-3-16,0 0-10 0,2 1-2 16,-2-1-9-16,2-2-2 0,0-1-2 0,-2-1-4 0,1 1 0 15,1-2-5-15,0-1 1 0,0-1-1 0,0 0-1 16,1-2 5-16,-1-1-4 0,2-1 1 0,-2-9 0 16,0 16 10-16,0-16 1 0,2 13-1 0,-2-13-3 15,4 9 4-15,-4-9-6 0,11 2-5 16,-11-2-7-16,0 0 1 0,18-2-1 0,-18 2-3 15,17-7-4-15,-8 0 4 0,0 1-2 0,1-3 2 0,2 0-2 16,-1-2 1-16,1-2 2 0,0 1-6 0,-1-2 20 16,1 1-22-16,0 0 20 0,-2 2-22 0,2-2 18 15,-6 4-16-15,3-2 17 0,-1 3-20 16,1-1 21-16,-3 0-23 0,1 3 28 0,-2 1-30 16,0-1 20-16,-5 6-18 0,8-10 16 0,-8 10-17 15,10-6 22-15,-10 6-20 0,0 0 22 0,0 0-23 0,17 5 23 16,-17-5-18-16,5 8 22 0,-2-1-31 0,-3-7 28 15,5 14-23-15,-1-4 3 0,-3 0-1 16,1 3 4-16,1-2 1 0,-1 2 4 0,-2-2-2 16,4 3 0-16,-4-3 2 0,1 2 4 0,0-2-6 15,-1 2-1-15,0-3 4 0,3 0-8 0,-2 0-17 16,0-1-24-16,-1-1-23 0,2-1-25 0,-2-7-36 0,5 12-32 16,-5-12-48-16,9 11-46 0,-9-11-236 15,12 2 14-15</inkml:trace>
    <inkml:trace contextRef="#ctx0" brushRef="#br0" timeOffset="11103.2692">10140-74 132 0,'2'-22'277'0,"2"1"7"16,-1 2-31-16,-3 3-57 0,4 1-25 0,-3 1-23 15,-1 1 6-15,0 0-34 0,4 3-13 0,-4 2-40 16,1 0 1-16,-1 8-28 0,2-13 7 0,-2 13-22 16,0 0 21-16,0 0-18 0,0 0 19 0,0 0-18 15,0 10 21-15,0-1-26 0,-3 3 8 0,0 0-24 16,2 3 18-16,1 2-22 0,-1 4 18 0,-3-1-22 16,4 1 1-16,-3 3 1 0,3 0-1 0,-2-3 4 15,0 3 6-15,2-1 7 0,0 1-21 0,0-1-2 16,0-1-2-16,0-1-3 0,-1 1-27 0,1-4-21 15,1-3-22-15,-2 2-50 0,1-1-6 0,0-2-88 16,-1 0-3-16,1-4-252 0,-3 0 33 0</inkml:trace>
    <inkml:trace contextRef="#ctx0" brushRef="#br0" timeOffset="12191.5854">10958 35 175 0,'0'-10'275'0,"0"10"-65"0,0 0-61 0,-3-9-23 15,3 9-24-15,0 0 7 0,0 0-9 0,0 0-10 16,0 0-5-16,0 0 0 0,-9 8 10 0,9-8-9 15,-4 11 13-15,4-11-1 0,-5 19 16 0,5-11-37 16,-3 3 27-16,1 0-50 0,2 1-3 0,-3 0-16 16,3 0-2-16,-2 2 9 0,4 0-6 0,-4-4-6 15,2 1-5-15,0 0-4 0,0 0 0 0,2-3-1 16,-2 4-1-16,3-4 2 0,-3 1 12 0,0-9-28 16,5 14 10-16,-5-14 8 0,5 11-1 0,-5-11 1 15,11 11-1-15,-11-11-3 0,11 6-3 0,-11-6-3 16,14 1-2-16,-14-1 3 0,20-1-6 0,-20 1-2 15,18-4-1-15,-8 1-2 0,-1-1 1 0,2-3-3 16,-3-1 2-16,2 0 0 0,-4 0-2 0,3-1-5 16,-3-5 14-16,-1 2-11 0,-3-5-5 0,2 5 20 15,-2-4-28-15,-4 2 19 0,2-3-31 0,-4 2 19 16,2 2-28-16,-3 0-2 0,-1-1-26 0,0 3 6 16,-1 1-17-16,0 2 2 0,-2 0-36 0,-2 2-18 15,0-1-29-15,0 5-16 0,11 2-34 0,-19-3-56 16,19 3-194-16,-21-1 67 0</inkml:trace>
    <inkml:trace contextRef="#ctx0" brushRef="#br0" timeOffset="12881.6752">11450-6 97 0,'0'0'286'0,"0"0"-56"15,-3-8-22-15,3 8-28 0,-9-3-20 0,9 3-12 16,-12-3-11-16,12 3-13 0,0 0 2 0,-22 0-23 16,22 0 13-16,-18 4-28 0,8-2 2 0,1 0-27 15,-2 4 0-15,1-1-32 0,-2 2 31 0,1-2-25 16,-1 3 11-16,4 0-29 0,-2 3 24 0,2-1-26 15,-1 0 6-15,1 1-5 0,3 0 3 0,0 2-6 16,1 0 5-16,-1 0 3 0,4-2-6 0,-1 0 2 16,2-1-6-16,2 0 4 0,2 0-5 0,-2-3 2 15,3 3-1-15,0-2 0 0,2 0 4 0,-1-3-4 16,3 1 4-16,2-2 7 0,0-3-12 0,1 2 1 16,-12-3-3-16,26-1 6 0,-10-1-5 0,-4 1-3 15,7-3-3-15,0-4 0 0,-1 1 0 0,2-1 10 16,-4-2-3-16,6-4 14 0,-2-2-32 0,-1 1 27 15,1-5-31-15,-2-1 28 0,-1-3-36 0,1-1 29 16,-1-6-25-16,-2 1 20 0,-2-1-16 0,-1-4 16 0,-1-1-21 16,-4 0 12-16,2-1-18 0,-4-1 18 0,0-1-19 15,-2 6 4-15,-3-2 1 0,1 2 4 0,-1 2 1 16,-1-1 26-16,1 2-22 0,-3 6 13 0,1 0-17 16,-1 4 10-16,0 0-12 0,1 0 19 0,-2 8-23 15,3-2 14-15,-3 4-16 0,1-2 13 0,-1 5-8 16,4 7 15-16,-11-8-14 0,11 8 17 0,0 0-20 15,-17 0 7-15,17 0 18 0,-12 10-18 0,7-3 5 16,-1 4 1-16,0 2 30 0,0 4-22 0,1 0 13 16,0 4-18-16,3-1 16 0,0 4-8 0,-1 6 13 15,0-1-11-15,3 2 19 0,0-1-24 0,2-1 20 0,-1 3-21 16,3-2 21-16,-1 1 1 0,4-2-4 0,0 0-26 16,3 1 29-16,-2-2-31 0,2-4 26 0,-2 0-27 15,4 0 5-15,2 0 10 0,0-4-7 0,-2-2 3 16,6 0 0-16,-4-3-2 0,0-1 15 0,1-3-20 15,-1 1 1-15,3-3 2 0,-2 0-3 0,-1-1-6 16,1-2-6-16,-2 1-26 0,0-4-23 0,-2 1-62 16,1-1-13-16,-12-3-28 0,19 4-17 0,-19-4-53 15,14 0-75-15,-14 0-200 0,17-3-11 0</inkml:trace>
    <inkml:trace contextRef="#ctx0" brushRef="#br0" timeOffset="13034.5842">12086 92 249 0,'8'3'359'16,"-8"-3"-96"-16,0 0-17 0,0 0-62 0,0 0-31 15,0 0-36-15,0 0-19 0,0 0-27 0,0 0-10 16,0 0-28-16,0 0-73 0,0 0-87 0,0 0-147 16,10-6-166-16,-10 6 88 0</inkml:trace>
    <inkml:trace contextRef="#ctx0" brushRef="#br0" timeOffset="14659.4618">7300 1198 109 0,'0'0'166'16,"-4"-7"2"-16,4 7-82 0,0 0 45 0,-5-8-56 16,5 8 19-16,0 0-48 0,-4-7 45 0,4 7-37 15,0 0 27-15,-5-6-44 0,5 6 24 0,0 0-30 16,0 0 32-16,-6-7-33 0,6 7 28 0,0 0-23 15,0 0 32-15,0 0-23 0,0 0 20 0,-3-6-28 16,3 6 26-16,0 0-28 0,0 0 18 0,0 0-26 16,0 0 16-16,0 0-29 0,0 0 23 0,0 0-28 15,-2-9 21-15,2 9-30 0,0 0 25 0,0 0 2 16,0 0 27-16,0 0-22 0,0 0 21 0,0 0-16 16,3 9 12-16,-3-9-12 0,0 0 3 0,3 8 2 15,-3-8 4-15,5 7-6 0,-5-7-5 0,5 9-7 16,-5-9 0-16,4 10 15 0,-4-10 4 0,8 13-3 15,-8-13-9-15,7 12-6 0,-5-5-7 0,3 1 43 16,-2 0-60-16,1-1 4 0,1 0-8 0,-2 1 5 16,0-1 1-16,0 1 1 0,2-3-6 0,-5-5 2 15,7 13 2-15,-7-13 0 0,5 9 5 0,-5-9 6 16,6 9 1-16,-6-9 6 0,8 8 0 0,-8-8-1 16,0 0-1-16,12 3-5 0,-12-3-6 0,13-2-1 15,-13 2 37-15,13-6-50 0,-3 3-2 0,-2-2 1 16,2-1 5-16,-1 2-3 0,0-5 4 0,2 2-6 15,-4 1-2-15,4-5 4 0,-2 3-3 0,-3-1 3 16,2 2 0-16,-2-2-5 0,2 1 1 0,-4 1-7 16,1 0-5-16,0 2-13 0,1-3-6 0,-6 8-10 15,6-11-8-15,-6 11-19 0,5-10-4 0,-5 10-40 16,5-8-3-16,-5 8-77 0,0 0-5 0,0-11-106 16,0 11-205-16,-1-8-16 0</inkml:trace>
    <inkml:trace contextRef="#ctx0" brushRef="#br0" timeOffset="14188.9058">7401 867 63 0,'-1'-10'290'0,"1"10"-55"0,0 0-26 16,1-10-28-16,-1 10-21 0,0 0-27 0,2-8-22 16,-2 8-8-16,0 0-6 0,0 0-7 0,0-9-3 15,0 9-6-15,0 0 7 0,0 0 1 0,0 0 4 16,0-10-1-16,0 10 0 0,0 0 0 0,0 0-17 15,0 0 11-15,0 0-33 0,0 0 30 16,0 0-9-16,0 0-30 0,0 0 52 0,0 0-2 0,0 0 6 16,0 0 6-16,-3 10-11 0,3-10-16 0,-3 10-13 15,3-10-8-15,0 17-7 0,-1-7 6 0,0 1-40 16,1 0 44-16,0 3-46 0,-4 1 45 0,4-1-50 16,0 2 40-16,0-1-44 0,-1 1 43 15,1 1-49-15,0-2 3 0,-2 1 3 0,2 0 7 0,0-1-7 16,0 0-1-16,0 0 1 0,0-2-2 0,2 1 6 15,-2-2-6-15,0-2 3 0,1 1-7 0,-1 0 8 16,0-3-5-16,0 1-2 0,0 0 2 0,0-9 1 16,4 14 0-16,-4-14-2 0,0 14 3 0,0-14-4 15,0 10-5-15,0-10-1 0,1 9-13 0,-1-9-9 16,0 0-35-16,-1 12-41 0,1-12-54 0,0 0-13 16,0 0-23-16,0 8 2 0,0-8-16 0,0 0-24 15,0 0-18-15,0 0-26 0,0 0-77 0,0 0-185 16,-14-2-47-16</inkml:trace>
    <inkml:trace contextRef="#ctx0" brushRef="#br0" timeOffset="14796.7982">7715 1059 164 0,'0'0'199'0,"10"-7"-60"0,-10 7-126 0,9-3-174 15,-9 3 40-15</inkml:trace>
    <inkml:trace contextRef="#ctx0" brushRef="#br0" timeOffset="15648.47">6229 1994 93 0,'10'-6'203'0,"-10"6"-11"0,8-5-61 16,-8 5 25-16,10-10-53 0,-10 10 12 0,11-9-43 15,-11 9 52-15,10-9-9 0,-10 9 15 0,8-10-38 16,-8 10 2-16,9-12-39 0,-9 12 54 0,4-13-5 15,-4 13 1-15,5-11-36 0,-5 11 15 0,0-15-21 16,0 15-4-16,-1-13 12 0,1 13-10 0,-6-13-10 16,6 13-3-16,-7-10-7 0,7 10-7 0,-15-10-6 15,15 10 1-15,-14-7-6 0,4 5-3 0,10 2-9 16,-20-2 14-16,20 2-8 0,-26 0 6 0,15 4 2 16,-3-1-7-16,-1 1 12 0,1 4 5 0,-1 1 16 15,-2 2 1-15,3 0-3 0,-6 5 0 0,2-1 0 16,4 3-3-16,-3 3-2 0,0-2-1 0,2 2-6 15,2 2 17-15,-3 1-25 0,4 0 15 0,1 3-19 16,0-2 11-16,4 2-20 0,-2-3 13 0,5 3-25 16,-1 1 20-16,1-5-23 0,4 0 21 0,0-1-22 15,1-2 16-15,4 1-16 0,0 0 16 0,2-4-18 16,2 1 18-16,1-3-17 0,2 2 16 0,0-4-13 16,-1-5 14-16,3 0-19 0,-2 0 19 0,2-3-22 15,-1 1 19-15,0-3-20 0,1-2 22 0,-14-1-19 16,24 1 14-16,-24-1-20 0,20-1 23 0,-20 1-20 15,22-4 18-15,-10 0-21 0,-12 4 18 0,16-4-15 16,-16 4 7-16,13-6-17 0,-13 6 3 0,11-3-58 16,-11 3-12-16,11-4-55 0,-11 4 27 0,0 0-63 15,10-6-23-15,-10 6-61 0,0 0-62 0,6-8-404 16,-6 8-230-16</inkml:trace>
    <inkml:trace contextRef="#ctx0" brushRef="#br0" timeOffset="16020.475">6550 2220 97 0,'-7'-5'426'0,"7"5"-126"0,-9-6-66 0,9 6-49 16,-8-4-44-16,8 4-30 0,0 0-25 0,-10-7-15 15,10 7-14-15,0 0-11 0,0 0-12 0,-14 2 2 16,14-2-8-16,-9 5 1 0,9-5-4 0,-5 7-4 15,5-7 2-15,-6 7-2 0,6-7 17 0,-6 10-35 16,6-10 13-16,-3 10 17 0,3-10-48 0,-2 10 51 16,2-10-28-16,0 8 26 0,0-8-29 0,2 8 26 15,-2-8-28-15,7 8 24 0,-7-8-30 0,8 6 32 16,-8-6-33-16,11 2 15 0,-11-2-15 0,0 0 24 16,17 0-26-16,-17 0 26 0,12-2-29 0,-12 2 25 15,14-6-29-15,-14 6 3 0,12-8-1 0,-12 8 7 16,9-8-5-16,-9 8 6 0,5-9 0 0,-5 9 3 15,4-12 0-15,-4 12-5 0,1-10 2 0,-1 10-5 16,-5-11 3-16,5 11-7 0,-5-8 0 0,5 8-8 16,-9-7-15-16,9 7 10 0,-12-4-17 0,12 4-13 15,-14-1-22-15,14 1-23 0,-15 0-25 0,15 0-35 16,0 0-318-16,-16 3 34 0</inkml:trace>
    <inkml:trace contextRef="#ctx0" brushRef="#br0" timeOffset="16421.6623">6948 2075 127 0,'0'0'251'0,"0"0"-9"16,0 0-69-16,0 0-5 0,0 0-34 0,0 0 21 15,0 0-13-15,0 0 1 0,0 0-12 0,0 0-11 16,0 0-6-16,-16 0-8 0,16 0-11 0,0 0-7 16,0 0-9-16,-10-4-7 0,10 4-9 0,-5-6 4 15,5 6-4-15,-5-6-5 0,5 6-17 0,-4-8 10 16,4 8 9-16,-2-11-14 0,2 11-10 0,0-13-5 16,0 13-2-16,2-17-5 0,1 10-6 0,-1-2-3 0,4-1 3 15,0 3-1-15,1-3-7 0,0 3-5 16,2-1-3-16,0-1 4 0,-1 2-1 0,4 0-4 15,-1 2 2-15,1 0-3 0,0 0-7 0,-1 2 9 16,4 3 1-16,-15 0 0 0,19-4-5 0,-19 4-1 16,23 4 4-16,-23-4-3 0,21 3 0 0,-13 2-1 15,3 0-14-15,-4 2-1 0,2-2-7 0,-4 2-13 16,-2 2-34-16,-1-1-27 0,0-1-6 0,-2 3-16 16,-2-3-33-16,-2 3-44 0,1-1-40 0,-4-2-362 15,2 2-113-15</inkml:trace>
    <inkml:trace contextRef="#ctx0" brushRef="#br0" timeOffset="16795.5432">6957 2032 244 0,'0'0'327'16,"0"0"-58"-16,0 0-73 0,0 0-12 0,0 0-71 15,0 0 12-15,-6-5-41 0,6 5 17 0,0 0-36 0,0 0 31 16,0 0-13-16,-9 5-9 0,9-5-6 0,0 0-12 16,-7 11 3-16,7-11 3 0,-5 8 4 15,5-8 2-15,-5 13-11 0,0-6-4 0,2 0-4 16,-1 0 1-16,2 7-9 0,-2-5 34 0,-1 3-44 16,2 0 37-16,-1 0-54 0,-1 2 42 0,3-1-49 0,-2 1 41 15,-2 1-55-15,5 0 49 0,-3-1-50 0,2 0 46 16,-1 2-53-16,-2-2 45 0,4-1-45 15,-2 2 45-15,0-4-49 0,1 4 50 0,-2-4-51 16,4 0 45-16,-1 0-46 0,-1-2 42 0,0 2-42 16,1-3 48-16,-1 2-46 0,2-10 47 0,-4 14-57 15,4-14 48-15,0 15-52 0,0-15 24 0,-1 10-66 0,1-10-3 16,0 11-10-16,0-11-16 0,0 0-14 0,0 8-52 16,0-8-43-16,0 0-69 0,0 0-292 15,0 0-87-15</inkml:trace>
    <inkml:trace contextRef="#ctx0" brushRef="#br0" timeOffset="17113.5904">6917 2279 152 0,'0'0'310'0,"0"0"-83"0,-11-4-49 15,11 4-44-15,0 0-22 0,0 0-14 0,-12-3-25 16,12 3-10-16,0 0-5 0,0 0-5 0,0 0-9 15,-10-5 0-15,10 5-1 0,0 0-7 0,0 0 2 16,0 0-2-16,0 0 0 0,0 0-7 0,0 0-1 16,0 0-13-16,15-1-4 0,-15 1 2 0,14-1 3 15,-14 1-2-15,19-2-4 0,-19 2-8 0,22-1 5 16,-10-1 1-16,3 1-8 0,-2-1 0 0,0 1 8 16,1 0 1-16,-3-3-4 0,-11 4 2 0,22-2-5 15,-22 2 4-15,19-1-3 0,-19 1-3 0,14-4 0 16,-14 4 13-16,14-1-6 0,-14 1 2 0,0 0-4 15,14-2-2-15,-14 2-3 0,0 0-4 0,12-2-16 16,-12 2-18-16,0 0-36 0,0 0-40 0,0 0-33 16,0 0-345-16,5-6 17 0</inkml:trace>
    <inkml:trace contextRef="#ctx0" brushRef="#br0" timeOffset="17499.709">7361 2283 141 0,'0'0'361'15,"-11"3"-84"-15,11-3-71 0,0 0-28 0,-16 3-40 16,16-3 1-16,0 0-29 0,-9 2 5 0,9-2-47 15,0 0 18-15,0 0-30 0,-10 6 16 0,10-6-22 16,0 0 24-16,0 0-36 0,0 0 24 0,11 2-44 16,-11-2 27-16,0 0-35 0,22 2 28 0,-22-2-32 15,25 0 24-15,-10 0-35 0,0-2 29 0,5 2-30 16,0-2 31-16,3 2-37 0,0 0 40 0,1-1-36 16,-1-1 46-16,-1-1-34 0,1 3 33 0,-2-1-40 15,-3 1 33-15,0-1-39 0,-1 1 33 0,-1-2-46 16,-2 2 48-16,-14 0-41 0,23-1 34 0,-23 1-36 15,21 0 37-15,-21 0-37 0,14 0 35 0,-14 0-45 16,0 0 5-16,17-2-62 0,-17 2-22 0,0 0-10 16,0 0-7-16,0 0-45 0,6-5-41 0,-6 5-306 15,0 0-11-15</inkml:trace>
    <inkml:trace contextRef="#ctx0" brushRef="#br0" timeOffset="17741.5429">7731 2192 430 0,'0'0'333'0,"0"0"-69"16,0 0-57-16,-2-7-49 0,2 7-36 0,0 0-22 0,0 0-16 16,0 0-15-16,0 0-13 0,0 0-30 15,2-7 17-15,-2 7-9 0,0 0-3 0,0 0-8 16,17 4 6-16,-17-4 12 0,14 6 9 0,-14-6-11 16,15 7 0-16,-6-2 1 0,0 2-5 0,-3-1 43 15,3 0-41-15,-2 6 48 0,-1-5-44 0,-2-1 44 0,1 5-62 16,-2-4 52-16,-3-7-51 0,0 17 32 0,-3-9-40 15,-3 2 35-15,-3 0-53 0,-3 1 38 0,-3-1-69 16,-4 0-65-16,0-3-43 0,-7 4-36 16,-1-3-62-16,1-5-448 0,0-1-195 0</inkml:trace>
    <inkml:trace contextRef="#ctx0" brushRef="#br0" timeOffset="18739.693">8587 2099 241 0,'0'0'399'0,"5"-8"-128"16,-5 8-15-16,3-8-65 0,-3 8 0 0,0 0-45 15,-2-8 0-15,2 8-22 0,-4-8-15 0,4 8-12 16,0 0-11-16,-14-3-13 0,14 3-13 0,-17-3-10 16,6 7 1-16,-2 2-4 0,-1-2-6 0,-1 3-8 15,0 2-3-15,-2-1 5 0,0 5 27 0,-1-1-36 16,0 4 36-16,0 1-45 0,1-2 39 0,1 4-52 16,1-1 32-16,2 0-49 0,1-2 54 0,2 3-51 15,3-4 44-15,0 2-17 0,0-1 10 0,-2 3-41 16,9-5 37-16,-1-1-38 0,2 0 40 0,0-3-48 15,5 2 37-15,3-2-31 0,1-2 36 0,4 0-35 16,2-1-7-16,3-3-7 0,4 1 24 0,1-2-67 16,2-3-29-16,0 0-27 0,1 0-18 0,3-5-14 15,-1 1 6-15,2 0 6 0,-2-2 16 0,-1-2 14 16,-2 2 29-16,-4-2 16 0,-2 1 11 0,0-2 14 16,-3-1 13-16,0 1 55 0,-3 1 13 0,-2-2-1 15,-2 0 17-15,-1-1-1 0,-2 2-10 0,-2 2-16 16,-1-2 18-16,1-1-7 0,-1 3 18 0,-4 7-8 15,1-16-7-15,3 9 12 0,-4 7 4 0,0-14-10 16,0 14-8-16,0-11-6 0,0 11-12 0,-4-11 6 16,4 11 12-16,-5-5-1 0,5 5-2 0,-8-6-3 15,8 6 0-15,0 0 0 0,-21 2 4 0,21-2-7 16,-18 4 0-16,18-4-6 0,-16 7 7 0,16-7 32 16,-17 10-51-16,10-3 40 0,-1-2-39 0,2 4 42 15,-2 0-51-15,4 1 46 0,0-2-55 0,1 1 11 16,1-1-4-16,1 2 1 0,1-10 4 0,1 14 2 15,1-4 0-15,3-3 1 0,0 0-7 0,4 1 7 16,-1-2 2-16,0 1-2 0,4-1-4 0,0-2 4 16,0-1-7-16,2-3 8 0,-14 0-4 0,26 1 1 15,-13-2 1-15,0-1-3 0,-2-1 3 0,1-2 40 16,-2 2-48-16,-2-4 37 0,3 1-45 0,-5-2 35 16,-1 1-36-16,-1-2 47 0,-1 1-47 0,-3-1-3 15,0 2 5-15,-2-1 1 0,-3-2 0 0,3 2 5 16,-4 1-9-16,0-2 5 0,1 2-7 0,-2 2-12 15,0-2-10-15,7 7-21 0,-12-6-25 16,12 6-24-16,-12-5-32 0,12 5-22 0,-9-2-23 0,9 2-11 16,0 0-323-16,0 0-20 0</inkml:trace>
    <inkml:trace contextRef="#ctx0" brushRef="#br0" timeOffset="19419.6943">9042 2205 91 0,'8'-5'395'0,"-8"5"-113"0,0 0-71 0,0 0-39 15,0 0-39-15,0 0-28 0,0 0-23 0,0 0-15 0,0 0-12 16,10 5-13-16,-10-5 0 0,0 7-7 0,0-7-7 16,2 13-4-16,-2-13-4 0,2 13 2 0,1-7-1 15,-3-6-4-15,3 18 2 0,-3-18-4 0,1 15-6 16,0-6-5-16,-1-9 6 0,0 15-2 0,0-15-2 15,3 11-7-15,-3-11 18 0,1 13 9 16,-1-13 10-16,0 10 16 0,0-10 5 0,0 0 0 0,1 10 3 16,-1-10-4-16,0 0-19 0,0 0-6 0,0 0-10 15,0 0 2-15,0 0-5 0,0 0-2 0,0 0-1 16,0 0-6-16,0 0-3 0,-5-10 34 0,5 10-42 16,0-10 37-16,0 10-58 0,3-14 18 15,-3 14-7-15,4-14 7 0,1 7 0 0,-1 1 0 16,2-1 0-16,1 0 1 0,-1-1 2 0,3 2 1 0,-1-1-2 15,2 2-2-15,-2 2 7 0,-8 3-13 0,19-6 12 16,-19 6-2-16,16-6-2 0,-16 6 6 0,17-2-2 16,-17 2 2-16,17 4-3 0,-17-4 0 15,15 5 41-15,-15-5-46 0,13 8 29 0,-6-1-45 16,-2 1 50-16,-1-2-36 0,1 2 37 0,0-1-41 0,-2 0 4 16,0 2-2-16,0-1 4 0,0-2-4 0,-3-6 4 15,2 15 5-15,-2-15-5 0,1 11 8 0,-1-11 4 16,4 9 0-16,-4-9 6 0,2 10 0 0,-2-10-2 15,0 0-5-15,2 9-1 0,-2-9-7 0,0 0 7 16,0 0-8-16,0 0 43 0,0 0-45 16,0 0 33-16,3-11-45 0,-3 11 38 0,6-13-47 0,-6 13 35 15,8-16-47-15,-1 6 8 0,-2 1 7 0,1 0-4 16,1-1-3-16,0-1 17 0,-1 2 4 0,3 2 1 16,-3-3 2-16,1 4-1 0,-2 1 1 0,0-1 4 15,-5 6-4-15,8-7 0 0,-8 7 6 16,9-6-5-16,-9 6 9 0,0 0-7 0,0 0 9 15,9 6-2-15,-9-6 1 0,0 8-1 0,0-8 37 0,0 15-45 16,0-15 0-16,0 14 4 0,0-14-5 0,0 17 6 16,0-9-6-16,0 2 3 0,2 0 5 0,0-3-4 15,-1 3-1-15,3-2-14 0,-2-2-29 16,4 1-37-16,-1 0-32 0,4-3-33 0,-1 0-2 16,-8-4-17-16,18 6 0 0,-18-6-40 0,23 0-217 0,-9-2 113 15</inkml:trace>
    <inkml:trace contextRef="#ctx0" brushRef="#br0" timeOffset="19705.7424">9674 2215 8 0,'3'-15'177'16,"-3"0"58"-16,0 1-67 0,0 0-6 0,0-2-56 15,-2-1 4-15,1 2-13 0,-2 1 21 0,3-1 17 0,-1 2-21 16,0-1-22-16,1 2-13 0,-4 3-2 0,4 0-4 16,0 0-16-16,0 9-9 0,0-14-10 0,0 14-9 15,-3-10-7-15,3 10 17 0,0 0 34 16,0 0-8-16,0 0 19 0,0 0-12 0,0 15-6 15,0-3-5-15,3 1-15 0,-3 4-4 0,4 4 15 16,1 0-5-16,-2 7 48 0,3 2-59 0,2 7 0 0,-2-1-13 16,2 6 3-16,5 3-4 0,-4-7-4 0,-1 5-5 15,1-1-6-15,-1 0 0 0,-3-1 2 16,4 1-2-16,-3-3-5 0,-1 1 0 0,-2-2-4 16,4-4 4-16,-5-3 2 0,1-1-10 0,-1-6-8 15,0 0-21-15,0-3-30 0,-2-4-17 0,3-2-6 16,-2 0-34-16,0-4-68 0,2-3-62 0,-3-8-74 0,1 7-262 15,-1-7-97-15</inkml:trace>
    <inkml:trace contextRef="#ctx0" brushRef="#br0" timeOffset="20045.6553">9754 2262 407 0,'0'-13'311'0,"-2"3"-101"0,4 0-13 0,-1 0-70 15,5 3-7-15,0-2-50 0,2 1 1 0,2 2-26 16,3-1 10-16,-1 1-32 0,5 2 20 0,-2 3-33 0,1-2 19 16,-2 2-21-16,3 1 19 0,-4 0-31 0,2 1 29 15,-2 2-31-15,-1 2 36 0,-3 0 5 16,1-1 5-16,-2 2 9 0,-3-1 2 0,0 4 3 16,-2-2-7-16,-3-7 0 0,0 15-7 0,-1-7 1 15,-5-1-12-15,4 2-14 0,-6 0 12 0,0-3-5 16,-2 1 1-16,0 3-8 0,-2-4-4 0,0 1-1 0,1-2-4 15,-4-1-1-15,1 1-3 0,1-3 5 0,-1 2-10 16,0-2 2-16,0-2 3 0,14 0-10 16,-24 0-14-16,24 0-19 0,-22-4-21 0,22 4-24 15,-18-3-10-15,18 3-14 0,-14-6-6 0,14 6 6 16,-5-8-11-16,5 8 16 0,2-8 10 0,-2 8-1 0,9-10-10 16,-1 4-96-16,1-2 30 0,3 2-87 15,0-2 81-15</inkml:trace>
    <inkml:trace contextRef="#ctx0" brushRef="#br0" timeOffset="20389.3913">10004 2165 395 0,'15'-5'195'16,"-2"0"-6"-16,-2 0-32 0,-11 5 32 0,17-6-34 16,-17 6 16-16,14-7-29 0,-14 7 21 0,11-4-27 0,-11 4-7 15,10-5-23-15,-10 5-6 0,0 0-19 16,0 0-24-16,0 0 11 0,0 0-2 0,9 5-9 16,-9-5 4-16,-2 8-10 0,2-8-10 0,-5 13 0 15,0-7 19-15,4 2 4 0,-2 0-10 0,0 1-9 16,1 1 30-16,-1 2-47 0,2-4-6 0,0 3-3 0,-1 1-1 15,2-2 0-15,2-1-2 0,-2 0 7 16,1 2-8-16,0-2-3 0,3 1-2 0,-3-2 2 16,5-1-1-16,-1 0-1 0,1-1-5 0,1-1 6 15,-7-5-9-15,14 6 5 0,-14-6 3 0,18 3-6 16,-18-3-4-16,18-3 4 0,-18 3 3 0,21-6-5 16,-12 1 20-16,-3-1-31 0,5-4 2 0,-6 1-4 0,1 0 0 15,-4 0 14-15,0-2-27 0,-2 0-5 16,-4-4 2-16,2 4-3 0,-3-2-3 0,-2 2-3 15,-2-2-3-15,-1 5-10 0,1-2-5 0,-2 3 5 16,1 0 3-16,-3 0-18 0,3 2 8 0,-2 1-46 16,12 4-44-16,-19-1 0 0,19 1-51 0,-20 0 19 15,20 0-43-15,-14 0 43 0,14 0-106 0,0 0-132 16,-12 5 120-16</inkml:trace>
    <inkml:trace contextRef="#ctx0" brushRef="#br0" timeOffset="20815.7034">10304 2109 49 0,'0'0'449'0,"9"-5"-84"0,-9 5-99 0,8-5-34 15,-8 5-75-15,0 0-29 0,10-8-33 0,-10 8 8 16,0 0-44-16,0 0 22 0,0 0-13 0,13 4 9 0,-13-4-8 16,3 9-20-16,-3-9-4 0,2 15 1 0,-2-15 1 15,4 15 0-15,-1-5-5 0,-3 0-10 16,4 0-5-16,-3 0-5 0,3 1-2 0,-1-1-20 15,-1 2 16-15,1-4-8 0,-3 2 6 0,5-2-9 16,-4 0 6-16,4-1-4 0,-5-7 5 0,6 12-3 0,-6-12-3 16,6 10 0-16,-6-10-1 0,9 5-1 0,-9-5-10 15,12 4-1-15,-12-4 11 0,0 0-2 16,19-2 1-16,-19 2 3 0,13-5-8 0,-4-1 4 16,-9 6-2-16,16-10-2 0,-8 3 1 0,-2-1-6 15,3-1 4-15,-2-1 1 0,0 1-2 0,0-1 6 16,-2 2-2-16,0-2-1 0,2 3-2 0,-2 0 5 0,-5 7-1 15,6-13-2-15,-6 13 0 0,5-10-2 16,-5 10 0-16,7-7 8 0,-7 7-9 0,0 0 2 16,0 0-1-16,0 0 2 0,0 0 1 0,0 0-3 15,9 9 5-15,-9-9 2 0,0 11-5 0,0-11-1 16,0 17 5-16,0-8-6 0,0-1 2 0,1 4-3 16,1-2-11-16,0 0-26 0,1 2-28 0,1-2-38 0,-3 3-50 15,5-3-31-15,-2-1-39 0,-1-3 24 16,-3-6-309-16,10 10-12 0</inkml:trace>
    <inkml:trace contextRef="#ctx0" brushRef="#br0" timeOffset="21265.6444">10744 2235 131 0,'7'-10'444'0,"-2"0"-158"0,-3 2-53 16,-2 8-18-16,7-15-17 0,-7 15-10 0,5-11-11 16,-5 11-32-16,7-10-24 0,-7 10-30 0,3-7-18 15,-3 7-19-15,0 0 9 0,6-6 14 0,-6 6-20 16,0 0-8-16,0 0 10 0,5 7 22 0,-5-7-14 15,0 7-9-15,0-7-9 0,1 12-9 0,-1-12-7 16,1 12-6-16,-1-12-3 0,0 17-5 0,0-17 4 16,0 14-4-16,0-14-8 0,0 15 1 0,0-15-5 15,0 14 1-15,0-14-5 0,3 11 0 0,-3-11 6 16,0 10-5-16,0-10 3 0,1 9 4 0,-1-9-1 16,0 0 5-16,3 8-17 0,-3-8-2 0,0 0-3 15,0 0 5-15,17-4 0 0,-17 4 2 0,11-4 0 16,-11 4-7-16,16-11-1 0,-8 6 0 0,2-3 12 15,2-1-15-15,-2-3-1 0,2 0 41 0,-1 0-60 16,2-2 43-16,-1 2-42 0,0-1 43 0,-1 2-54 16,0-1 59-16,-2 4 2 0,0-2 17 0,-4 3-36 15,4 0-3-15,-9 7-7 0,9-8-41 0,-9 8 48 16,0 0-42-16,0 0 69 0,0 0-67 0,10 5 51 16,-10-5-43-16,-1 10 5 0,1-10 14 0,-1 14-3 15,-2-8 6-15,3 4 2 0,-1-2 2 0,1 2 2 16,0-10 3-16,0 17-6 0,1-9-1 0,-1 1-2 15,4-3-3-15,-4-6 0 0,6 14-22 0,0-7-11 16,1-3-22-16,-1 2-16 0,5-2-28 0,0 2-23 16,0-3-11-16,2-3-10 0,1 1-32 0,-14-1 49 15,30 0-31-15,-13-1 31 0,0-1-51 0,0-2 9 16,2-1-144-16</inkml:trace>
    <inkml:trace contextRef="#ctx0" brushRef="#br0" timeOffset="22363.3746">10540 2828 201 0,'0'0'430'0,"-12"-4"-92"16,12 4-96-16,-10-3-35 0,10 3-68 0,-4-6-5 16,4 6-50-16,0 0 5 0,4-12-41 0,-4 12 7 15,10-8-26-15,-1 2 16 0,0 1-36 0,3 0 27 16,0-1-32-16,2-2 23 0,0 1-27 0,0-2 18 15,0 0-25-15,2-1 22 0,-3-1-23 0,-1 0 18 16,2-1-19-16,-5 0 27 0,3-1-28 0,-3-3 23 16,-2 1-24-16,0-1 27 0,-2-1-25 0,0 1 26 15,-1 0-33-15,-1 0 32 0,-3 1-28 0,0-1 22 16,0-1 7-16,-3 2 8 0,0 3 11 0,2-4-9 16,-1 5-3-16,-1-1 2 0,-2 3 3 0,4 0-5 15,-3 1-6-15,4 8-3 0,-3-15-8 0,3 15 7 16,-6-7 13-16,6 7 6 0,0 0-6 0,-9 4 3 15,9-4 8-15,-3 14 13 0,-1-2-1 0,3 2 10 16,-1 2-5-16,0 3 3 0,2 4 46 0,0 1-23 16,-1 0 38-16,-1 4-48 0,2 2 29 0,0 1-58 15,-2-1-7-15,2 1-2 0,0 0-6 0,0 2-5 16,0-2-5-16,0 1-2 0,0-3-1 0,-2 3-1 16,2-5 0-16,0 0-1 0,-1 2 20 0,1-4-24 15,0-1 16-15,1 0-20 0,-1-1-10 0,0-3 15 16,0-1-24-16,0-2-11 0,2 0-56 0,-2-3 6 15,0-1-65-15,2 0 34 0,-2-3-55 0,3-3-19 16,-3 0-40-16,0-7-20 0,5 10-17 0,-5-10-24 16,0 0-298-16,0 0-95 0</inkml:trace>
    <inkml:trace contextRef="#ctx0" brushRef="#br0" timeOffset="21753.4154">11378 2179 753 0,'8'-8'138'0,"-1"1"-22"16,-2 0 6-16,-1-2 6 0,-4 9 7 0,2-12-20 15,-2 12-24-15,-1-13-16 0,1 13 11 0,-3-14-5 16,3 14-18-16,-7-10-8 0,7 10-10 0,-9-8 1 16,9 8-12-16,-10-6 5 0,10 6 6 0,-11-2-4 15,11 2-9-15,-13 2 10 0,13-2 7 0,-13 6-3 16,5-1-2-16,2 0-8 0,-2 3-5 0,3-1-1 16,-2 1 1-16,1 2-8 0,1 3 8 0,1-2-10 15,-1 2-1-15,2-3 4 0,0 1-3 0,3 2 0 16,0-3-4-16,0 2-1 0,3-1 0 0,0-1-4 15,0-2 2-15,3 1-1 0,0-1-1 0,1-1-6 16,-1-3 4-16,6-1-2 0,-1 0-2 0,-11-3 0 16,24 1-2-16,-10-3-4 0,0-1 2 0,4-2 2 15,-1-3-1-15,0 1 5 0,1-2-7 0,1 0 35 16,0-7-42-16,-3 1 35 0,-3 1-5 0,3-5-6 0,-2-1-8 16,-2-3 3-16,-2-1-7 0,-2-2-5 15,2-4 2-15,-3 1 5 0,-2 0-11 0,-1-5-4 0,-2 1 0 16,1-2-6-16,-2 2 15 0,1 1-7 0,-4-2-1 15,1 4 3-15,-2 6 4 0,2 0 3 0,0 4-8 16,-3 0 3-16,1 6-6 0,1 0 26 0,-5 2-28 16,5 3-1-16,-4 3 5 0,6 6-1 0,-14-7 1 15,14 7 4-15,0 0-5 0,-18 6 7 0,10-1 2 16,2 6 1-16,1-1 10 0,0 4-5 0,-1 4-10 16,2 0 6-16,1 2 0 0,0 1 5 0,2 3 5 15,-1 0-1-15,2 0-6 0,2 1 1 0,-1 1-35 0,2-2 52 16,-1 2-52-16,3-1 47 0,2 1-45 0,-2-1 51 15,1 0-49-15,4-7 5 0,-4 1 4 16,2 2-4-16,2-3 5 0,-2-4 3 0,2 1-5 0,2 0-7 16,0-2-33-16,-1-1-59 0,1-2-85 0,-2-2-115 15,2-1-394-15,-2-1-214 0</inkml:trace>
    <inkml:trace contextRef="#ctx0" brushRef="#br0" timeOffset="23513.6687">10551 2970 311 0,'-7'-9'320'0,"0"1"-105"0,-1 1-22 0,5 0-61 0,-3 1-1 16,6 6-52-16,-6-10 5 0,6 10-41 0,-5-11 20 16,5 11-39-16,1-10 19 0,-1 10-34 0,6-8 23 15,1 2-32-15,-7 6 26 0,14-7-30 0,-2 4 24 16,1-1-26-16,0 2 22 0,4-3-27 0,1 1 29 16,4 0-28-16,1-2-4 0,0 3 1 0,3-1 7 15,4-2-1-15,1 2 3 0,1-3 1 0,2 4 0 16,-2-4 0-16,2 1 3 0,1 1-4 0,-1 0 0 15,-2-3 4-15,-2 4-4 0,-1-2 0 0,-5 2 5 16,-1-1 4-16,-5-2 0 0,2 3 0 0,-6-1-2 16,-3-1 2-16,-2-1-3 0,-1 1-1 0,-1 2 6 15,-7 4-10-15,4-9 12 0,-4 9 17 16,-4-11 1-16,4 11-4 0,-8-7-4 0,8 7 3 0,-16-6 10 16,16 6 8-16,-16-1-11 0,16 1 5 0,-21 0 0 15,21 0 5-15,-26 1 6 0,14 3 3 0,-2 0-1 16,0-2-5-16,2 3-2 0,-1-1-2 0,0 1 2 15,2 3 0-15,0-3 5 0,2 1-7 16,0 1-7-16,0 2-5 0,1-3 3 0,2 4 0 0,1-1 1 16,1 1 3-16,1-3-10 0,1 3 9 0,2-1-23 15,0 0 17-15,0-9-20 0,2 17 4 0,0-10-5 16,0 0 0-16,2 3 4 0,1-6-3 0,0 2-2 16,2 1 0-16,1-2 5 0,-8-5-16 0,16 5 2 15,-16-5 27-15,24 4-23 0,-24-4 3 16,22 0 19-16,-9-1-27 0,-2-2 21 0,1 0-22 0,2-3 20 15,-5 1-20-15,4-1 18 0,-4-1-25 0,3-3 24 16,-3 2-20-16,-1-2 20 0,1-1-20 0,-1 0 21 16,-2-2-20-16,1 2 16 0,-2-1-16 15,0 0 18-15,1 3-19 0,0 0 19 0,-3 1-18 16,0 1 22-16,1 1-29 0,-4 6 20 0,2-9-18 0,-2 9 17 16,0 0-13-16,6-9 11 0,-6 9-8 0,0 0 13 15,-7 8-19-15,7-8 28 0,-5 10-26 0,2-3 20 16,0 1-18-16,0 1 19 0,0-1-20 0,1 4 17 15,-1-1-14-15,2 2 13 0,1-3-23 0,1 3 6 16,2-2-15-16,-1 2-9 0,2-4-15 16,1 2-37-16,1-2 5 0,0-2-34 0,2 1-4 0,1-2-36 15,-1-1 31-15,3-3-29 0,-11-2 41 0,21 3-39 16,-21-3 60-16,26-3-37 0,-12 1 60 0,0-3-41 16,2-1 55-16,-2-2-47 0,3 0 75 0,0-2-38 15,-3-1 53-15,0 0-36 0,-1-4 56 0,1 3-35 16,-2-4 49-16,-2 2 36 0,-2-1 33 0,-1 0-9 15,-2 1 8-15,-1 3 30 0,-2-2 1 0,1 3-9 16,-2 1-8-16,-1 1 1 0,0 8-13 0,0-16-3 16,0 16-10-16,-4-14-10 0,4 14 5 0,-5-8-1 0,5 8-8 15,-8-5 3-15,8 5-15 0,0 0-12 16,-15 2 2-16,15-2 6 0,-12 7 2 0,12-7-18 16,-9 9 22-16,1-1-28 0,3 0 43 0,1 2-45 15,-1 1 41-15,1 0-56 0,4 2 0 0,-2-1 42 16,2 0-49-16,0 1 1 0,1-1-1 0,0 2-8 0,3 0 12 15,1-1-1-15,-1 0-6 0,4 0 1 16,-2-1-4-16,2-2 1 0,1 1 1 0,-1-1-8 16,1-2 1-16,0 0-10 0,3-3-19 0,-3 1-26 0,3-2-5 15,-12-4-26-15,22 3-8 0,-22-3-5 0,23-3-6 16,-10-1-10-16,0-2 4 0,-2-1 8 0,5-2-6 16,-3-4 2-16,1-2 7 0,0-1 24 0,1-7 10 15,-4 2-3-15,3-3 28 0,1-8 9 0,-4 5 7 16,-2-5 5-16,3-1 5 0,-6 2-2 0,2 1 50 15,-1 1-32-15,-2-1 55 0,-3 3-27 0,2 5 44 16,-1-1-33-16,0 3 44 0,-1 0 5 0,-2 4 25 0,3 2-43 16,-3 0-15-16,1 6-9 0,-1-2 16 0,0 0-36 15,0 10 26-15,0-8-30 0,0 8 27 16,0 0-20-16,0 0 22 0,-6 4-30 0,6-4 3 0,-4 15 1 16,2-3 4-16,1 2 10 0,1 0-2 0,0 5-5 15,0 2-6-15,0 0 3 0,1 3-10 0,2 0 5 16,0 3-7-16,-1 2-5 0,2-2 8 0,1 1-9 15,-2 0 1-15,1-1-1 0,-3 1-2 0,4-4-3 16,-1-2 0-16,-1 1-2 0,-2-2-5 0,3 0-40 16,0-5-23-16,-2 0-27 0,1-2-14 0,-2-1-17 15,2-2-21-15,1-3 18 0,-1 0-75 0,-3-8-215 0,10 8 114 16</inkml:trace>
    <inkml:trace contextRef="#ctx0" brushRef="#br0" timeOffset="23945.5452">11859 2765 30 0,'-7'-13'345'0,"2"-1"-84"0,0 4-40 0,1-4-29 16,-1 4-39-16,2-2-34 0,0 0-29 0,0 3-17 16,3 0-16-16,1 0-12 0,3 1-11 0,0 1 0 15,1 0-13-15,-1 0-6 0,5 3-2 0,-1-1-4 16,1 0 1-16,-2 2-4 0,-7 3 1 0,18-5-5 16,-18 5 2-16,17-2 1 0,-17 2-1 0,17 0-3 15,-17 0 3-15,16 2 9 0,-16-2 13 0,14 3 8 0,-14-3 3 16,14 7 26-16,-14-7 3 0,8 8 15 0,-8-8 11 15,6 11-8-15,-3-4 3 0,-3-7-9 0,0 15 22 16,-3-6-37-16,3 0 2 0,-2 0-9 0,-2 1-2 16,3-1 0-16,-3 2 6 0,1-1-14 0,-1 0-8 15,3-2-2-15,0 1-4 0,-2 0-1 0,3-9-5 16,-1 15 0-16,-1-5-2 0,2-10-1 0,3 14-4 16,-3-6 0-16,0-8-2 0,5 12-3 0,2-5 0 15,-7-7-7-15,11 7 5 0,-11-7-3 0,17 6-3 0,-17-6-1 16,16 1-1-16,-16-1 5 0,19-3-1 15,-7-1-8-15,-2 1 1 0,0-1-1 0,1-2 3 0,-2-1-4 16,0-2-2-16,-1 1 2 0,-2-5 0 0,-1 2-1 16,-1-1-1-16,-1 0-2 0,-3 0-2 0,0-1 0 15,-3 2 3-15,-1-1-2 0,-1 0-3 0,-1 3-6 16,1 0 0-16,-5-1-7 0,1 2-3 0,3 0-10 16,-2 4-33-16,-2-1-27 0,1-1-29 0,9 6-10 15,-18-2-27-15,18 2-25 0,-13-2-50 0,13 2-15 16,-16 3-14-16,16-3-241 0,-10 3-3 0</inkml:trace>
    <inkml:trace contextRef="#ctx0" brushRef="#br0" timeOffset="24423.6595">12192 2625 179 0,'0'0'334'0,"7"-9"-77"0,-7 9-42 0,10-9-32 15,-10 9-18-15,9-7-13 0,-9 7-11 0,8-8 1 16,-8 8-31-16,9-6-14 0,-9 6-20 0,9-6-17 16,-9 6-4-16,7-4-11 0,-7 4 23 0,0 0 9 0,16-3-15 15,-16 3-4-15,0 0-10 0,17 3 1 16,-17-3-8-16,11 5-6 0,-5 2 17 0,-6-7 14 16,12 12-11-16,-6-2 2 0,-1 0-4 0,2 1-6 0,-2 0-9 15,0 0-4-15,-1 2 10 0,1 0-15 0,-2 0 2 16,1-1-12-16,-2 1-2 0,1 0 0 0,0 0-1 15,-3-2 0-15,0 0 0 0,0 0 3 0,0-2 17 16,0 1-16-16,0-2 2 0,0-8-1 0,-2 16 5 16,2-16-3-16,-4 10 0 0,4-10-3 0,-6 10-3 15,6-10 4-15,-3 7 1 0,3-7 5 0,0 0-6 16,-10 4 0-16,10-4-5 0,0 0 0 0,-6-5 1 0,6 5-2 16,-4-9-4-16,4 9-2 0,-2-14-5 15,2 5-3-15,0 1 5 0,2-2 13 0,-1-4-19 16,2 2-5-16,-1 1-1 0,2-2 3 0,1 2-2 0,0-2 2 15,-1 4-5-15,4-2 0 0,-4 0 2 0,5 3-1 16,-3-2 0-16,3 3 3 0,-2 0 0 0,1 0-3 16,1 1-1-16,-3 0-2 0,2 3-5 0,-8 3-3 15,14-7-5-15,-14 7-17 0,13-6-41 0,-13 6-38 16,12-5-12-16,-12 5-19 0,0 0-15 0,13-2-12 16,-13 2-29-16,0 0-28 0,0 0-19 0,18 0-18 15,-18 0-271-15,0 0-53 0</inkml:trace>
    <inkml:trace contextRef="#ctx0" brushRef="#br0" timeOffset="24620.2079">12737 2648 399 0,'0'0'375'0,"0"0"-74"0,11 5-79 0,-11-5-18 15,0 0-40-15,0 0-15 0,11 3-22 0,-11-3-27 16,0 0-18-16,0 0-16 0,0 0 8 0,9 6-33 15,-9-6-12-15,0 0-6 0,0 0-4 0,9 4-4 16,-9-4-12-16,0 0-9 0,0 0-51 0,0 0-68 0,8 6-84 16,-8-6-36-16,0 0-302 0,0 0-56 15</inkml:trace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7:06.8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18 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579 2607 1144 0,'0'0'485'0,"0"0"-320"16,-12-7-274-16,12 7-417 0,-6-10-32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7-14T15:04:24.564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 contextRef="#ctx0" brushRef="#br0">30-302 64 0,'0'0'34'16,"0"0"-68"-16,0 0 12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14.02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B55E03-6923-4AD3-AE8A-EE3414F0F5F9}" emma:medium="tactile" emma:mode="ink">
          <msink:context xmlns:msink="http://schemas.microsoft.com/ink/2010/main" type="inkDrawing" rotatedBoundingBox="26298,5946 32857,5581 32964,7500 26405,7866" shapeName="Other"/>
        </emma:interpretation>
      </emma:emma>
    </inkml:annotationXML>
    <inkml:trace contextRef="#ctx0" brushRef="#br0">5 67 421 0,'0'0'342'0,"0"0"-43"15,0 0-61-15,0 0-12 0,-6-8-56 0,6 8 12 16,0 0-63-16,0 0 19 0,0 0-59 0,0 0 30 16,0 0-60-16,0 0 34 0,0 0-47 0,0 0 40 15,1-7-52-15,-1 7 35 0,0 0-50 0,10-5 37 16,-10 5-47-16,15-4 39 0,-15 4-49 0,20-5 42 15,-8 2-44-15,0 0 36 0,4 2-39 0,1-2 45 16,-1 0-44-16,2 1 39 0,1-1-42 0,3 1 40 16,-1-2-44-16,-2 2 45 0,5 0-45 0,-7 0 45 15,1 1-47-15,-2-1 44 0,0 1-44 0,-2-1 46 16,2 2-44-16,-16 0 37 0,24-1-84 0,-24 1-4 16,20-2-6-16,-20 2-66 0,0 0-30 0,19 0-25 15,-19 0-15-15,0 0-114 0,0 0-144 0,0 0 45 16</inkml:trace>
    <inkml:trace contextRef="#ctx0" brushRef="#br0" timeOffset="602.3419">69 53 89 0,'0'0'260'0,"0"0"-52"0,-7 5-27 0,7-5 4 16,0 0-14-16,-5 9 14 0,5-9-43 0,0 0 20 16,-3 9-38-16,3-9 26 0,0 8-45 0,0-8 34 15,-4 13-52-15,4-13 36 0,0 13-17 0,0-6-6 16,-1 3-19-16,0 0-12 0,-2 0-5 0,3-2-9 16,-1 0-5-16,-3 4-4 0,3-2-5 0,1 0-6 15,-1 1-10-15,-1-1 4 0,2-10-11 0,0 15 11 16,-2-6-8-16,2 1 4 0,0-1-2 0,0-9-1 15,0 16-5-15,0-16 1 0,0 13-7 0,0-13-11 16,0 11 21-16,0-11 5 0,0 10 17 0,0-10 2 16,0 0 11-16,2 10-5 0,-2-10-7 0,0 0-3 15,0 0-12-15,0 0-10 0,0 0 4 0,0 0-6 16,0 0-2-16,14-4-6 0,-14 4-3 0,7-6 2 16,-2-1-2-16,-5 7-1 0,7-8-3 0,-7 8 1 15,11-11-8-15,-3 6 6 0,-8 5-1 0,14-10-1 16,-5 4-4-16,-1 1 6 0,0-1-26 0,2 2 29 15,-10 4-23-15,17-7 26 0,-17 7-22 0,18-5 16 16,-18 5-13-16,23-2 22 0,-23 2-2 0,22 2-2 16,-22-2 1-16,22 4 2 0,-22-4-1 0,24 4 3 15,-14-1 0-15,2 1 4 0,-2 1 0 0,-1 2 10 16,0-1 2-16,-1 1 0 0,1 1-7 0,-5-2 9 16,4 3 3-16,-4 0 1 0,1-1-3 0,0 2 1 15,-1-2-13-15,-3 1 9 0,0-1-12 0,-1 2 13 16,0-1-14-16,-2-1 5 0,-2 2-10 0,-1-1 13 15,-2-1-16-15,2 0 10 0,-3 1-13 0,-2-2 8 16,2 1-4-16,-1 0 3 0,0-3-11 0,-4 1 8 16,1-1-17-16,1 0 8 0,-1-2-29 0,1 0-30 15,-2-1-69-15,0 1-29 0,13-3-70 0,-24 0 18 16,24 0-57-16,-22 0 0 0,22 0-5 0,-22 0-29 16,22 0-402-16,-16 0-209 0</inkml:trace>
    <inkml:trace contextRef="#ctx0" brushRef="#br0" timeOffset="1453.0573">170 959 97 0,'0'0'524'0,"0"0"-161"0,0-12-20 0,0 12-92 15,0 0 27-15,1-7-59 0,-1 7 56 16,0 0-19-16,0 0-14 0,1-11-55 0,-1 11-13 15,0 0-49-15,0 0-10 0,0 0-33 0,0 0 31 0,0 0 24 16,0 0 20-16,0 0-7 0,0 0-1 0,3 11-9 16,-3-11-30-16,1 15-13 0,0-6-14 0,-1 2-8 15,0 2-4-15,0 2-7 0,0-2-6 0,0 4-8 16,0-4-13-16,0 4-2 0,0-2-1 16,0 2-12-16,0-1 11 0,0 1-19 0,0 3 9 0,0-4-18 15,0-1-1-15,0 2 18 0,-1-2-20 0,0 0-5 16,-2 0 6-16,3-2 0 0,0 1-2 0,-1-3-3 15,0 2-2-15,1-4-4 0,0 1-14 16,0-10-25-16,-3 14-28 0,3-14-34 0,0 13-46 16,0-13-65-16,0 8-68 0,0-8-42 0,0 0-38 15,0 0-14-15,0 0-26 0,0 0-473 0,15 0-439 0</inkml:trace>
    <inkml:trace contextRef="#ctx0" brushRef="#br0" timeOffset="1925.8455">516 1040 56 0,'4'-7'420'0,"-4"7"-126"16,3-11-54-16,-3 11-2 0,4-11-18 0,-4 11-53 15,1-8 22-15,-1 8-66 0,4-9 18 0,-4 9-66 16,0 0 28-16,3-7-65 0,-3 7 50 16,0 0-47-16,0 0 53 0,0 0-55 0,0 0 46 0,0 0-47 15,0 0 52-15,-8 7-44 0,8-7 46 0,-4 11-21 16,4-11 31-16,-5 10-26 0,5-10 16 0,-5 15-29 15,3-7 16-15,0 0-29 0,-1 2 14 0,0-2-23 16,1 5 8-16,1-3-16 0,-1 3 9 16,1-5-5-16,1 3-2 0,0 0-2 0,0-1 3 15,1 0-2-15,1 1-3 0,1 0-3 0,3-3 1 0,-4 3-8 16,5-2 3-16,0 0-5 0,0-1-3 0,1-1-6 16,1-1-11-16,0 3 15 0,0-4 0 0,3-2-2 15,-1 1-2-15,2-1-4 0,-1-2-4 16,2 3 4-16,-14-4-2 0,26 0 1 0,-11 0-8 15,-2-4 6-15,0 1-1 0,-1 0 1 0,2-2-3 0,-2 3 2 16,-1-4 0-16,0 0-5 0,0-1 3 0,-1 1 2 16,-5-4-2-16,4 2-17 0,-3-2 18 0,-1 0-13 15,1 0 14-15,-5-3-13 0,0 2 15 16,-1-2-14-16,-1 0 10 0,-3 0-13 0,-1-1 17 16,-2-1-9-16,0 0-9 0,-2 2 15 0,-1-1-12 15,-1 1 15-15,-1 2-21 0,-2-2 14 0,2 3-25 0,-1 1-1 16,2 1-43-16,-4 3-20 0,3-1-65 0,-1 1 25 15,-3 0-51-15,3 2 21 0,0 2-63 0,13 1-28 16,-23-2-31-16,23 2-73 0,-21 0-286 16,21 0-154-16</inkml:trace>
    <inkml:trace contextRef="#ctx0" brushRef="#br0" timeOffset="2431.9462">1148 896 337 0,'0'0'368'0,"0"0"-78"0,8-7-46 0,-8 7-48 15,0 0-24-15,0 0 19 0,0 0-60 0,-2-9 28 16,2 9-80-16,0 0 54 0,0 0-62 0,0 0 40 15,-15 0-54-15,15 0 41 0,-8 7-53 0,8-7 49 16,-9 5-49-16,9-5 56 0,-9 10-42 0,1 0 26 16,4-3-25-16,-1 2 16 0,0-1-37 0,-1 2 23 15,0 3-31-15,2-4 24 0,-1 2-23 0,4 1 14 16,-3 0-18-16,3 0 19 0,1 0-2 0,0 0-12 16,0 0-2-16,0-1 1 0,0 2 1 0,5-4-6 15,-4 4-8-15,4-4 7 0,-1-1-3 0,3 2-5 16,-2-2-2-16,1 0 4 0,1 0-3 0,2-4-1 15,0 2-2-15,0-3-2 0,1 1-6 0,0 0 2 16,-10-4 1-16,23 2-4 0,-23-2-4 0,22-2 4 16,-11-2-16-16,1 1 16 0,2-1-16 0,-2 0 18 15,0-2-16-15,-1-1 11 0,1 0-12 0,-3-1 18 16,3-1-17-16,-3-1 11 0,1-2-10 0,-3 0 16 16,-1-1-17-16,-1 0 18 0,-2-1-18 0,-1 3 1 15,-2-5 5-15,0 5-3 0,-3-3 3 0,-3 0-1 16,0 1 13-16,-4 1-14 0,0 0 12 0,-4 0-16 15,3 2 10-15,-4-1-29 0,0 2-8 0,-1 2-89 16,-1-3-9-16,4 4-95 0,1 0-50 0,-1 2-102 16,0-2-467-16,4-1-393 0</inkml:trace>
    <inkml:trace contextRef="#ctx0" brushRef="#br0" timeOffset="3294.2241">2216 468 313 0,'0'0'313'0,"0"0"-77"0,-12 1-50 16,12-1-37-16,0 0-33 0,0 0-22 0,0 0-9 15,-14 2-11-15,14-2-4 0,0 0-5 0,0 0-12 16,0 0-7-16,6 5-10 0,-6-5-4 0,12 3-2 15,-12-3-7-15,19 3-12 0,-19-3-13 0,29 1 24 16,-12 0-6-16,1-1 1 0,4 2-3 0,4-2-8 16,-3 1 6-16,3-1 6 0,1 0 6 0,1-1 2 15,-2-1 6-15,3 2-4 0,-1-1 1 0,-2 1-8 16,0-1-1-16,0 1-1 0,-3 0-7 0,-2-2-8 16,-2 2-15-16,-1-1 23 0,-1 1-2 0,-2 0 0 0,-15 0-6 15,23-3 1-15,-23 3-3 0,21 0-2 16,-21 0 2-16,16 0-23 0,-16 0 22 0,15 3-10 15,-15-3-34-15,0 0-50 0,11 3-51 0,-11-3-53 16,0 0-127-16,8 5-134 0,-8-5 63 0</inkml:trace>
    <inkml:trace contextRef="#ctx0" brushRef="#br0" timeOffset="2940.1953">2498 10 230 0,'0'0'353'0,"2"-9"-81"0,-2 9-41 16,0 0-40-16,0-9-7 0,0 9-22 0,0 0-17 0,0 0-15 15,0 0-11-15,2-8-11 0,-2 8-15 0,0 0-20 16,0 0-16-16,0 0-4 0,0 0 16 0,0 0 8 16,0 0 6-16,0 0-8 0,-2 13 15 0,2-13 11 15,0 14-15-15,0-5-12 0,-2-1-9 16,2 2-1-16,0 4 15 0,2 1-30 0,-2-2 12 0,0 2-23 16,2 2 13-16,-1-2-31 0,-1 2 24 0,3 2-28 15,-2 0 17-15,-1-1-25 0,2 2 9 0,-2-1-12 16,3 1 13-16,-3-4-28 0,1 3 20 0,1-3-19 15,-2 3-6-15,0-2-5 0,0-1-23 0,2-1-81 16,-2-2 22-16,2 1-56 0,-2-1-37 0,0-2-28 16,0-3-38-16,0 1-29 0,0-9-402 0,-4 13-199 15</inkml:trace>
    <inkml:trace contextRef="#ctx0" brushRef="#br0" timeOffset="7161.9846">-936 1268 322 0,'0'0'312'0,"0"0"-61"15,0 0-19-15,0 0-31 0,0 0-27 0,-15 0-13 16,15 0-10-16,0 0-13 0,0 0-7 0,0 0-10 16,0 0-32-16,0 0 5 0,0 0-12 15,0 0 3-15,0 0 0 0,-17 0-8 0,17 0 5 0,0 0-8 16,0 0 14-16,0 0-11 0,0 0 3 0,0 0 1 15,0 0 4-15,0 0-4 0,0 0 9 0,0 0-10 16,0 0 11-16,0 0-17 0,0 0 5 0,0 0-25 16,0 0 13-16,0 0-23 0,0 0 11 0,0 0-28 15,0 0 18-15,0 0-18 0,0 0 14 0,0 0-15 16,0 0 28-16,0 0-17 0,17 2 20 0,-17-2-24 16,18 0 12-16,-18 0-30 0,19 0 20 0,-19 0-24 15,24 0 17-15,-24 0-23 0,23 0 17 0,-9 0-22 16,-14 0 16-16,32 0-18 0,-17 0 18 0,2-2-22 15,-1 2 17-15,1 0-18 0,0-2 22 0,1 2-20 16,-1 0 1-16,0-1 0 0,1 1 2 0,0-2 2 16,-1 2-1-16,0 0 2 0,1-4 2 0,-1 4-7 15,-1-4 9-15,0 4-2 0,1-1 0 0,-3-1 2 16,0 1-6-16,1 1 7 0,-15 0 2 0,22-3 1 16,-22 3 0-16,18-1-2 0,-18 1 3 0,20-3 7 15,-20 3 3-15,17 0-1 0,-17 0 1 0,13 0 2 16,-13 0 1-16,13-3 0 0,-13 3-4 0,0 0 4 15,16 0-5-15,-16 0 2 0,0 0 0 0,14-2-2 16,-14 2 0-16,0 0 1 0,0 0 2 0,17 0 4 16,-17 0 18-16,0 0-21 0,0 0 22 0,0 0-16 15,11 0 15-15,-11 0-20 0,0 0 8 0,0 0-13 16,0 0 10-16,0 0-17 0,0 0 11 0,12-4-22 16,-12 4 14-16,0 0-13 0,0 0 4 0,0 0-10 15,0 0 2-15,0 0-33 0,0 0-2 0,0 0-67 16,0 0-41-16,0 0-53 0,0 0-70 0,-12 4-50 15,12-4-29-15,-18 0-38 0,18 0-94 0,-22 2-440 16,22-2-490-16</inkml:trace>
    <inkml:trace contextRef="#ctx0" brushRef="#br0" timeOffset="7686.2361">-1839 1121 190 0,'0'0'467'15,"0"0"-136"-15,-7-8-22 0,7 8-88 0,0 0 15 16,0 0-19-16,-6-6-33 0,6 6-5 0,0 0-28 16,0 0-13-16,0 0-11 0,0 0-10 0,-9-3-4 15,9 3-4-15,0 0 37 0,0 0 31 0,-5 6-4 16,5-6-12-16,-2 11-9 0,2-11-9 0,-1 13-9 15,-1-2 21-15,2-2-34 0,0 4 9 0,0-1-30 16,0 5 11-16,0-2-22 0,0 1-1 0,0 1-23 16,0 2-3-16,0 1-21 0,0-1 5 0,0 2-6 15,2-1 3-15,-2 3-11 0,0-6-5 0,0 3-3 16,0-3-4-16,0-1-4 0,0 2-1 0,-2-1-4 16,2-3-3-16,-2 1-3 0,1 0 6 0,1-2 1 15,-3-1-8-15,2-4-1 0,1 1-3 0,0 1-3 16,0-10-4-16,-1 17-10 0,1-17-14 0,-1 12-38 15,1-12-45-15,-3 7-54 0,3-7-60 0,0 0-44 16,-8 6-31-16,8-6 0 0,0 0-16 0,-10-2-44 16,10 2-23-16,-5-9-516 0,5 9-466 0</inkml:trace>
    <inkml:trace contextRef="#ctx0" brushRef="#br0" timeOffset="8162.144">-1897 1263 283 0,'0'-11'309'0,"0"11"-75"0,-4-13-14 16,4 13-39-16,-1-15-9 0,1 15-48 0,-2-13-4 15,2 13-28-15,-2-12 27 0,2 12-5 0,-2-13-14 16,2 13-7-16,-1-11 1 0,1 11-1 0,-3-13-7 16,3 13-2-16,0-10-3 0,0 10 2 0,-2-11 4 15,2 11-11-15,0-10 8 0,0 10-7 0,0 0-5 16,0-10-8-16,0 10-10 0,0-11-7 0,0 11-9 15,0 0-13-15,2-10-19 0,-2 10 17 0,6-8-5 16,-6 8 0-16,11-5-6 0,-11 5 1 0,16-5-3 16,-6 1-14-16,2 1 13 0,-1 1-1 0,1-2-11 15,0 2 11-15,-12 2-5 0,22-4 4 0,-22 4 1 16,20 0 14-16,-20 0 16 0,24 3 9 0,-13 0-2 16,1 3 4-16,-2-1 5 0,2-1 3 0,-2 2 2 15,1 3 1-15,-3-2 2 0,1 0-8 0,-3 4 2 16,1-4 1-16,-2 2-4 0,0 1 1 0,-3-1 16 15,4 3-25-15,-5-3 12 0,2 2-21 0,-1-2 15 16,-2 0-24-16,-1 2-7 0,0-3 2 0,-2 3-1 16,0-2-4-16,-1 2-2 0,2-2-1 0,-3-1-10 15,-2 3 8-15,-1-4-4 0,2-2-4 0,-2 1 6 16,-1 1-8-16,1-1 4 0,-2-2 0 0,-2 0-3 16,-1-1-1-16,2 0-2 0,-5 0 13 0,16-3-23 15,-26 1 14-15,26-1-40 0,-25-1-14 0,10 1-58 16,15 0-35-16,-23-3-59 0,23 3-36 0,-19-4-16 15,19 4-78-15,-15-5-4 0,15 5-50 0,-6-5-430 16,6 5-350-16</inkml:trace>
    <inkml:trace contextRef="#ctx0" brushRef="#br0" timeOffset="8988.0202">-580 1084 335 0,'0'0'422'0,"0"0"-104"0,13 2-40 16,-13-2-81-16,0 0 12 0,0 0-61 0,0 0 36 0,0 0-20 15,0 0-19-15,0 0-76 0,0 0 42 16,0 0-51-16,0 0 39 0,12 2-48 0,-12-2 41 16,0 0 3-16,0 0-9 0,0 0-25 0,0 0 25 15,0 0-18-15,0 0 3 0,0 0-7 0,0 0 3 16,0 0 2-16,0 0-7 0,8 7-2 0,-8-7-11 0,5 5-6 16,-5-5-8-16,5 7-7 0,-5-7-6 0,6 7-20 15,-6-7 21-15,11 10-5 0,-11-10-7 16,13 8-12-16,-7 0 13 0,5-1 0 0,0-2-2 15,-2 1-1-15,3 3-1 0,2-1-4 0,0-1 2 16,3 2 1-16,-4-1-1 0,0-3-7 0,-1 2 5 0,2 0 0 16,-2-2-1-16,-3 0 1 0,2 0-7 0,0 1 5 15,-11-6-7-15,15 5 9 0,-15-5 1 0,12 7-4 16,-12-7-2-16,11 6 5 0,-11-6-1 0,8 6 1 16,-8-6-1-16,0 0 13 0,12 5-20 15,-12-5 0-15,0 0 6 0,5 7 5 0,-5-7-4 16,-5 9-9-16,5-9 6 0,-10 10 0 0,3-6 1 0,-1 2 0 15,-2 1 0-15,-2-2-5 0,-1 2 6 0,-2 2-1 16,-2-1 4-16,-2 1-4 0,0 1-6 16,-4-2 6-16,1 2 0 0,-1-1-2 0,2 0-1 15,2 2 2-15,1-3-10 0,-2 1-7 0,3-2-28 16,3-1-48-16,3 0-48 0,0 0-38 0,1 0-29 0,10-6-62 16,-9 9-51-16,9-9-151 0,0 0-248 0,1 11-225 15</inkml:trace>
    <inkml:trace contextRef="#ctx0" brushRef="#br0" timeOffset="8564.1765">-657 1069 124 0,'0'0'242'0,"0"0"-75"0,0 0-37 0,0 0-30 16,0 0-18-16,0 0-20 0,0 0-14 0,11 4-33 0,-11-4-26 16,0 0-110-16,12 2-143 0,-12-2 83 0</inkml:trace>
    <inkml:trace contextRef="#ctx0" brushRef="#br0" timeOffset="10890.193">-806 329 9 0,'-8'-7'474'0,"8"7"-136"16,0 0-92-16,-10-7-17 0,10 7-34 0,0 0-22 15,-13-5 3-15,13 5-5 0,0 0-11 0,-12-3-14 16,12 3-25-16,0 0-21 0,0 0-34 0,-10-5 4 15,10 5-11-15,0 0 2 0,0 0-5 0,0 0-7 16,0 0-9-16,0 0-4 0,0 0 0 0,0 0-5 16,0 0-6-16,13-4 1 0,-13 4-14 0,28-2 7 15,-11 2-2-15,4 0 3 0,2 0-4 0,3 0 1 16,2 0-2-16,3 0 5 0,4-1-1 0,0 1-2 16,-1-3 14-16,1 3-4 0,-5 0 3 0,3-1-4 15,-4 1 2-15,-1-3-5 0,-2 4-4 0,0-1 0 16,-3 0-4-16,-5 0-2 0,2-1-5 0,-5 1 16 15,-15 0 15-15,29 0 5 0,-29 0 1 0,22-2 5 16,-22 2 1-16,18-1-3 0,-18 1-4 0,0 0-6 16,22 0-8-16,-22 0-6 0,0 0-2 0,18 0 0 15,-18 0-8-15,0 0-10 0,0 0-19 0,17 0 12 16,-17 0-8-16,0 0-14 0,0 0-33 0,0 0-46 16,13-2-46-16,-13 2-16 0,0 0-15 0,0 0-23 15,0 0-47-15,0 0 37 0,0 0-2 0,0 0-10 16,-4-9-26-16,4 9-353 0,0 0-116 0</inkml:trace>
    <inkml:trace contextRef="#ctx0" brushRef="#br0" timeOffset="3983.1458">2517 957 20 0,'0'0'406'16,"0"0"-109"-16,0 0-62 0,-11 3-23 0,11-3-44 15,0 0-35-15,0 0-14 0,0 0-26 0,-11-7-10 16,11 7-5-16,0 0-7 0,-4-6-15 0,4 6-11 15,0 0-13-15,0-11 5 0,0 11 12 0,0-8-4 16,0 8-5-16,4-10-13 0,-4 10 0 0,8-11-9 16,-8 11-8-16,6-11 4 0,0 7-9 0,-6 4 5 15,11-11-3-15,-11 11 1 0,16-9-1 0,-8 5-8 16,1 1 6-16,-9 3-8 0,18-6 2 0,-18 6-4 16,18-5 8-16,-18 5-3 0,21 0 1 0,-21 0 1 15,18 4 1-15,-18-4 0 0,19 6-6 0,-10-2 9 16,2 0-11-16,-4 2 12 0,0 3-5 0,2-2 0 15,-3-1 2-15,-1 6 3 0,-1-4-2 0,2 1-2 16,-3 4-3-16,-1-3 8 0,0 2 0 0,-2-2-1 16,0 3 0-16,-2-2-1 0,0 2 3 0,-1-2 0 15,-4 2 41-15,2-2-60 0,-2 0 53 0,0 2-37 16,-4 0 49-16,1-1-51 0,-2 0 49 0,-1 4-53 16,0-8 52-16,-2 2-61 0,-1 1 55 0,2-2-48 15,-3 2 49-15,2-3-50 0,-2 0 47 0,-1 0-56 16,4 0 56-16,-2 0-42 0,3-2 36 0,1 0-46 15,1-2 50-15,0 3-53 0,1-3 50 0,10-4-57 16,-17 8 60-16,17-8-48 0,-10 5 50 0,10-5-47 16,-12 5 47-16,12-5-47 0,0 0 46 0,-6 6-51 15,6-6 43-15,0 0-42 0,0 0 38 0,14 3-42 16,-14-3 39-16,0 0-44 0,23 2 40 0,-23-2-47 16,26-5 46-16,-12 5-39 0,1 0 32 0,2-3-36 15,-1 2 42-15,1-1-44 0,1 0 40 0,0 1-41 16,-1-1 44-16,1 1-41 0,2-1 35 0,-5 0-34 15,2-1 38-15,0 3-40 0,-2-2 42 0,-2 2-43 0,0-1 44 16,-13 1-41-16,22-2 33 0,-22 2-36 16,17-4 42-16,-17 4-43 0,16-2 42 0,-16 2-45 15,11-3 25-15,-11 3-74 0,0 0 22 0,15-3-80 16,-15 3-16-16,0 0-68 0,0 0-49 0,7-4-441 16,-7 4-215-16</inkml:trace>
    <inkml:trace contextRef="#ctx0" brushRef="#br0" timeOffset="4529.794">3039 979 316 0,'0'-9'382'0,"-3"2"-92"16,3 7-56-16,-4-13-24 0,4 13-34 0,-1-14-34 0,1 14-32 15,-4-13-27-15,4 13 7 0,-2-8-10 0,2 8-21 16,-4-10-3-16,4 10 2 0,-2-7 1 0,2 7-2 15,0 0 10-15,-4-7-2 0,4 7-1 0,0 0 19 16,0 0 12-16,0 0-1 0,-14-2-11 0,14 2 7 16,0 0 0-16,-11 6-2 0,11-6 10 0,-12 9-10 15,7-2-9-15,-2 0-7 0,2-2 0 0,-1 5 7 16,0-3-4-16,1 3-16 0,1 0-8 0,-1 0-2 16,0 3 5-16,2-4-6 0,0 5-8 0,0-4-4 15,-1 4-3-15,4-2-4 0,-1 2 6 0,1-3-7 16,0 4 8-16,1-2-15 0,-1-1 5 0,4 2-10 15,-1-4 5-15,-1 4-7 0,1-4 6 0,3 0-9 16,-1 1 10-16,2-1-10 0,1 0 6 0,-2-3-6 16,2 2 3-16,4-1-8 0,-3-2 3 0,0-2 0 15,2 1 3-15,0-1-8 0,0-1 8 0,2-1-10 16,-13-2 5-16,25 0-8 0,-25 0 3 0,26 0-2 16,-15-2 7-16,4-1-4 0,-1-1 1 0,-3-1-6 15,1-1 6-15,2 2-6 0,-2-4 2 0,-3 0 0 16,3 0 1-16,-3-2 5 0,-1 0 1 0,1 1 0 0,-3-3 0 15,1-2 3-15,-2 1-2 0,-3-1-1 16,2 2 0-16,-2-3-2 0,-2 3 1 0,0-4-1 0,0 0 2 16,-3 5 1-16,-1-3-2 0,-1 2 0 0,-2-2 2 15,1 5-5-15,-2-4-2 0,-1 3 2 0,-1 2-1 16,1-1 0-16,-3 2-2 0,0 0-2 0,-2 1-1 16,2 2-6-16,-2 3-6 0,0-2-11 0,-3 0-33 15,3 2-35-15,-2-3-46 0,2 4-65 0,0-2-51 16,14 2-15-16,-26 2-9 0,26-2-11 0,-26 4-21 15,26-4-39-15,-22 0-402 0,22 0-262 0</inkml:trace>
    <inkml:trace contextRef="#ctx0" brushRef="#br0" timeOffset="10070.5373">-49 1725 342 0,'0'0'333'0,"-12"6"-55"0,12-6-68 0,-9 4 1 0,9-4-44 16,0 0 14-16,-12 4-41 0,12-4 37 0,0 0-59 16,0 0 40-16,0 0-70 0,0 0 32 0,0 0-59 15,12 3 39-15,-12-3-49 0,18-4 46 0,-4 2-42 16,1 0 39-16,4-4-34 0,2 3 31 16,1-3-38-16,8 2 29 0,-2-1-28 0,4-2 17 15,2 0-26-15,4 1 24 0,4-4-18 0,-3 3 17 0,4 1-16 16,0-1 17-16,-1 0-14 0,2-2 8 0,-1 4-8 15,0-2 12-15,1-1-14 0,-2 2 8 16,-1-3-5-16,0 3 11 0,-1-1-7 0,-6 2 8 16,1-1-2-16,-3 0-2 0,-1 1 1 0,-2 2-5 15,-2-3-8-15,-3 2 1 0,0 0-8 0,-4 1 1 0,0-1 1 16,-3 2-2-16,1 1-5 0,-4-2-5 0,-1 0-2 16,0 2-5-16,-13 1-4 0,18-3-4 15,-18 3 0-15,19-4 0 0,-19 4-2 0,15-2-4 16,-15 2-5-16,11-1-2 0,-11 1 0 0,0 0-2 15,0 0-4-15,17 0-3 0,-17 0-9 0,0 0-9 16,0 0-33-16,0 0-52 0,0 0-66 0,0 0-99 0,0 0-35 16,0 0-87-16,0 0-44 0,-17-2-66 0,8-3-411 15,-3 1-481-15</inkml:trace>
    <inkml:trace contextRef="#ctx0" brushRef="#br0" timeOffset="9598.011">144 1547 303 0,'-13'0'335'16,"-4"0"-92"-16,3 0-12 0,-1-3-35 0,-1 3-4 15,1 0-49-15,0-1 15 0,15 1-51 0,-22 0 22 16,22 0-55-16,-23 0 34 0,23 0-56 0,-19 0 37 16,19 0-52-16,-16-2 52 0,16 2-5 0,0 0-48 15,-17 0 55-15,17 0-43 0,0 0 40 0,0 0-43 16,0 0 59-16,0 0-4 0,0 0 4 0,0 0-45 16,0 0 23-16,11-8-13 0,-11 8-10 0,26-3-11 15,-9 1-6-15,4-2-12 0,1 2-21 0,1-1 20 16,4-1-24-16,4 0 19 0,3-1-28 0,1 3 24 15,0-3-22-15,2 1 20 0,0 0-22 0,4-2 23 16,-1 3-19-16,3-4 15 0,-2 1 3 0,-1 0 23 16,2 1 3-16,-1 0-5 0,2-1 0 0,-11-2-1 15,3 5-6-15,0-2-2 0,1 0-3 0,-3-1 0 16,0 1 9-16,-4 0 2 0,3 1-8 0,-3-1 4 16,-6 1-1-16,0-2-2 0,-3 3 0 0,0 1-6 15,-5-1-1-15,2 1-2 0,-6-3-10 0,1 4 3 16,-12 1 1-16,22-5-5 0,-22 5-3 0,18-3-3 15,-18 3 0-15,12-3-1 0,-12 3 0 0,14-2-5 16,-14 2-3-16,0 0-5 0,14-2-9 0,-14 2-1 16,0 0-4-16,0 0-28 0,0 0-37 0,0 0-46 15,0 0-55-15,0 0-24 0,0 0-28 0,-8 6-51 16,8-6-5-16,-14 4-24 0,14-4-64 0,-21 3-292 16,7-3-183-16</inkml:trace>
    <inkml:trace contextRef="#ctx0" brushRef="#br0" timeOffset="12061.0343">-1877 192 186 0,'0'0'450'15,"0"0"-140"-15,0 0-24 0,0 0-75 0,0 0 6 16,0 0-61-16,-6-5 22 0,6 5-26 0,0 0-27 16,0 0-28-16,0 0-21 0,0 0-19 0,0 0-6 15,0 0-5-15,0 0 0 0,0 0 2 0,0 0 21 16,0 0 13-16,0 0 7 0,-7 8 4 0,7-8-12 15,0 0 0-15,4 11-6 0,-4-11-2 0,3 10 7 16,-3-10 0-16,3 15-7 0,-3-15-7 0,2 17-12 16,-2-6-7-16,0-2-3 0,4 2-3 0,-4 2-5 15,1 2-14-15,1-4-19 0,-2 2 19 0,0-1-5 16,0 1-5-16,0 1-1 0,2-4-5 0,-2 3 3 16,0-2 0-16,0-1 1 0,0 1-19 0,1-2 10 15,-1 1-8-15,0-10 11 0,0 15 3 0,0-15-18 16,2 14 12-16,-2-14-9 0,0 11-16 0,0-11 12 15,0 11-22-15,0-11-66 0,-2 8-11 0,2-8-75 16,0 0 14-16,-1 8-61 0,1-8-19 0,0 0-23 16,0 0-31-16,0 0-408 0,0 0-221 0</inkml:trace>
    <inkml:trace contextRef="#ctx0" brushRef="#br0" timeOffset="11720.1744">-2188 244 424 0,'0'0'337'0,"0"0"-52"0,0 0-66 0,0 0-4 15,3-7-13-15,-3 7-16 0,0 0-18 0,0 0-17 16,0 0-20-16,0 0-28 0,0 0-15 0,0 0-15 16,8-6-19-16,-8 6 11 0,0 0-5 0,14-1-2 15,-14 1-7-15,15-4-5 0,-15 4-12 0,22-2 3 16,-22 2-9-16,27-2-1 0,-12 0 20 0,5 1 5 16,-1 1-2-16,4-3-5 0,1 2 1 0,-1-1-4 15,3-2-8-15,0 1-8 0,0 0-1 0,0 0-21 16,-4-1 17-16,1 0-31 0,0 3 26 0,-5-1-25 15,-1 0 25-15,0-1-20 0,-3 1 19 0,-1-1-23 16,-13 3 17-16,20-1-19 0,-20 1 20 0,16-3-4 16,-16 3-31-16,16-1 14 0,-16 1-70 0,0 0 18 15,12-3-68-15,-12 3-3 0,0 0-56 0,0 0-28 16,0 0-41-16,-12 1-133 0,12-1-224 0,0 0-128 16</inkml:trace>
    <inkml:trace contextRef="#ctx0" brushRef="#br0" timeOffset="12452.2749">-2068 537 191 0,'0'0'315'0,"0"0"-62"16,0 0-53-16,0 0-12 0,0 0-41 0,-12 2-11 16,12-2-33-16,0 0 0 0,0 0-18 0,0 0 17 15,0 0-26-15,0 0 34 0,0 0-44 0,0 0 19 16,0 0-27-16,0 0 28 0,0 0-47 0,0 0 35 15,17 1-47-15,-17-1 35 0,0 0-49 0,18 0 36 16,-18 0-49-16,17-1 42 0,-17 1-48 0,22-4 19 16,-9 3-16-16,-13 1 40 0,28-3-48 0,-12 2 43 15,1-2-46-15,1 2 42 0,1-3-44 0,2 1 43 16,1 3-47-16,-1-4 50 0,1 0-48 0,-2 1 48 16,-1 2-47-16,-3-2 44 0,1 2-44 0,-3-2 43 15,2 3-45-15,-2-2 42 0,-14 2-41 0,22-3 39 16,-22 3-45-16,18 0 42 0,-18 0-41 0,17-3 44 15,-17 3-42-15,14 0 44 0,-14 0-44 0,0 0 45 16,15-1-46-16,-15 1 43 0,0 0-54 0,0 0 47 16,16-2-59-16,-16 2-7 0,0 0-80 0,0 0-65 15,0 0-140-15,0 0-278 0,0 0-128 0</inkml:trace>
    <inkml:trace contextRef="#ctx0" brushRef="#br0" timeOffset="11186.2691">-243 203 238 0,'0'0'442'16,"-5"-5"-142"-16,5 5-34 0,0 0-70 0,-6-6 13 15,6 6-52-15,0 0 32 0,0 0-58 0,-6-5 26 16,6 5-22-16,0 0-69 0,0 0 37 0,0 0-52 0,0 0 39 15,0 0-56-15,0 0 34 0,0 0-41 0,0 0 30 16,0 0-35-16,0 0 45 0,0 0-10 0,0 0 29 16,10 2-5-16,-10-2-13 0,16 7-13 0,-7-3-4 15,1 2-13-15,1-1 0 0,0 0-1 16,1 2 2-16,-1 0 0 0,0 2 4 0,0-2-1 0,-1 1-4 16,0 0 0-16,-1 1-15 0,-1 1 12 0,-2-2-7 15,-1 2-1-15,-1 0 0 0,-1 0-8 0,-4 2-6 16,-3-3 3-16,-3 4-5 0,2-3-5 0,-7 4-21 15,1-3 7-15,-4 2-54 0,-4-3-52 16,-2 2-83-16,-2 0 10 0,-4 0-75 0,-2-4 7 0,-2 0-26 16,0-2-102-16,-4-1-312 0,-1-3-205 0</inkml:trace>
    <inkml:trace contextRef="#ctx0" brushRef="#br0" timeOffset="21492.028">3585 647 141 0,'0'0'253'0,"0"0"-104"15,0 0 23-15,0 0-56 0,0 0 30 0,6-7-51 16,-6 7-11-16,0 0 33 0,0 0-33 0,6-5-4 0,-6 5-3 15,0 0 0-15,0 0-1 0,0 0-7 0,0 0 28 16,3-8-34-16,-3 8 27 0,0 0-30 0,0 0 16 16,0 0-29-16,0 0 15 0,0 0-8 0,0 0 2 15,3-7-11-15,-3 7 2 0,0 0 2 16,0 0 0-16,0 0 0 0,0 0-20 0,0 0 17 0,0 0-24 16,0 0 12-16,0 0-22 0,0 0 18 0,0 0-22 15,0 0 28-15,0 0-31 0,0 0 30 0,0 0-31 16,0 0 40-16,0 0-44 0,0 0 15 0,-8 9 41 15,8-9-43-15,-6 6 43 0,6-6-61 0,-9 11 60 16,4-6-42-16,1 1 48 0,-1 0-44 0,-2 2 43 16,-1 3-49-16,2-5 43 0,-1 6-50 0,0-5 45 15,-2 3-49-15,1 3 54 0,1-3-47 0,-2 1 45 16,-1 0-46-16,3 2 41 0,-3-2-46 0,4 3 45 16,-3 1-46-16,1-3 4 0,1 2 2 0,2-1 13 15,-1 1 5-15,0-1 7 0,1 2-4 0,4 1-5 16,-4-2-3-16,5 3 1 0,-3 0 1 0,1-2-5 15,2 2-6-15,0 2 3 0,2-3-1 0,0 0 2 16,-1 4-3-16,4-1 5 0,-4-1-1 0,4 1-4 16,1-3-3-16,-1 3-5 0,0-2 6 0,0-3-2 15,2 1-2-15,-1 2 1 0,1-6 2 0,-2 2 1 16,4-3-4-16,-3 2-2 0,2-4 1 0,1 0 1 16,0 2-2-16,0-4 1 0,-1 1 0 0,4-1 3 15,-3 0-6-15,1-2-1 0,-1 0 4 0,3 0-2 16,-12-4 1-16,17 6-1 0,-17-6 0 0,15 4-1 15,-15-4 4-15,13 4-6 0,-13-4 5 0,0 0-4 16,18 3 1-16,-18-3-2 0,0 0 1 0,16 3 1 16,-16-3 1-16,0 0-6 0,0 0 1 0,15 1-1 15,-15-1-3-15,0 0-5 0,0 0-12 0,0 0-38 16,14-1-49-16,-14 1-58 0,0 0-12 0,0 0-11 16,0 0-13-16,10-6-18 0,-10 6-24 0,0 0-52 15,2-8-413-15,-2 8-216 0</inkml:trace>
    <inkml:trace contextRef="#ctx0" brushRef="#br0" timeOffset="22738.1427">3930 817 4 0,'0'0'312'15,"0"0"-73"-15,0 0-50 0,0 0-27 0,0 0-29 16,0 0-12-16,0 0-8 0,-5-7-8 0,5 7-13 16,0 0-4-16,0 0-8 0,0 0-1 0,0 0-11 15,0 0-10-15,0 0-9 0,0 0-9 0,0 0-4 16,0-10 0-16,0 10 4 0,0 0-6 0,0 0 1 15,0 0 11-15,0-11-6 0,0 11-8 0,0 0-2 16,5-11-9-16,-5 11-1 0,6-7 1 0,-6 7-2 16,6-9 3-16,-6 9-2 0,10-10 3 0,-10 10-12 15,11-11-1-15,-11 11-1 0,11-8-2 0,-11 8-2 16,13-5-1-16,-13 5 1 0,12-9-6 0,-12 9 3 16,13-5 5-16,-13 5-7 0,10-5 2 0,-10 5 0 15,12-3-4-15,-12 3 4 0,14-2-2 0,-14 2 1 16,0 0-2-16,18 0 1 0,-18 0 5 0,12 2-2 15,-12-2-3-15,12 4 4 0,-12-4-3 0,10 6 4 16,-10-6-1-16,9 9 0 0,-9-9 1 0,9 9 18 16,-9-9-17-16,7 11-1 0,-7-11 2 0,5 11 0 15,-5-11 2-15,5 15 2 0,-5-15-2 0,3 11 1 16,-3-11 0-16,0 14 0 0,0-14 3 0,0 14 11 16,0-14-14-16,0 13 13 0,0-13-14 0,0 12 13 15,0-12-19-15,-3 12 33 0,3-12-30 0,-5 12 19 16,5-12-29-16,-4 12 34 0,4-12-36 0,-5 10 48 15,5-10-41-15,-5 13 48 0,5-13-47 0,-8 10 50 16,8-10-50-16,-8 11 53 0,8-11-55 0,-10 7 53 16,10-7-54-16,-9 11 61 0,9-11-61 0,-12 9 57 0,12-9-48 15,-13 8 33-15,13-8-51 0,-16 7 47 0,16-7-47 16,-16 6 42-16,16-6-44 0,-16 5 50 16,16-5-52-16,-17 6 48 0,17-6-45 0,-17 7 42 15,17-7-47-15,-18 3 48 0,18-3-57 0,-16 6 55 16,16-6-53-16,-17 2 54 0,17-2-47 0,-16 6 43 0,16-6-44 15,-17 1 49-15,17-1-55 0,-14 4 50 16,14-4-57-16,-17 3 54 0,17-3-39 0,-14 2 38 16,14-2-45-16,-15 1 42 0,15-1-48 0,-15 0 43 15,15 0-48-15,0 0 41 0,-17 2-87 0,17-2-18 0,0 0-13 16,0 0-31-16,-16 1-6 0,16-1-50 0,0 0 5 16,0 0-88-16,-9-3-68 0,9 3-202 0,0 0-62 15</inkml:trace>
    <inkml:trace contextRef="#ctx0" brushRef="#br0" timeOffset="21978.4414">3804 834 60 0,'0'0'311'0,"0"0"-68"0,0-11-37 15,0 11-21-15,0 0-14 0,0 0-25 0,0-10-25 0,0 10-18 16,0 0-14-16,0 0-9 0,0 0-3 0,0 0-6 16,-2-9 0-16,2 9 6 0,0 0 4 0,0 0 7 15,0 0 1-15,0 0 12 0,0 0-16 16,0 0 57-16,0 0-35 0,0 0 37 0,0 0-55 15,0 0 59-15,0 0-6 0,-4 11-10 0,4-11-2 0,0 8-56 16,0-8 41-16,0 11-52 0,0-11 68 0,-2 13-62 16,2-13 49-16,0 14-64 0,0-14 57 0,0 17-66 15,0-6 71-15,0-2-56 0,1 4 52 0,-1-4-72 16,1 4 56-16,-1 0-71 0,0 1 55 0,0 0-68 16,3-1 67-16,-3-1-79 0,1 3 0 0,1-2 2 15,-2 0-3-15,0 1 4 0,0-2 0 0,4 0-1 16,-3-2-1-16,0 2 6 0,2-2 0 0,-2 1-6 15,0-4 0-15,-1 2-1 0,2 1 2 16,-2-10 0-16,5 12-2 0,-5-12-2 0,2 13 0 0,-2-13-7 16,3 13-8-16,-3-13-18 0,3 11-17 0,-3-11-19 15,1 7-29-15,-1-7-36 0,0 0-59 0,0 0-81 16,5 8-19-16,-5-8-34 0,0 0-19 0,0 0-23 16,0 0-474-16,0 0-390 0</inkml:trace>
    <inkml:trace contextRef="#ctx0" brushRef="#br0" timeOffset="23380.2229">4292 656 204 0,'0'0'325'0,"0"0"-83"16,0 0-49-16,0 0-27 0,1-9-23 0,-1 9-27 16,0 0-19-16,0 0-17 0,0 0-13 0,0 0-12 15,0 0-9-15,0 0-13 0,1-7 0 0,-1 7-2 16,0 0 6-16,0 0-9 0,0 0-1 0,0 0-5 15,0 0-3-15,0 0-4 0,0 0 4 0,0 0 20 16,0 0 22-16,0 0-3 0,9 6-8 0,-9-6-6 16,2 7-10-16,-2-7 0 0,6 4-1 0,-6-4-1 15,9 6 7-15,-9-6 1 0,10 8-7 0,-3-2-4 16,-7-6 2-16,12 8 21 0,-12-8-12 0,11 10-2 16,-3-4-7-16,-2-1-6 0,0 3 21 0,0 0 17 15,2 0-8-15,-4 0-1 0,3 2 21 0,-4 0-15 16,2 3-5-16,-1-2-5 0,-1 3-1 0,-3-2 2 15,1 3 7-15,2-1 0 0,-3 1-7 0,-3 2 6 16,2 1-20-16,1-3-1 0,-2 2 0 0,1 0-48 16,-3 0 55-16,-1 4-49 0,2-4 56 0,-2 1-48 15,-1 0 5-15,1-2 2 0,-2 1 2 0,-1 0 3 16,1-2 6-16,-4 1 2 0,1 0 1 0,1-3-2 16,-3 0-1-16,1-1-4 0,-4 1-1 0,4-2-4 15,-4 2-3-15,1-5-2 0,0 3-1 0,0-3 0 16,0 1 1-16,-2-3-6 0,4 0 5 0,-2-1-5 15,0 0 2-15,1 1 2 0,0-4-2 0,-1 3-2 16,2-4 0-16,-1 0 1 0,13-1-1 0,-22 3-4 16,22-3 3-16,-17 1-1 0,17-1-2 0,-17 2-1 15,17-2-3-15,0 0 1 0,-20-2-2 0,20 2-9 16,0 0-20-16,-17-2-35 0,17 2-32 0,0 0-32 16,-14-4-14-16,14 4 0 0,0 0-11 0,-9-7-8 15,9 7-42-15,-9-6-30 0,9 6-90 0,-6-8-335 16,6 8-176-16</inkml:trace>
    <inkml:trace contextRef="#ctx0" brushRef="#br0" timeOffset="24429.0283">3171-306 309 0,'2'-10'300'0,"-2"10"-92"0,0 0 18 0,2-10-28 15,-2 10-30-15,0 0-10 0,2-10-25 0,-2 10-9 16,0 0-12-16,0 0-11 0,0-12-9 0,0 12-2 15,0 0-5-15,0 0-12 0,0 0-3 16,0-9-5-16,0 9-2 0,0 0-2 0,0 0 1 16,0 0-3-16,0 0 1 0,0 0-1 0,0 0-6 15,0 0 4-15,0 0-3 0,-4-7-8 0,4 7-8 0,0 0 9 16,0 0 31-16,-10 8-2 0,10-8-5 16,-9 9-13-16,2 0-6 0,2-1 4 0,-1-1-5 0,1 2-8 15,-1 2-5-15,0-1-5 0,1 1 20 16,-2 1 5-16,1 0 43 0,1 2-60 0,-2-1-5 15,1 2-4-15,-1 0 2 0,1 0-5 0,1 2 5 0,-2-1 4 16,2-1-2-16,1 2 2 0,-1-1-4 0,2 0-2 16,-1 0-5-16,1-1-6 0,1 0-1 0,2 1 1 15,-1 0-8-15,1-1-1 0,1 1 0 0,-1-2-1 16,2 1 0-16,1 0-5 0,1-2 3 16,-1 1-3-16,3 1-2 0,0-4 2 0,-1 3 0 15,1-1-2-15,-1-2 4 0,4 1-7 0,-1-3 1 0,-1 2-6 16,-1-2-2-16,3 1-19 0,-1-3-17 0,-2-1-49 15,0 1-31-15,-1-2-103 0,-5-5-5 0,17 8-75 16,-17-8 5-16,13 4-23 0,-13-4-50 0,14-3-413 16,-14 3-304-16</inkml:trace>
    <inkml:trace contextRef="#ctx0" brushRef="#br0" timeOffset="25804.1852">3361 107 61 0,'0'0'327'0,"0"0"-99"0,-14 1-4 0,14-1-59 15,0 0 13-15,0 0-50 0,0 0-8 0,0 0 15 16,0 0-12-16,0 0-11 0,0 0-17 0,0 0-12 16,0 0 0-16,0 0-11 0,0 0-8 0,0 0-16 15,0 0-8-15,0 0 0 0,0 0-6 0,0 0-4 0,0 0-4 16,0 0 2-16,0 0-2 0,0 0-5 0,23 0-4 15,-23 0-3-15,20-1-3 0,-20 1-4 16,25 0 0-16,-25 0 2 0,29-1-6 0,-14-1-9 0,2 1 14 16,0-1 0-16,-1 1-4 0,-3 0 2 0,3-1-4 15,-3 0 0-15,2 0 2 0,-3 0 1 0,-12 2-4 16,19-1 0-16,-19 1 9 0,20-2-11 0,-20 2 3 16,15-4-1-16,-15 4-2 0,14-1 2 0,-14 1-3 15,0 0 4-15,17-3-6 0,-17 3 4 0,0 0-5 16,0 0-2-16,15-1-2 0,-15 1 4 0,0 0-11 15,0 0-6-15,0 0-44 0,0 0 3 0,14 0-56 16,-14 0-10-16,0 0-53 0,0 0 9 0,0 0-97 0,0 0-214 16,6-6 33-16</inkml:trace>
    <inkml:trace contextRef="#ctx0" brushRef="#br0" timeOffset="24916.3078">3349-177 267 0,'0'0'265'0,"0"0"-89"15,-9-4-8-15,9 4-29 0,0 0 26 0,0 0-46 16,-11-4 14-16,11 4-47 0,0 0 15 0,0 0-33 0,0 0 26 16,0 0-29-16,-11-2 27 0,11 2-32 0,0 0 18 15,0 0-32-15,0 0 11 0,0 0-26 0,0 0 13 16,8-6-7-16,-8 6 13 0,12-5-16 0,-12 5-1 15,17-3-5-15,-17 3-4 0,22-3-7 0,-22 3 2 16,24-1-11-16,-7-1 9 0,-1 0-9 0,-2 1 2 16,3-1-3-16,-1 2-1 0,-1-1-4 0,0 0 4 15,1 1-6-15,-16 0 0 0,24-2 5 0,-24 2-6 16,22-1 7-16,-22 1-2 0,18-1-5 0,-18 1 2 16,16-2 0-16,-16 2 6 0,13-2-4 0,-13 2-5 15,0 0 6-15,15 0-7 0,-15 0 3 0,0 0-7 0,0 0 6 16,0 0-19-16,12 4-33 0,-12-4-39 0,0 0-25 15,0 0-42-15,-4 5-37 0,4-5 11 0,0 0-95 16,-11 4-184-16,11-4 55 0</inkml:trace>
    <inkml:trace contextRef="#ctx0" brushRef="#br0" timeOffset="25384.2236">3502-190 245 0,'0'0'296'0,"0"0"-68"15,0 0-35-15,0 0-27 0,1-9-26 0,-1 9-25 16,0 0-22-16,0 0-14 0,0 0-15 0,0 0-5 15,0 0-5-15,0 0 8 0,0 0 0 0,0 0 7 0,0 0-5 16,0 0-3-16,0 0 9 0,0 0-32 0,0 0 2 16,0 0 18-16,0 0 16 0,0 0 9 15,-3 7 9-15,3-7-35 0,0 0 18 0,0 11-17 0,0-11 36 16,0 12-53-16,0-12 38 0,0 12-53 0,0-12 45 16,0 16-47-16,0-16 46 0,2 20-47 0,-2-11 41 15,3-1-52-15,-3 3 49 0,2 1-61 0,1-1 53 16,-2 0-56-16,2-1 2 0,-2 2-1 0,0-2 0 15,-1 0 8-15,3 1-8 0,0-3 5 0,-3 1 4 16,0 0-4-16,0-9 5 0,1 15-7 0,1-7-4 16,-2-8 7-16,0 15 4 0,0-15 2 0,2 13-6 0,-2-13-1 15,0 12-2-15,0-12 2 0,0 8-7 0,0-8 0 16,1 9-3-16,-1-9-4 0,0 0-16 16,0 8-35-16,0-8-26 0,0 0-19 0,0 0-18 0,0 9-27 15,0-9-64-15,0 0 20 0,0 0-59 0,0 0 26 16,0 0-358-16,0 0-103 0</inkml:trace>
    <inkml:trace contextRef="#ctx0" brushRef="#br0" timeOffset="26258.2554">3791-358 249 0,'0'0'293'0,"-4"-7"-65"15,4 7-31-15,0 0-22 0,-3-9-19 0,3 9-26 16,0 0-13-16,0 0-21 0,-5-6-8 0,5 6-16 16,0 0-3-16,0 0 3 0,0 0 5 0,0 0 3 15,0 0 10-15,0 0-8 0,0 0-4 0,8 5-4 16,-8-5-19-16,9 8 16 0,-3-5 2 0,0 4 41 16,1-1-60-16,0 2 38 0,2 1-46 0,1-2 39 0,-1 3 6 15,3 1-6-15,0 0 10 0,-1 2-20 0,1-1-1 16,-2 0-15-16,2 2-4 0,-1-1-5 0,1 1-2 15,0-1-8-15,-1 2 3 0,1-2 2 0,-3 2-2 16,1 1-1-16,0-3-2 0,-4 2 0 0,3 0-47 16,-1-1 51-16,-3 1-48 0,-4-3 48 0,4 3-44 15,-5-3 40-15,0 3-54 0,-2-2 52 0,-2 1-49 16,-1 3 50-16,-3-2-55 0,-2 0 50 0,-3 1-60 16,-3 1-3-16,-3-1-17 0,-2 1-48 0,-2-1-91 0,1-1-39 15,-8 1-53-15,0 1-65 0,-2-3-68 16,0 0-380-16,-3-3-311 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55.505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58899C-3412-4614-94AE-8D9ADCC5E1F8}" emma:medium="tactile" emma:mode="ink">
          <msink:context xmlns:msink="http://schemas.microsoft.com/ink/2010/main" type="inkDrawing" rotatedBoundingBox="4098,9167 8606,10387 8015,12572 3507,11352" semanticType="callout" shapeName="Other">
            <msink:sourceLink direction="from" ref="{02EA4042-48A0-4838-80E9-580095140EE4}"/>
            <msink:sourceLink direction="to" ref="{876E77F9-87D1-49E8-8C4F-1376F55E80F1}"/>
          </msink:context>
        </emma:interpretation>
      </emma:emma>
    </inkml:annotationXML>
    <inkml:trace contextRef="#ctx0" brushRef="#br0">7 272 90 0,'-5'-8'256'16,"5"8"-63"-16,0 0-35 0,0 0-29 0,-2-7-31 15,2 7-14-15,0 0-15 0,0 0-9 0,0 0-12 16,1-8-7-16,-1 8-10 0,0 0 2 0,0 0-5 15,6-4 5-15,-6 4-6 0,0 0 9 0,0 0-9 16,17-1 5-16,-17 1-2 0,0 0 27 0,21-3-8 16,-21 3-3-16,18 0-15 0,-18 0 17 0,19-1-27 0,-19 1 25 15,29-2-18-15,-14 2 19 0,2-2-15 0,0 0 12 16,3 1-27-16,2-2 16 0,0 1-23 16,1 1 19-16,1-1-21 0,0 1 16 0,3 0-22 15,-1-1 26-15,2 0-34 0,5 0 29 0,-4-1-23 0,5 1 21 16,-3 0-17-16,3 1 27 0,-1-2-22 0,1 0 30 15,0 1-31-15,1 0 28 0,-4 0-33 0,2-1 27 16,2-1-31-16,-2 1 34 0,-2-1-9 0,2 1-3 16,-3 0 7-16,2 1-5 0,-2-2 0 0,0 1-1 15,-3-1 1-15,3 3 2 0,-3-3-2 0,3 0-4 16,0 1 4-16,-1-2-2 0,4 4-3 0,-2-3-1 16,1 1-1-16,-1 1-20 0,2-2 12 0,0 2 7 15,-2-1-6-15,2 1 4 0,-2-1-1 0,4 0-1 16,-3 1-5-16,0-1 11 0,1 3-5 0,2-4 2 15,0 2-3-15,-2-2-2 0,2 4 2 0,0-2-4 16,0 1 9-16,0-2-6 0,3 3 5 0,-4-1-4 16,3 1-6-16,-4 0 6 0,2-2-25 0,0 2 36 15,3 0-5-15,-3-2 2 0,1 2-1 0,0-2 0 0,3 2 4 16,-4-1-3-16,5 1-8 0,-2-3 2 16,-1 3 0-16,2-1-5 0,0-1-5 0,-2 1 10 15,2 0 3-15,-4-1 1 0,4 0 2 0,-3 1 0 16,4-2-5-16,-1 2 1 0,-1-1 5 0,0-2-4 0,1 3 5 15,-1-2-9-15,1 2-1 0,-3-1 0 0,3 0-7 16,-4-1 16-16,2 2-12 0,-2 0 6 16,1-1-6-16,-1 2 1 0,0-1-7 0,3 0 1 0,-6-1-5 15,2 0 3-15,1 1-3 0,-2 1 5 0,2-2-5 16,-1 2 3-16,0-3-6 0,-1 2 6 0,-2 1 1 16,-2-2-2-16,1 2 1 0,-2-1-6 0,1 1 5 15,-2 0 0-15,-1-1 4 0,1 1-2 0,-4-3-3 16,2 3 1-16,-2 0-5 0,-1 0 7 0,-1-1-3 15,-2 1 4-15,2 0-2 0,-7-2-1 0,4 2 2 16,2-1-5-16,-4 1 13 0,0-1-9 0,1 1-2 16,-2 0 2-16,3-3 7 0,-2 3-9 0,-3 0 11 15,2-2-14-15,0 2 10 0,-15 0-7 0,28-3 3 16,-14 3-3-16,-14 0 5 0,24 0-12 0,-24 0 10 16,19-3-2-16,-19 3 5 0,18 0-6 0,-18 0 3 15,17-1-3-15,-17 1 8 0,0 0 4 0,17 0 29 16,-17 0-1-16,0 0 8 0,15 0-2 0,-15 0 6 15,0 0-6-15,0 0 0 0,0 0-15 0,17 0 7 0,-17 0-10 16,0 0 2-16,0 0-8 0,0 0 29 16,9 4 2-16,-9-4 8 0,0 0-19 0,0 0 7 15,5 8-18-15,-5-8 9 0,0 0-15 0,3 9 4 0,-3-9 0 16,1 10 11-16,-1-10-2 0,0 13-1 0,0-13-6 16,2 15 0-16,-2-15 6 0,1 17 0 0,1-9 5 15,0 2-3-15,-1 1-2 0,-1 0 0 16,3 2-7-16,-2-1 0 0,0 3-6 0,-1-1 3 0,4 1 1 15,-3 1-2-15,-1-1-3 0,0 2-5 0,2 0 8 16,0 2-1-16,1 0 1 0,-3 1-2 0,0 0 2 16,0 1 2-16,1 0 0 0,2 1 3 0,-2-1-2 15,-1 1-3-15,1-1-4 0,2 0-1 0,-2 2-1 16,1-2 8-16,-2 0-4 0,1 2 12 0,1-2-13 16,-2 1 10-16,2 0-2 0,-2 0 19 0,0-1-17 15,0 0-3-15,0 2 5 0,0-3-3 0,0 3-5 16,0-2-4-16,0 1 2 0,0-2 1 0,0 2-9 15,0 1 8-15,1 0-3 0,-1-2 1 0,0 2-11 16,0-1 11-16,0-1-10 0,0 2 6 0,0-2-9 16,3-1-1-16,-3 2-1 0,0 1 7 0,0-3-11 15,0 1 19-15,0 2-10 0,0-2 13 0,0 0-18 16,0-1 15-16,0-1-19 0,0 3 28 0,0-4-26 0,0 2 19 16,0 1-16-16,0-1 22 0,0-1-25 0,0-1 40 15,0 5-37-15,0-7 30 0,1 6-28 0,-1-4 29 16,0 3-32-16,0 1 30 0,0-5-31 0,0 2 24 15,0 1-29-15,1 1 2 0,-1-2 1 0,0-2 1 16,0 4 2-16,0-3 3 0,0-1-3 0,-1 6 8 16,1-1 3-16,0-3 0 0,0 2-4 0,-1-1 6 15,1 0-4-15,0 1-1 0,0-1 5 0,-3 1-1 16,2 0 4-16,1-1 26 0,0 0-38 0,0 3 31 16,-2-5-34-16,2 3 30 0,-2-1-38 0,2-2 31 15,-1 0-36-15,1-1 38 0,0-1-45 0,0 1 37 16,0-2-38-16,0 0 36 0,0-1-36 0,0-4 37 15,0 3-38-15,0-4 35 0,0-1-37 0,0 0 39 16,0-8-37-16,0 16 42 0,0-16-39 0,0 12 32 16,0-12-39-16,0 11 35 0,0-11-45 0,1 7 16 15,-1-7-69-15,0 0 3 0,0 0-74 0,0 0-62 16,0 0-44-16,0 0-107 0,0 0-94 0,0 0-61 16,0 0-197-16,-8-9-475 0,0 4-801 0</inkml:trace>
    <inkml:trace contextRef="#ctx0" brushRef="#br1" timeOffset="99012.1837">3313 418 331 0,'-2'-7'348'0,"2"7"-64"0,0 0-39 16,0 0-38-16,0 0-31 0,-6-6-8 0,6 6-18 0,0 0-18 15,0 0-11-15,0 0-11 0,0 0-13 16,0 0-12-16,0 0 5 0,-4-7-9 0,4 7 2 0,0 0-7 16,0 0 3-16,0 0 1 0,0 0-3 0,0 0 0 15,0 0-7-15,0 0-2 0,0 0-9 16,0 0-3-16,0 0 1 0,0 0-4 0,0 0 3 15,0 0-1-15,0 0 0 0,0 0-2 0,0 0 7 0,0 0 0 16,0 0-6-16,0 0-1 0,0 0-7 0,0 0-3 16,0 0-8-16,0 0-2 0,0 0-3 0,0 0-5 15,0 0-3-15,0 0-4 0,0 0 1 0,0 0 21 16,0 0 22-16,0 0 5 0,0 0 11 0,4 13-26 16,-4-13 16-16,6 9-21 0,-6-9 24 0,10 13-27 15,-5-6 18-15,2 3-17 0,1 0 14 0,3 6-21 16,0-1 16-16,5 2-21 0,1 2 21 0,2 5-6 15,2 3 15-15,3 9-14 0,3-3 12 0,-1 2-3 16,3 3 1-16,-1 5-10 0,1 1-11 0,-1 4-10 16,5 12 1-16,-6 2-7 0,-1 2-6 0,-8-7-3 15,-1 4-4-15,-7 1 0 0,-4 1 5 0,-8 3-6 16,-2 0-5-16,-12 11 14 0,-6 1-77 0,-7-2-57 16,-6 1-82-16,-9-3-117 0,-5 4-86 0,-8-6-129 0,-17 17-739 15,-1-7-878-15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57.49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7DD5024-F101-4364-8A6B-F7DBA8CA7A72}" emma:medium="tactile" emma:mode="ink">
          <msink:context xmlns:msink="http://schemas.microsoft.com/ink/2010/main" type="inkDrawing" rotatedBoundingBox="3504,12372 8210,12108 8213,12155 3507,12419" semanticType="callout" shapeName="Other">
            <msink:sourceLink direction="with" ref="{02EA4042-48A0-4838-80E9-580095140EE4}"/>
          </msink:context>
        </emma:interpretation>
      </emma:emma>
    </inkml:annotationXML>
    <inkml:trace contextRef="#ctx0" brushRef="#br0">10 285 420 0,'-6'6'302'0,"6"-6"-65"0,0 0-57 15,0 0-25-15,-5 6-48 0,5-6-1 16,0 0-20-16,0 0 10 0,0 0-29 0,0 0 13 0,0 0-28 15,0 0 19-15,0 0-24 0,5 5 36 0,-5-5-39 16,0 0 4-16,0 0-8 0,0 0 30 0,15 3-44 16,-15-3 33-16,0 0-8 0,16-3-7 0,-16 3-14 15,0 0 3-15,21 0-3 0,-21 0-4 0,15 0-1 16,-15 0 2-16,21-2-3 0,-21 2-6 0,23-3 9 16,-7 1-1-16,-2 1-2 0,0-2-7 0,0 2-1 15,3-1-4-15,0 0-10 0,1 1 10 0,-1 0-1 16,0-2-4-16,2 0 2 0,3 3-5 0,-1-3 0 15,0-1-8-15,3 2 16 0,-1 0-5 0,1-1 3 16,-1 3-4-16,0-3 5 0,2 2 2 0,-2-3-1 16,4 2 5-16,-2 1 2 0,2-3 11 0,-2 1-3 15,7-1-2-15,-2 0 8 0,-2 2-6 0,2-4-1 16,-3 5-6-16,-2-5-5 0,2 5-6 0,-2-4-2 0,2 4 6 16,-1-2-3-16,1 3-2 0,-3-3-1 0,4-1 0 15,-1 4-8-15,-1-3 1 0,0 1 6 16,-1 0 0-16,1 1-3 0,-1 1-3 0,0 0 5 15,2-3-7-15,-3 3 4 0,3-2 14 0,-2 2 6 0,4 0 7 16,-4-1 6-16,1 1-3 0,8-3 1 0,-7 2-6 16,-1 1-5-16,3-2 0 0,-4 0 0 0,1 2-7 15,1 0 0-15,2-1 6 0,-4 0 7 0,3 0 0 16,-1-1 7-16,-2 0-3 0,3 0 0 0,-1 1-8 16,-1 0 2-16,0 1-1 0,0-3-7 0,0 2 5 15,0 1 0-15,0-1 6 0,0 1 2 0,-1-2 7 16,1 1 6-16,3 1-4 0,-1-1 4 0,1-1 0 15,2 0-2-15,0 1-10 0,-3-1-1 0,1 2-6 16,-3 0 14-16,2-2-23 0,1 2 16 0,-2-2-21 16,-1 2 14-16,1-1-18 0,0 1 19 0,-2 0-27 15,2 0 29-15,-3 0-16 0,1-2 22 0,1 2-18 16,-1 0 19-16,2 0-17 0,-3-2 22 0,3 2-14 16,-2-2 22-16,4 2-20 0,-2-1 16 0,-1 0-22 0,2-1 17 15,6-1-21-15,-5 2 21 0,0-1-28 16,-1 1 15-16,1-1-19 0,1 2 15 0,-2-2-23 15,-1 0 21-15,2 1-22 0,-3 1 19 0,1-2-19 16,3 2 18-16,2-2-24 0,-7 0 14 0,2 2-8 0,-3 0 19 16,3-1-22-16,-2 0 19 0,2-1-15 0,-2 1 20 15,2 1-17-15,-2-2 21 0,2 1-12 0,-3-1 18 16,4 1-17-16,-4-1 17 0,3 0-21 0,-2 0 13 16,-2 1-12-16,1-2 17 0,0 0-19 0,1 3 16 15,-2-2-22-15,0 0 19 0,1-1-9 0,-1 2 5 16,0 1-17-16,0-1 19 0,1-3-20 0,-2 2 9 15,1 0-10-15,0 1 18 0,1-3-21 0,-2 4 17 16,-2-3-13-16,2 2 13 0,0-1-17 0,0 1 14 16,0-2-9-16,-2 2 16 0,-2-1-15 0,4-3 18 15,-4 5-19-15,-1-2 13 0,1-1-11 0,0 2 12 16,1-1-16-16,1 2 20 0,-3-1-2 0,1 0-1 16,3-1-15-16,-3 1 4 0,-2-2 16 0,4 3-3 15,-3-1 1-15,0-1 4 0,1 0-3 0,-1 0 2 16,-1 1-10-16,2 1 8 0,-1 0 3 0,0-2-6 15,1-1 2-15,-2 3-8 0,1-1 4 0,-3 1-2 16,5-2-1-16,-5 1-1 0,2 0-2 0,-2 1 2 16,2-2-8-16,-3 1 2 0,-13 1 4 0,28-3 1 0,-16 3-5 15,2-1 11-15,-14 1 11 0,19-2 4 0,-19 2 10 16,21-2 4-16,-21 2 6 0,14-2 1 16,-14 2-3-16,16-1 7 0,-16 1 1 0,13-2 2 0,-13 2-3 15,0 0-3-15,15 0-2 0,-15 0-11 0,0 0 0 16,0 0-7-16,13-3-5 0,-13 3-3 0,0 0-5 15,0 0-1-15,0 0-6 0,12-1 4 0,-12 1-11 16,0 0 1-16,0 0-3 0,0 0-4 0,0 0-13 16,0 0-16-16,0 0-27 0,0 0-47 0,0 0-38 15,0 0-48-15,0 0-64 0,0 0-92 0,-12-3-66 16,12 3-46-16,0 0-141 0,-11-3-633 0,11 3-842 16</inkml:trace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32.10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0139062-16EA-4F97-965C-78BF22109817}" emma:medium="tactile" emma:mode="ink">
          <msink:context xmlns:msink="http://schemas.microsoft.com/ink/2010/main" type="inkDrawing"/>
        </emma:interpretation>
      </emma:emma>
    </inkml:annotationXML>
    <inkml:trace contextRef="#ctx0" brushRef="#br0">475 1714 326 0,'0'0'337'0,"0"0"-68"0,0 0-20 15,0 0-59-15,0 0 9 0,0 0-57 16,0 0 19-16,-4-10-52 0,4 10 30 0,0 0-58 15,0 0 28-15,0 0-51 0,0 0 39 0,0 0-51 16,0 0 42-16,0 0-50 0,0 0 44 0,0 0-56 16,0 0 46-16,0 0-46 0,0 0 41 0,0 0-42 0,0 0 38 15,0 0-38-15,0 0 31 0,0 0-31 16,0 0 31-16,0 0-26 0,0 0 16 0,0 0-13 16,0 0 17-16,0 0-22 0,0 0 17 0,0 0-18 15,0 0 23-15,0 0-12 0,0 0 34 0,-8 4-7 16,8-4 26-16,0 0-8 0,0 10 1 0,0-10-23 15,3 10 5-15,-3-10-18 0,0 11 11 0,0-11-9 0,3 13 11 16,-3-13-14-16,1 14 4 0,-1-14-17 16,1 14 4-16,-1-14-12 0,3 15 3 0,-2-9-7 15,-1-6 5-15,1 16 0 0,-1-16 3 0,2 14-3 16,0-6 3-16,1 1-3 0,-3 0-2 0,2-1 1 16,1 2-3-16,-3-3-3 0,1 3-4 0,3-2 5 0,-3 1-12 15,2 2 4-15,0-2 1 0,-2 0-1 16,3 1 0-16,0-1-2 0,-2 2 0 0,2-2 1 15,-1 0-3-15,-1 0 1 0,3-1-1 0,-2 3 1 16,2-3 1-16,-1 1 0 0,-1 2 3 0,3-4-1 16,-1 4 0-16,1-4 1 0,-1 2-6 0,0-1-4 0,0-1 9 15,0 2-2-15,2 1 0 0,-2-3-2 16,1 1-1-16,0 1-1 0,0-2 16 0,-1 1-20 16,2 1 15-16,-2-3-20 0,1 1 19 0,1 0-18 15,-1 2 18-15,1-4-18 0,-2 3 14 0,1-1-14 16,1-2 2-16,1 1 0 0,-2 2 2 0,2-3 0 15,-2 1-3-15,3 1 4 0,-1 1 2 0,-1-1-1 0,3-2 2 16,-4 3-4-16,3-3 1 0,-1 2 0 16,1 0 6-16,-1 0-6 0,1-4 2 0,-1 4-7 15,1 0 5-15,-3 0 1 0,2-1-4 0,1-1 3 16,0 0 0-16,0 3 2 0,2-3 0 0,-4 0 0 16,0 2 0-16,3-2-5 0,-2 0-1 0,1-1 7 15,-1 2 0-15,4 1-2 0,-12-7-1 0,16 5-1 16,-7 0-2-16,0-1 1 0,1 2 3 0,-3 0-6 15,5-1 0-15,-3-2 4 0,-1 1 0 0,3 0-2 16,-2 2 2-16,1-1 1 0,0-1-1 0,2 0 3 16,-1-1-3-16,1 1 0 0,-12-4-3 0,26 5 0 15,-15-1-2-15,1 1 6 0,1-1-3 0,0 0 1 0,-1-1-1 16,-1 0-1-16,1 0 0 0,-12-3 3 16,22 7 0-16,-11-4-1 0,1 0-3 0,0-1 2 15,-12-2 1-15,22 6 0 0,-22-6-2 0,22 0 3 16,-11 3-2-16,1-1-1 0,0 1 2 0,-12-3 2 15,24 3-2-15,-24-3-3 0,24 3 4 0,-24-3 1 16,26 3-3-16,-26-3-1 0,24 1 0 0,-24-1 1 16,25 2 0-16,-25-2 1 0,23-3-2 0,-23 3-2 15,26 1-1-15,-26-1 38 0,24 0-38 0,-24 0-1 16,22 0 2-16,-22 0 0 0,25-1 0 0,-25 1 1 16,21-1 0-16,-21 1 1 0,23-2-2 0,-23 2 3 0,22-1 3 15,-22 1-3-15,23-5-1 0,-23 5-1 16,21-3 2-16,-21 3-1 0,23 0 0 0,-23 0 1 15,24-2-2-15,-24 2-1 0,26-6 2 0,-26 6 3 16,22-1-4-16,-10-2 2 0,1 0 0 0,-1 2 0 16,0-2-3-16,-1-2 1 0,1 3 4 0,-12 2-1 15,21-6-5-15,-10 3 4 0,0 1 4 0,-2-1-5 16,5 0 3-16,-5 0-2 0,1 1-1 0,2-2-1 16,-12 4 2-16,18-5 0 0,-7 1 0 0,-11 4-3 15,16-6 42-15,-16 6-43 0,17-8-4 0,-17 8 3 16,17-8 3-16,-17 8 0 0,17-8 0 0,-9 5 0 15,3-2 1-15,-11 5 0 0,16-9-4 0,-8 5 9 0,-8 4 0 16,16-8-8-16,-7 3 6 0,-9 5-1 16,15-8 2-16,-9 3 0 0,3-1-2 0,-1 1 1 15,-3 1-2-15,-5 4 4 0,17-9 3 0,-17 9 10 16,13-7-18-16,-13 7 0 0,15-11 0 0,-15 11 0 16,13-7 0-16,-13 7 0 0,15-10 4 0,-9 4-6 15,2 1 4-15,1-1 5 0,-3 1-6 0,2-3-1 16,1 3-1-16,-1-3 1 0,1 3-1 0,-1-2 0 15,1 3 1-15,-1-3 1 0,-2 3-4 0,3-4 3 16,-5 1 5-16,4 2-6 0,-2 1 1 0,2-2 4 16,-8 6-4-16,12-10-2 0,-3 4 4 0,-1-2-4 15,-2 2 2-15,-6 6-4 0,12-10 2 0,-5 3 6 16,0 1 29-16,-1 0-41 0,1-1 34 0,-1 0-37 16,1 2 39-16,2-1-41 0,-3-1 38 0,1-3-43 15,-1 4 40-15,1-2-38 0,2 2 40 0,-3 0-41 16,1-1 34-16,-1-1-36 0,-1 1 36 0,4 1-35 15,-2-2 35-15,-1 1-34 0,1 1 38 0,-1-3-40 0,-1 1 40 16,-5 8-34-16,12-10 28 0,-5 2 2 16,-2-1-8-16,1 3-4 0,-1-1 2 0,-1 1 0 15,1-1-5-15,1-1 5 0,-4 1 9 0,5 0-39 16,-3 1 34-16,-2-1-10 0,3-1 0 0,1 2 1 16,-3-2-2-16,0-2 1 0,2 4 2 0,-1-2-3 15,-1-1 2-15,1 2 11 0,-1 0-5 0,0-1-7 16,1 0-7-16,-2 0 5 0,1 0-5 0,0 0 6 15,-3 8-3-15,5-15-1 0,-4 8 2 0,3-2-25 16,-3 2 44-16,1-1-9 0,1-1-4 0,-1 2-8 16,2-1 4-16,-3-1 0 0,3 2-1 0,-3-1 1 15,0 1-2-15,2-2 1 0,-3 9 5 0,5-14 13 16,-5 14-48-16,3-13 39 0,-3 13-8 0,4-11 1 16,-4 11-1-16,2-10-2 0,-2 10 5 0,3-10-4 15,-3 10 3-15,1-9 1 0,-1 9-2 0,1-9 7 16,-1 9-3-16,0 0-8 0,0-9 9 0,0 9-11 15,0 0 3-15,0 0 3 0,4-9-2 0,-4 9 3 16,0 0 2-16,0 0-3 0,0 0 6 0,0 0 0 16,3-8-10-16,-3 8 2 0,0 0 0 0,0 0 1 15,0 0 6-15,0 0-6 0,0 0 4 0,0 0-2 16,0-8 16-16,0 8-51 0,0 0 41 0,0 0-9 16,0 0 2-16,0 0-7 0,0 0 13 0,0 0-7 15,0 0-1-15,0 0 0 0,0 0 5 0,0 0-6 16,0 0 6-16,0 0-1 0,0 0-7 0,0 0 3 15,0 0-2-15,-14 1 3 0,14-1 3 0,-12 4-5 16,12-4-1-16,-12 5 6 0,12-5-7 0,-11 2 8 16,11-2 0-16,-15 7-9 0,15-7 2 0,-11 6-2 15,11-6 4-15,-12 6 0 0,12-6 0 0,-11 5-1 16,11-5 4-16,-12 4-3 0,12-4 6 0,-10 5-4 16,10-5-3-16,-7 3 0 0,7-3 1 0,-6 7 0 15,6-7-1-15,0 0 0 0,-8 4-2 0,8-4 7 16,0 0-3-16,-7 5 5 0,7-5 4 0,0 0-10 15,0 0-4-15,0 0 0 0,0 0 1 0,0 0-1 16,0 0 2-16,-7 5 4 0,7-5-1 0,0 0-2 16,0 0 6-16,0 0 0 0,0 0-9 0,0 0 4 15,0 0-3-15,0 0 7 0,0 0-5 0,0 0 0 16,0 0 0-16,10-4 4 0,-10 4-2 0,0 0 12 16,13-3-3-16,-13 3-14 0,10-6 0 0,-10 6 2 15,12-2 0-15,-12 2 3 0,12-6-4 0,-12 6 4 16,14-3 3-16,-14 3-9 0,13-5 12 0,-13 5-1 15,11-4-9-15,-11 4 0 0,11-1 3 0,-11 1 0 16,0 0 1-16,14-4-2 0,-14 4 0 0,0 0 3 16,10-3-1-16,-10 3 4 0,0 0-2 0,0 0-4 15,11-3-1-15,-11 3 0 0,0 0-1 0,0 0 3 16,0 0-1-16,13-1 1 0,-13 1 4 0,0 0 8 16,0 0-8-16,0 0-1 0,0 0-3 0,15-1-4 15,-15 1 3-15,0 0-1 0,0 0 1 0,12 5 0 16,-12-5 3-16,8 4 3 0,-8-4 17 0,6 6-50 15,-6-6 35-15,9 7-4 0,-9-7-2 0,8 10 2 16,-8-10 0-16,10 9 2 0,-5-2-4 0,1-2 2 16,-1 1 2-16,-5-6-4 0,9 11 6 0,-4-4 2 15,0 0-11-15,-5-7 0 0,8 10 2 0,-3-4-1 16,-5-6 0-16,9 8 3 0,-9-8 0 0,8 8 2 16,-8-8-5-16,6 8 14 0,-6-8-40 0,6 7 30 15,-6-7 2-15,0 0 0 0,5 7 0 0,-5-7-1 16,0 0-1-16,0 0-1 0,9 5 4 0,-9-5-6 15,0 0 1-15,0 0-14 0,0 0-24 0,2 8-27 16,-2-8-36-16,0 0-39 0,0 0-33 0,0 0-38 16,0 0-47-16,0 0-62 0,-2 8-28 0,2-8-24 15,-9 5-51-15,9-5-108 0,-8 5-314 0,8-5-385 16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57.93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F82E9AE-366A-49F9-9CB9-FCD7C1CD1816}" emma:medium="tactile" emma:mode="ink">
          <msink:context xmlns:msink="http://schemas.microsoft.com/ink/2010/main" type="inkDrawing"/>
        </emma:interpretation>
      </emma:emma>
    </inkml:annotationXML>
    <inkml:trace contextRef="#ctx0" brushRef="#br0">1475 2823 170 0,'0'0'448'0,"0"0"-111"16,-2-7-49-16,2 7-53 0,0 0-30 0,0 0-16 15,0-9 20-15,0 9-64 0,0 0 27 16,0 0-74-16,0 0 30 0,0 0-53 0,-1-8 36 16,1 8-36-16,0 0 36 0,0 0-18 0,0 0 13 15,0 0-32-15,0 0 14 0,0 0-33 0,0 0 15 0,0 0-23 16,0 0 20-16,0 0 9 0,0 0 11 0,0 0-11 15,-4 8 1-15,4-8-23 0,-3 12-2 16,3-12-14-16,-1 15 2 0,-2-6-11 0,2 0 7 16,-3 2-10-16,4 0 13 0,-3 3-11 0,0-2 5 15,0 3-12-15,-1 1 10 0,-1-1-10 0,4-1 2 16,-3 3-3-16,-1-4-4 0,3 4-1 0,-3-3-4 0,2 0 1 16,0 2-3-16,1-3 0 0,-2 0-5 0,3-2 4 15,-3 3-6-15,3-8 4 0,0 6-2 16,-1-5 0-16,0 0 2 0,2-7 1 0,-3 14 4 15,3-14 4-15,-2 10 10 0,2-10 2 0,-3 10 7 16,3-10-9-16,0 0-1 0,0 0-5 0,0 0-6 0,0 0-2 16,0 0-1-16,0 0-3 0,0 0 0 0,-4-10-4 15,4 10 0-15,0-10-5 0,0 10-2 16,0-17 8-16,0 10-2 0,0-2 0 0,0-3-2 16,0 4 2-16,0-5-4 0,0 2 3 0,0-4-3 15,0 2 1-15,1 1 2 0,2-3-1 0,-3 3-1 16,3-2 1-16,-1 3-2 0,-1-5-1 0,3 4 2 0,-2-1 1 15,0-1 0-15,3 2-2 0,-1 0 0 0,1 0 2 16,1 0 0-16,-2 1 0 0,3 0-3 16,-4 0 3-16,6-1 0 0,-5 4 0 0,4-2 0 15,-3-1-3-15,1 2 1 0,1 2 2 0,-1-2 2 16,1 1-4-16,-1 1 0 0,-1-1 2 0,2 2-1 0,1-2-2 16,-2 3 3-16,-6 5 0 0,12-8-1 0,-5 2-3 15,-7 6 3-15,12-8 3 0,-12 8-2 16,14-5-2-16,-14 5 1 0,15-5-2 0,-15 5 4 15,15 0-2-15,-15 0 2 0,14-2-4 0,-14 2 1 16,17 2 2-16,-17-2 4 0,16 2-3 0,-16-2-2 16,13 3 0-16,-13-3 0 0,16 8 0 0,-16-8 2 0,13 8-2 15,-13-8 0-15,15 8 0 0,-8-3 2 16,-1 2 1-16,0-3-2 0,-6-4 1 0,10 11 0 16,-4-6-3-16,-1 2 4 0,0-1-2 0,-1 0 6 15,1 2-3-15,0-3-2 0,0 3 0 0,-1-1 5 16,-1 1-5-16,3-3 4 0,-2 5 1 0,0-3 2 0,-4-7-3 15,6 14 5-15,-3-4-1 0,0-3 8 16,-1 3-4-16,0-3 2 0,1 0-3 0,-1 4 6 16,0-3-6-16,1-1 5 0,-3 4-6 0,1-3 7 15,2-1-10-15,-2 4 3 0,0-4-3 0,-1 4 5 16,3-4-2-16,-2 3-6 0,1-1 3 0,-2-9 1 16,0 15-2-16,0-6 0 0,0-9-2 0,1 16 0 0,1-7 1 15,-2-9-2-15,0 14-4 0,0-5 4 16,0-9-1-16,0 13 0 0,0-4 1 0,0-9 1 15,2 13-5-15,-2-13 3 0,0 13 0 0,0-13-1 16,-2 7-2-16,2-7-2 0,0 11 3 0,0-11 0 16,0 0 29-16,-2 10-36 0,2-10 2 0,0 0 2 0,0 10 2 15,0-10 0-15,0 0 1 0,0 0-3 0,2 10-3 16,-2-10 7-16,0 0 0 0,0 0-1 16,0 0-2-16,0 0-1 0,0 0-5 0,0 0-6 15,-2 7-19-15,2-7-35 0,0 0-38 0,0 0-51 16,0 0-55-16,0 0-51 0,0 0-17 0,0 0-22 0,-4-6-56 15,4 6-30-15,0 0-133 0,-5-11-230 0,5 11-260 16</inkml:trace>
    <inkml:trace contextRef="#ctx0" brushRef="#br0" timeOffset="652.1023">1444 3035 301 0,'0'0'272'16,"0"0"-59"-16,0 0-40 0,0 0 6 0,0 0-20 15,0 0 4-15,-14-3-33 0,14 3 6 0,0 0-45 16,0 0 17-16,0 0-45 0,-12-1 22 0,12 1-26 0,0 0 39 16,0 0-50-16,-11-3 38 0,11 3-53 0,0 0 47 15,0 0-51-15,0 0 47 0,-11-3-45 16,11 3 47-16,0 0-48 0,0 0 47 0,0 0-49 0,0 0 40 16,0 0-36-16,0 0 32 0,-11-4-35 15,11 4 32-15,0 0-34 0,0 0 27 0,0 0-33 0,0 0 23 16,0 0-37-16,0 0 27 0,11-3-38 0,-11 3 34 15,13-2-27-15,-13 2 18 0,21-4-32 0,-21 4 26 16,25-2-23-16,-12 0 26 0,3 1-32 16,1-1 30-16,1 1-29 0,-1-2 24 0,4-1-19 15,1 1 17-15,-3 1-22 0,-1-2 27 0,-1 3-24 16,0-2 24-16,-1 2-26 0,-2-1 28 0,0 1-31 0,-14 1 29 16,23-3-33-16,-23 3 35 0,19-4-29 0,-19 4 28 15,16-3-33-15,-16 3 32 0,13-2-27 16,-13 2 27-16,12-2-33 0,-12 2 30 0,0 0-4 15,13-1-12-15,-13 1-39 0,0 0 21 0,0 0-56 16,0 0 12-16,14 0-60 0,-14 0 0 0,0 0-73 0,0 0-34 16,0 0-32-16,0 0-419 0,0 0-192 0</inkml:trace>
    <inkml:trace contextRef="#ctx0" brushRef="#br0" timeOffset="1979.9395">2185 3032 156 0,'0'0'252'0,"0"0"-63"0,0 0-30 0,0 0-15 15,-7 6 4-15,7-6-17 0,0 0 3 16,0 0-24-16,0 0 13 0,0 0-23 0,-6 5 22 15,6-5-34-15,0 0 31 0,0 0-51 0,0 0 44 16,0 0-47-16,0 0 45 0,0 0-54 0,0 0 37 0,0 0-49 16,0 0 46-16,0 0-56 0,0 0 61 0,0 0-36 15,0 0 29-15,0 0-33 0,0 0 37 0,0 0-45 16,13 2 23-16,-13-2-35 0,0 0 25 16,13-2-34-16,-13 2 17 0,0 0-23 0,18-1 20 15,-18 1-21-15,14-4 16 0,-14 4-30 0,18-2 24 16,-18 2-28-16,19-1 22 0,-19 1-26 0,20-4 23 0,-20 4-23 15,21-3 24-15,-21 3-18 0,23-3 24 16,-23 3-15-16,21-4 26 0,-21 4-15 0,19-3 4 0,-19 3 0 16,19-2 1-16,-19 2-2 0,19-4 0 15,-19 4-3-15,14-1 7 0,-14 1-9 0,11-3 1 16,-11 3 0-16,0 0 4 0,17-1-5 0,-17 1-1 0,0 0-3 16,12-3 1-16,-12 3-1 0,0 0-3 0,0 0 2 15,0 0-1-15,14-1 1 0,-14 1-2 16,0 0 6-16,0 0-3 0,0 0 1 0,0 0-3 15,0 0-2-15,0 0 2 0,14-3-5 0,-14 3 2 16,0 0-5-16,0 0 0 0,0 0-4 0,0 0 1 0,0 0-1 16,0 0 0-16,0 0-1 0,0 0-1 0,0 0 2 15,0 0-4-15,0 0 2 0,0 0-1 16,0 0 0-16,0 0-1 0,0 0-1 0,0 0-2 16,0 0 0-16,11-4-11 0,-11 4-33 0,0 0-51 15,0 0-34-15,0 0-96 0,0 0 15 0,0 0-88 16,0 0-26-16,0 0-68 0,-11-2-382 0,11 2-294 0</inkml:trace>
    <inkml:trace contextRef="#ctx0" brushRef="#br0" timeOffset="1311.9615">2235 2891 13 0,'0'0'415'0,"0"0"-91"0,0 0-52 16,-10 3-38-16,10-3-35 0,0 0-26 0,0 0-19 0,0 0-19 16,0 0-18-16,0 0 31 0,0 0-61 0,0 0 30 15,0 0-64-15,0 0 45 0,-15 1-49 0,15-1 23 16,0 0-21-16,0 0 35 0,0 0-47 0,0 0 45 16,0 0-40-16,0 0 32 0,0 0-26 0,0 0 29 15,0 0-22-15,0 0 14 0,-11 1-23 0,11-1 15 16,0 0-22-16,0 0 23 0,0 0-25 0,0 0 16 15,0 0-21-15,0 0 15 0,0 0-19 0,0 0-7 16,0 0 11-16,0 0-14 0,11-2-6 0,-11 2-2 16,0 0-5-16,20-3 1 0,-20 3-2 0,14-2 4 15,-14 2-4-15,17-2-1 0,-17 2-2 0,18-3-3 16,-18 3 4-16,22-5-4 0,-22 5 1 0,21-3 1 16,-21 3-2-16,19-4 2 0,-19 4-2 0,18-1 1 15,-18 1 1-15,17-4-3 0,-17 4-3 0,16-2 2 16,-16 2 3-16,14-2 0 0,-14 2-1 0,0 0 0 15,17-2 1-15,-17 2 0 0,0 0-4 0,0 0 4 16,17-3-4-16,-17 3-5 0,0 0-3 0,9-3-12 16,-9 3-30-16,0 0-39 0,0 0-50 0,0 0-11 15,0 0-11-15,0 0-14 0,0 0-25 0,9 3-33 16,-9-3-16-16,0 0-59 0,0 0-334 0,0 0-155 16</inkml:trace>
    <inkml:trace contextRef="#ctx0" brushRef="#br0" timeOffset="6645.9316">2969 2699 120 0,'0'0'276'16,"0"0"-81"-16,0 0 6 0,-5 4-25 0,5-4-18 16,0 0-3-16,0 0-13 0,0 0-7 0,0 0-14 15,0 0-20-15,0 0-6 0,0 0-13 0,0 0-6 16,0 0-7-16,0 0-4 0,0 0-2 0,0 0-1 15,0 0-9-15,0 0-4 0,0 0 1 0,0 0-1 16,0 0 0-16,0 0-4 0,0 0 3 0,0 0-5 16,0 0 3-16,0 0-1 0,0 0-12 0,0 0 3 15,0 0-7-15,0 0-3 0,0 0-7 0,2-8-4 16,-2 8 1-16,0 0 6 0,3-8 9 0,-3 8-6 16,0 0 4-16,4-10-5 0,-4 10-4 0,5-7 2 15,-5 7 0-15,4-10-7 0,-4 10-3 0,8-7 3 0,-8 7-5 16,9-9-4-16,-9 9 3 0,7-8-3 15,-7 8-3-15,12-8 1 0,-12 8 4 0,9-8-7 16,-9 8-2-16,12-8 1 0,-12 8 7 0,14-3-2 16,-14 3-5-16,12-5-2 0,-12 5-4 0,0 0 4 15,19-2 9-15,-19 2-9 0,0 0-2 0,16 0 2 16,-16 0 4-16,0 0 0 0,14 3 7 0,-14-3-9 16,11 6 15-16,-11-6-9 0,10 8 0 0,-10-8 5 15,7 12 0-15,-7-12 1 0,5 13 2 0,-1-5-2 16,-1 0 5-16,0-1 3 0,-3 2-11 0,1-1 2 0,0 0 2 15,-2 1 1-15,1 1-3 0,-1-2-2 16,-2 2 9-16,2 0 7 0,-1-1-20 0,-2 1 2 16,2 1 2-16,-3-2 0 0,1 2 0 0,-1-1 2 15,-1-1 4-15,0 2-3 0,1-4-3 0,1 4-4 0,-1-3 4 16,-4 1-2-16,4 0 0 0,-2-1-2 0,-1-1-2 16,3 2 7-16,-4-3-7 0,3-1 3 0,-2 4-3 15,1-2 2-15,-2-2-1 0,2 0-1 16,0 3 5-16,-1-4-2 0,8-4-6 0,-14 10 3 0,14-10 2 15,-12 9 3-15,12-9-3 0,-11 5 1 0,11-5 1 16,-11 6-4-16,11-6 1 0,-7 7 0 0,7-7 0 16,-8 6 0-16,8-6-1 0,0 0 2 0,-9 4-5 15,9-4 0-15,0 0 3 0,-9 3 2 0,9-3 3 16,0 0-4-16,0 0 5 0,0 0 0 0,-5 6 2 16,5-6 0-16,0 0 3 0,0 0-3 0,0 0-8 15,0 0 4-15,0 0 3 0,14 2-4 0,-14-2-2 16,17 0 0-16,-17 0-2 0,20-4 1 0,-20 4 2 15,26-2-6-15,-12 1 0 0,1 0 3 0,-1-1 1 16,3 1-1-16,0-1-1 0,-1 1 0 0,-3 0-4 16,4-1 3-16,-1 2-1 0,-2-2 3 0,0 0-2 15,-2-1-5-15,-12 3 7 0,19 0-4 0,-19 0 3 16,18-2 3-16,-18 2-7 0,17-2 5 0,-17 2-1 16,0 0 1-16,17-1 0 0,-17 1-4 0,0 0 2 0,13-2 1 15,-13 2-4-15,0 0 4 0,0 0-7 16,17 0 1-16,-17 0-1 0,0 0-14 0,0 0-6 0,0 0-16 15,0 0-35-15,0 0-48 0,0 0 10 0,0 0-47 16,0 0-20-16,0 0-29 0,0 0-35 0,0 0-48 16,4-6-445-16,-4 6-244 0</inkml:trace>
    <inkml:trace contextRef="#ctx0" brushRef="#br0" timeOffset="7518.1407">3392 2626 253 0,'0'0'271'0,"0"0"-21"0,0 0-71 0,0 0 11 0,0 0-13 16,0 0-22-16,0 0-20 0,0 0-17 0,0 0-15 15,0 0-18-15,0 0-10 0,0 0-3 0,0 0 0 16,0 0-3-16,0 0-1 0,0 0 2 0,0 0-2 15,0 0-3-15,0 0-9 0,0 0 4 0,0 0-1 16,0 0 7-16,0 0 0 0,0 0 13 0,0 0-7 0,0-8 4 16,0 8-1-16,0 0-6 0,0 0 6 15,0 0-14-15,0 0 3 0,0 0 1 0,0 0 0 16,0 0-1-16,0 0 6 0,0 0 0 0,0 0 1 0,0 0-3 16,0 0-3-16,0 0-7 0,0 0-1 0,0 0-6 15,0 0-2-15,0 0-8 0,0 0-5 16,0 0-4-16,0 0-2 0,0 0-3 0,0 0-3 0,0 0 0 15,0 0 0-15,0 0-1 0,0 0 1 0,0 0 3 16,0 0 0-16,0 0 5 0,0 0-2 0,0 0-2 16,0 0 11-16,0 0-10 0,0 0 8 0,0 0-2 15,0 0 4-15,0 0-1 0,0 0-2 0,9 4-5 16,-9-4-9-16,0 0-3 0,0 0 0 0,0 0-4 16,5 9 7-16,-5-9-8 0,0 0 3 0,4 5 1 15,-4-5-2-15,0 0 3 0,5 11 2 0,-5-11 0 0,0 0 0 16,3 8 1-16,-3-8 1 0,4 8 3 0,-4-8-2 15,2 8 0-15,-2-8 0 0,3 11-4 0,-3-11-1 16,3 10-4-16,-3-10 3 0,0 13-3 0,0-13 2 16,1 11-1-16,-1-11 0 0,3 13-1 0,-3-3 2 15,0-10 6-15,0 14 9 0,0-14-6 0,0 13-3 16,0-13-3-16,1 14 0 0,-1-14-1 0,1 15-6 16,-1-15-6-16,0 13 2 0,0-13 3 0,0 15-1 0,0-15-1 15,0 14-4-15,0-14-2 0,0 11 2 16,0-11 4-16,0 17-11 0,0-17 8 0,0 11-7 15,0-11 4-15,0 11-3 0,0-11-1 0,3 8-1 0,-3-8 0 16,0 8-2-16,0-8 7 0,0 0-4 0,0 11 0 16,0-11 4-16,0 0 3 0,0 0-6 0,0 10 0 15,0-10 0-15,0 0 2 0,0 0-1 0,1 9 3 16,-1-9-3-16,0 0 1 0,0 0 0 0,0 0 0 16,0 0 5-16,0 0-2 0,0 0-5 0,0 9 4 15,0-9-3-15,0 0 2 0,0 0-36 0,0 0 32 16,0 0-33-16,0 0 32 0,0 0-13 0,0 0-18 0,0 0-41 15,0 0-19-15,0 0-88 0,0 0-73 0,0 0-97 16,0 0-45-16,0 0-41 0,0 0-67 16,0 0-526-16,12-3-643 0</inkml:trace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6:15.04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5CE6A2B-4B6E-470C-9111-B1ED17148568}" emma:medium="tactile" emma:mode="ink">
          <msink:context xmlns:msink="http://schemas.microsoft.com/ink/2010/main" type="inkDrawing"/>
        </emma:interpretation>
      </emma:emma>
    </inkml:annotationXML>
    <inkml:trace contextRef="#ctx0" brushRef="#br0">-531 615 381 0,'0'0'367'0,"-13"3"-111"0,13-3-30 16,0 0-76-16,-12 4-4 0,12-4-40 0,0 0 13 16,0 0-47-16,0 0 17 0,0 0-36 0,9 5 14 15,-9-5-40-15,23 4 23 0,-9-3-37 0,6 0 24 16,2 1-35-16,2 0 34 0,7 0-40 0,2-2 25 16,5 0-33-16,2 1 37 0,8-1-30 0,3 0 25 15,2-1-28-15,10 1 29 0,-1-2-34 0,6 0 31 16,-2-1-25-16,2 2 2 0,1-3 16 0,-1 0 33 15,0 1-28-15,-2-1 30 0,1 3-39 0,-3-3 33 16,-1-1-38-16,-4 2 39 0,-8-1-45 0,-3 3 37 16,-3-1-43-16,-5-2 40 0,-5 3-52 0,0 1 52 15,-6-3-44-15,-4 3 39 0,0-1-40 0,-3-1 42 16,-4 2-46-16,-1-1 40 0,-4 1-40 0,2-2 41 16,-15 2-53-16,24 0 55 0,-24 0-48 0,18-1 45 15,-18 1-41-15,15 0 41 0,-15 0-44 0,0 0 30 16,15 3-75-16,-15-3-45 0,0 0-83 0,0 0-62 15,2 7-330-15,-2-7-103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8:34.68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FAAE71F-B71B-4D77-8F8B-DD2D34716D22}" emma:medium="tactile" emma:mode="ink">
          <msink:context xmlns:msink="http://schemas.microsoft.com/ink/2010/main" type="inkDrawing" rotatedBoundingBox="26109,9899 32611,11059 31994,14518 25492,13359" shapeName="Other"/>
        </emma:interpretation>
      </emma:emma>
    </inkml:annotationXML>
    <inkml:trace contextRef="#ctx0" brushRef="#br0">3057-1413 78 0,'0'0'245'0,"5"-8"-63"0,-5 8-43 15,6-13-30-15,-6 13-3 0,7-12 8 0,-2 4 16 16,-2 1 4-16,-1-1-2 0,2 1-25 0,-1-2 19 16,-1 3-14-16,-2 6 15 0,3-16-33 0,-3 16 45 15,1-11-39-15,-1 11 52 0,3-12-59 0,-3 12 48 0,2-8-46 16,-2 8 38-16,0 0-7 0,0-9-15 16,0 9-13-16,0 0-15 0,3-8-22 0,-3 8-9 15,0 0 36-15,0 0 31 0,0 0-5 0,0 0-17 16,-3 7 0-16,3-7-1 0,0 11 0 0,0-11-1 15,-1 14 3-15,1-4 10 0,0 3-10 0,1-2-15 16,-1 3-12-16,0 2 1 0,0 0-5 0,0 0-8 16,3-1-5-16,-3 2-8 0,1 1-11 0,-1-3 0 15,2 3-5-15,-2 0-7 0,0-1-10 0,0 0 2 16,0 1-2-16,2-1-2 0,-2-1-2 0,0-2-1 16,0 2-2-16,0-5-2 0,0 2 0 0,0-5-2 15,0 1 1-15,0-1-2 0,0-8 2 0,0 14-1 16,0-14-1-16,-2 9 1 0,2-9-1 0,0 0-1 15,0 0 0-15,0 0-2 0,0 0 3 0,-8-7-4 16,8 7 1-16,-4-10-4 0,4 10 3 0,-5-14 3 16,3 2-1-16,1 3 0 0,-3-4-1 0,4-1 1 15,-2 1-1-15,-1-3-1 0,2 4 0 0,-1-6-2 0,2 3 4 16,-2 1 9-16,1-5-11 0,2 2-1 16,-1 2 0-16,2-2 2 0,-2-1 0 0,2 0 0 15,-1 1 1-15,-1 1-4 0,3-6-3 0,-2 3 21 16,0 3-19-16,-1-1 11 0,4-3-9 0,-1 5 7 15,-1-1-8-15,1-2 8 0,3 1-10 0,0 1 9 16,0 1-11-16,-1-2 13 0,4 5-12 0,-1-2 29 16,2 0-31-16,-2 4 8 0,4 0-5 0,-2 2 9 15,2 1-7-15,-1-1 7 0,1 2-10 0,2 3 8 16,-1-1-4-16,0 2 9 0,-1 1-10 0,-12 1 6 16,27 1-8-16,-14 1 10 0,-1 0-6 0,2 1 4 15,-3 1-4-15,-1 0 5 0,1 1-9 0,0 1 11 0,-2-1-10 16,0 2 10-16,-3 1-7 0,2-2 7 15,-4 0-8-15,1 3 3 0,0-4 2 0,-5 8-2 16,1-6 2-16,-1-7-4 0,-1 18 3 0,0-9 0 16,-3-1 2-16,-3 3-1 0,2-3 0 0,-2 3 2 15,0-2 0-15,-2 0-4 0,-1 2 4 0,1-3 15 16,-2 0-20-16,1 1 20 0,-2-2-23 0,1 0 21 16,-2-1-20-16,1-1 16 0,-1 1-20 0,0-1 21 15,0-2-22-15,3 3 22 0,-2-3-26 0,3 0 6 16,9-3 12-16,-21 4-14 0,21-4 20 0,-14 7-18 15,14-7 14-15,-14 3-15 0,14-3 18 0,-12 3-20 16,12-3 18-16,0 0-27 0,-17 3 6 0,17-3 9 16,0 0-12-16,-11 2-3 0,11-2 1 0,0 0 2 15,0 0 1-15,-9 4 3 0,9-4 4 0,0 0-1 16,0 0 1-16,0 0 3 0,2 8-3 0,-2-8 5 16,9 7 3-16,-9-7-2 0,9 7 3 0,-9-7-2 15,12 12 0-15,-7-4 3 0,4-1-4 0,-2 4-2 16,1-4 5-16,-3 3-2 0,5 1 2 0,-2 2-1 15,2-2-2-15,1 2 6 0,-1 0-3 0,-1 1-1 16,3 0 0-16,-2 2-2 0,0-3 5 0,1 2-3 16,0-1 9-16,-2-1-9 0,0 1 4 0,2 0-5 15,-5-4 4-15,2 1-4 0,-1 2 4 0,-2-5-5 16,1 3 4-16,-1-3-6 0,2-3 8 0,-3 4-13 16,-4-9 3-16,7 11-1 0,-7-11-3 0,6 11-5 15,-6-11-16-15,5 6-27 0,-5-6-59 0,0 0-40 16,0 0-76-16,6 4-6 0,-6-4-51 0,0 0 20 15,0 0-75-15,0 0-108 0,5-6-388 0,-5 6-384 16</inkml:trace>
    <inkml:trace contextRef="#ctx0" brushRef="#br0" timeOffset="292.0999">3690-1398 420 0,'-6'-8'472'0,"6"8"-112"15,0 0-80-15,0 0-55 0,-5-7-32 0,5 7-16 16,0 0-21-16,0 0-30 0,0 0-28 16,0 0-15-16,0 0-25 0,0 0 2 0,8-5-11 15,-8 5-8-15,12-3-5 0,-12 3 0 0,14-2-7 16,-14 2-6-16,21-4-10 0,-21 4-12 0,26-3 6 15,-12-3-1-15,0 5 4 0,0-1 1 0,0 1-4 0,-14 1 0 16,26-2-5-16,-13 2-6 0,-13 0-30 16,25-1-46-16,-25 1-69 0,17-2-28 0,-17 2-73 15,18 0-94-15,-18 0-268 0,15 0-123 0</inkml:trace>
    <inkml:trace contextRef="#ctx0" brushRef="#br0" timeOffset="494.273">3776-1336 400 0,'0'0'323'0,"-14"6"-39"0,14-6-53 0,-12 4-8 16,12-4-53-16,-9 3 21 0,9-3-64 0,0 0 26 15,-11 4-74-15,11-4 44 0,0 0-67 0,0 0 40 0,0 0-54 16,0 0 32-16,15 3-57 0,-15-3 41 16,0 0-53-16,20-2 43 0,-20 2-56 0,20-1 42 15,-20 1-50-15,24-4 39 0,-24 4-42 0,24-3 50 16,-11 2-60-16,4-2 8 0,-3 0-80 0,1 0-64 15,1-1-136-15,5 0-372 0,-3-1-181 0</inkml:trace>
    <inkml:trace contextRef="#ctx0" brushRef="#br0" timeOffset="1792.2596">4197-1330 130 0,'-12'4'317'0,"3"-1"-84"16,9-3-26-16,-15 7-23 0,15-7-20 0,-13 7-21 15,13-7 1-15,-11 6-37 0,11-6 17 0,-10 4-41 16,10-4 22-16,0 0-41 0,-6 5 53 0,6-5-47 15,0 0 36-15,0 0-55 0,0 0 36 0,13 2-58 16,-13-2 34-16,16-3-50 0,-1 3 44 0,-1-3-45 16,1 0 33-16,5 2-44 0,3-3 45 0,0 1-51 15,6 0 47-15,2-3-53 0,1 2 53 0,2 1-52 16,1 1 52-16,2-1-53 0,1-3 49 0,-1 6-47 16,1-6 49-16,1 4-54 0,0 0 50 0,-2 1-51 15,1-1 49-15,-3 0-55 0,0 0 52 0,-4 1-51 16,-3-2 43-16,-1 2-40 0,-3-1 49 0,-2 2-53 15,-4 0 50-15,-1-2-54 0,-5 0 50 0,4 2-54 0,-16 0 56 16,22-2-58-16,-22 2 29 0,14-1-75 16,-14 1 17-16,0 0-80 0,0 0-51 0,0 0-55 15,14 1-134-15,-14-1-184 0,0 0-79 0</inkml:trace>
    <inkml:trace contextRef="#ctx0" brushRef="#br0" timeOffset="1426.3164">4366-1743 420 0,'0'0'357'0,"-7"-7"-60"0,7 7-42 0,-7-8-38 16,7 8-34-16,-6-8-28 0,6 8-26 0,-3-8-32 15,3 8-8-15,-4-10-24 0,4 10-3 0,0-11-13 16,0 11-11-16,2-13-4 0,-2 13-9 0,9-12-5 15,-4 4-3-15,1 2-2 0,2 1-8 0,-1-3 6 16,3 3-9-16,-1-1 4 0,0 3-1 0,-9 3-1 16,17-6-3-16,-17 6 0 0,18-4-1 15,-18 4 3-15,17 3 0 0,-17-3-2 0,14 3 1 0,-6 2 13 16,-8-5 0-16,11 13 2 0,-5-5 3 0,-2 3 4 16,-3-2-1-16,0 0-3 0,-1 1 51 0,0 1-52 15,0 0 63-15,-2 1-23 0,-2 1 30 0,-3-2-27 16,2 2 26-16,-4-2-30 0,2 0 30 0,0 1-21 15,-5-1 20-15,3-2-26 0,0 2 5 0,0-4-21 16,1 1 10-16,-1-1-24 0,3 1 12 0,0-4-7 16,6-4 13-16,-9 11-12 0,4-6 11 0,5-5-15 15,-9 8 4-15,9-8-13 0,0 0 5 0,-3 8-14 16,3-8 6-16,0 0-15 0,15 6 11 0,-15-6-15 16,17 1 8-16,-17-1-13 0,29 2 12 0,-13 0-11 15,1-2 9-15,0 0-11 0,2 0 0 0,-1 1-2 16,3-1 2-16,-2 0 2 0,2-1 0 0,-2 1-3 15,2 0-4-15,-3 0 4 0,0-2-4 0,-2 2-11 16,-16 0-21-16,26 0-22 0,-26 0-34 0,22 0-15 16,-22 0-66-16,16 2 32 0,-16-2-53 0,0 0 20 15,12 4-72-15,-12-4-48 0,0 0-93 0,-5 5-334 16,5-5-226-16</inkml:trace>
    <inkml:trace contextRef="#ctx0" brushRef="#br0" timeOffset="2458.0681">4335-938 102 0,'0'0'410'0,"-6"-12"-94"0,6 12-49 0,-5-9-41 16,5 9-41-16,-3-15-28 0,3 15-29 0,1-14-21 15,1 6 31-15,3 3-58 0,-1-5 31 0,4 1-63 16,-3 4 52-16,5-5-62 0,-2 5 39 0,1-1-45 16,1-1 44-16,-1 1-53 0,-9 6 44 0,17-7-51 15,-17 7 46-15,18-3-49 0,-3 1 58 0,-15 2-45 16,19 2 51-16,-19-2-27 0,18 5 15 0,-9-1 2 15,2 2 6-15,-5 2 8 0,2-2 7 0,-2 4 2 16,-1-2 0-16,-1 3-2 0,-2 2-8 0,-2-3-8 16,-2 4-9-16,-2-1-6 0,-1-2 3 0,-1 6-7 15,-6-2 7-15,4 1-18 0,-6 0 1 0,1 3-10 0,-4-3 5 16,3 0-17-16,-5 1 7 0,1-2-14 16,1 1 7-16,-3-3-15 0,0-1 10 0,3 1-13 15,-1-4 11-15,-2 0-15 0,0 0 13 0,0-2-14 16,-1-2 11-16,2 0-11 0,1-1 8 0,-2-2-10 0,5-1-3 15,-2-1 7-15,0-3 9 0,3 2-10 0,0-4 12 16,-2-2-15-16,5 2 9 0,3-2-14 16,-1-3 11-16,1 1-12 0,4-1 6 0,2 2-6 15,-1-2 2-15,3 1-1 0,3 0 2 0,-1 0 2 16,2 1-2-16,-1 1 4 0,2 0-2 0,1 1 5 0,2 0-4 16,-1 2 0-16,-7 4 1 0,14-9 1 0,-14 9 0 15,17-4 4-15,-17 4-3 0,20 0 0 16,-20 0 2-16,21 1 12 0,-8 2-15 0,0 2 14 15,0 2-13-15,0-4 11 0,2 3-13 0,1 3 12 16,-2-2-12-16,3 0 11 0,-2 5-12 0,-2-3 10 16,4 2-13-16,-4-2 14 0,4 1-15 0,-3 1 0 0,0-2-19 15,1 0-22-15,-2-1-58 0,0 2-24 0,-1-3-84 16,3-1 39-16,-4-2-61 0,2 1 16 16,-1 0-58-16,4-4-50 0,-2 1-108 0,-14-2-238 15,28-2-181-15</inkml:trace>
    <inkml:trace contextRef="#ctx0" brushRef="#br0" timeOffset="3320.3445">4818-974 393 0,'0'0'375'0,"0"0"-91"0,-13 2-59 0,13-2-52 0,0 0-21 15,-10 4-13-15,10-4-21 0,0 0-12 16,-8 6-14-16,8-6-6 0,-4 7-7 0,4-7-15 15,-1 9 1-15,1-9 1 0,-1 12-5 0,1-12-10 0,-3 12-1 16,3-4 1-16,0-8-1 0,0 15 45 0,0-15-63 16,0 16-10-16,0-16 44 0,0 14-46 0,0-14 42 15,0 17-52-15,0-17 36 0,0 14-46 0,0-14 32 16,3 14-34-16,-3-14 37 0,0 13-47 0,0-13 42 16,1 11-41-16,-1-11 38 0,0 13-50 0,0-13 34 15,1 7-22-15,-1-7 38 0,0 9-36 0,0-9 42 16,0 0-16-16,0 8 35 0,0-8-20 0,0 0 15 15,0 0-34-15,0 0 24 0,4 7-30 0,-4-7-6 16,0 0-2-16,0 0 8 0,0 0-6 0,8-7-1 16,-8 7 1-16,0 0-3 0,6-7 2 0,-6 7-3 15,6-9 24-15,-6 9-25 0,6-8 9 0,-6 8 8 16,9-8 5-16,-9 8 1 0,8-8-5 0,-8 8 5 16,9-8-4-16,-9 8-7 0,8-7 5 0,-8 7-3 15,11-6-2-15,-11 6-1 0,12-6 4 0,-12 6-5 16,10-4-4-16,-10 4 4 0,0 0-1 0,16-1 11 0,-16 1 17 15,0 0 6-15,15 0 4 0,-15 0 9 16,13 5-7-16,-13-5-8 0,12 6 0 0,-12-6-4 16,13 9 3-16,-13-9 11 0,10 9 1 0,-10-9-2 0,9 12 1 15,-4-5 2-15,-1 0-3 0,-1 0-5 16,1 3 2-16,-3-5 5 0,3 4-3 0,-4-9-3 0,1 15-4 16,1-6-1-16,-2-9 4 0,-2 16-1 0,1-8-3 15,0 1-1-15,-2-3-4 0,1 3-5 0,-2-1-3 16,-2-3-4-16,4 4-3 0,-6-4-2 0,4 1-4 15,-5 0 0-15,3 1-2 0,-5-2 3 0,0-2-12 16,-1 2 6-16,2 0-5 0,-2-1 3 0,0-1-5 16,1 0 2-16,-1 0-5 0,-1-2-4 0,13-1-9 15,-22 1-24-15,22-1-33 0,-23-1-63 0,23 1-43 16,-20-4-116-16,9 1 17 0,2-1-92 0,1-2-107 16,-1 0-454-16,2 1-506 0</inkml:trace>
    <inkml:trace contextRef="#ctx0" brushRef="#br0" timeOffset="2711.3423">4813-922 112 0,'0'0'462'0,"-1"-12"-117"0,1 12-50 16,-2-9-59-16,2 9-37 0,0 0-30 0,-2-12-27 15,2 12-24-15,0 0-26 0,0-9-12 0,0 9-16 16,0 0-6-16,0 0-10 0,5-8-1 0,-5 8-3 15,0 0-7-15,16-5-4 0,-16 5-4 0,15-5 0 16,-15 5-5-16,18-5-6 0,-18 5-2 0,23-3-5 16,-10 1-1-16,-13 2-6 0,26-2 3 0,-26 2 0 15,24-2-3-15,-24 2-1 0,20-2-2 0,-20 2 1 16,21 0-4-16,-21 0-5 0,17 0-29 0,-17 0-25 16,0 0-32-16,19 0-41 0,-19 0-47 0,0 0-58 15,0 0-388-15,14 0-138 0</inkml:trace>
    <inkml:trace contextRef="#ctx0" brushRef="#br0" timeOffset="4388.8297">3569 205 4 0,'0'0'301'0,"0"0"-81"0,0 0-27 16,0 0-9-16,0 0-1 0,0 0-7 0,0 0-30 0,0 0-28 15,0 0-12-15,5-7-20 0,-5 7-9 0,0 0-5 16,7-8 7-16,-7 8-7 0,5-7 0 0,-5 7-3 16,7-6-13-16,-7 6 4 0,5-8-6 0,-5 8 5 15,4-8 4-15,-4 8-3 0,1-9-6 16,-1 9 53-16,0-10-61 0,0 10 36 0,-3-8-37 15,3 8 31-15,-7-8-38 0,7 8-9 0,-12-8 31 0,12 8-32 16,-14-4 32-16,14 4-21 0,-21 0 25 0,21 0-19 16,-23 4 27-16,10 0-16 0,0 2 20 0,-4 0-19 15,0 2 5-15,2 3 0 0,-2-1 10 0,0 3-20 16,-1 1 12-16,1 2-19 0,3 2 10 16,0-1-1-16,-1 3-5 0,1-3-8 0,5 2-12 0,0 2 4 15,-1-3-2-15,3 2-14 0,2-2 14 0,2 1-5 16,2 1-3-16,-2-4-3 0,3-1 0 0,4 2-2 15,-1-2-7-15,2-1-1 0,0-1 4 0,4 0-8 16,0 0 8-16,3-1-9 0,0-2 8 16,-1-2-9-16,4-1 7 0,-1 0-10 0,-3-3 8 0,5-2-7 15,-3 2-5-15,1-3 6 0,-1 1 6 0,-13-2-9 16,20 0 10-16,-20 0-9 0,22-2 6 0,-22 2-11 16,16-3 10-16,-16 3-8 0,16-3 2 0,-16 3 5 15,12-3-3-15,-12 3-2 0,9-2-5 16,-9 2-9-16,0 0-22 0,14-4-34 0,-14 4-49 0,0 0-86 15,0 0-16-15,0 0-53 0,8-7-8 0,-8 7-64 16,0 0-103-16,0 0-331 0,0 0-300 0</inkml:trace>
    <inkml:trace contextRef="#ctx0" brushRef="#br0" timeOffset="4616.2623">3719 428 54 0,'0'0'536'16,"0"0"-186"-16,3-9-42 0,-3 9-99 0,0 0 12 0,0 0-73 15,3-7 20-15,-3 7-69 0,0 0 16 0,0 0-65 16,0 0 32-16,0 0-58 0,2-8 31 0,-2 8-48 16,0 0 40-16,0 0-51 0,0 0 32 0,0 0-49 15,0 0 48-15,0 0-40 0,0 0 15 0,3-8-86 16,-3 8-49-16,0 0-105 0,0 0-112 15,0 0-177-15,0 0-32 0</inkml:trace>
    <inkml:trace contextRef="#ctx0" brushRef="#br0" timeOffset="5385.9221">3919 521 290 0,'-4'-10'355'0,"4"10"-74"0,0 0-68 0,0 0-15 16,4-9-57-16,-4 9-9 0,0 0-51 0,10-8 13 15,-10 8-31-15,12-5 0 0,-12 5-33 16,14-4 14-16,-14 4-28 0,17-3 14 0,-17 3-24 0,18 0 26 15,-4-4-36-15,-1 2-39 0,0 0-91 0,1 0-129 16,0-4-246-16,1 5-6 0</inkml:trace>
    <inkml:trace contextRef="#ctx0" brushRef="#br0" timeOffset="5204.0425">3989 255 352 0,'0'0'308'0,"0"0"-44"0,0 0-19 0,0 0-36 0,0 0-27 15,0 0-14-15,-17 2-24 0,17-2-18 0,-5 5 38 16,5-5-60-16,-7 9 26 0,7-9-61 0,-5 11 48 16,5-11-48-16,-5 12 48 0,5-12-45 0,-3 16 42 15,2-7-34-15,-2 5 21 0,1-4-10 16,-1 4 36-16,3-2-13 0,-1 3-31 0,0-1 4 0,-1 0-34 15,0 0 3-15,2 1-21 0,-3 2 8 0,0-3-24 16,3-1 10-16,-1 4-18 0,0-5 12 0,-2 5-20 16,2-3 14-16,1 0-16 0,0 1 10 0,-1-5-23 15,-1 3 12-15,2-5-27 0,0 2-12 0,0-10-79 16,0 17-3-16,0-17-64 0,0 14 29 0,0-14-84 16,3 7-56-16,-3-7-88 0,0 0-366 0,0 0-259 15</inkml:trace>
    <inkml:trace contextRef="#ctx0" brushRef="#br0" timeOffset="4891.8786">3972 240 56 0,'0'0'463'15,"-5"-10"-133"-15,5 10-51 0,-3-8-29 0,3 8-44 16,-4-11-38-16,4 11-36 0,-1-10-16 0,1 10-18 16,-1-11-12-16,1 11-10 0,2-11-16 0,-2 11-12 15,4-10-10-15,-4 10-4 0,8-11-9 0,-8 11-1 16,10-10-12-16,-10 10 2 0,13-10-11 0,-13 10 10 16,12-7-6-16,-12 7 5 0,17-3-9 0,-17 3 1 15,15 0-1-15,-15 0-3 0,17 3 4 0,-17-3-5 16,14 7 3-16,-7-1-5 0,2 2 0 0,-3-2 3 15,1 2-11-15,-4 2-39 0,3-3-37 0,-4 3-50 16,2 0-75-16,-3-2-101 0,-1 1-233 0,2 0-56 16</inkml:trace>
    <inkml:trace contextRef="#ctx0" brushRef="#br0" timeOffset="5570.0949">4232 444 322 0,'-4'6'376'0,"4"-6"-122"16,0 0-30-16,0 0-69 0,0 0-18 0,0 0-44 15,0 0-3-15,0 0-35 0,21-1 7 0,-21 1-35 16,17 0-36-16,-17 0-66 0,22-1-71 0,-22 1-120 16,22-4-146-16,-22 4 126 0</inkml:trace>
    <inkml:trace contextRef="#ctx0" brushRef="#br0" timeOffset="5734.8006">4249 579 242 0,'0'0'480'16,"-8"7"-159"-16,8-7-31 0,-9 9-99 0,9-9 9 16,0 0-72-16,0 0 17 0,0 0-73 0,0 0 29 15,0 0-62-15,0 0 29 0,17-2-64 0,-8-2-51 16,2-2-124-16,1 1-161 0,1-2-209 0,-1-2-48 15</inkml:trace>
    <inkml:trace contextRef="#ctx0" brushRef="#br0" timeOffset="6868.0382">4801 70 286 0,'-11'-3'289'0,"11"3"-1"0,0 0-58 0,-17-2 14 16,17 2-38-16,0 0-29 0,-12-3-27 0,12 3-18 15,-8-6-10-15,8 6-10 0,-6-5-25 0,6 5-17 16,-4-9-1-16,4 9-6 0,0-10-14 0,0 10-1 16,4-11-12-16,-4 11-4 0,5-11-6 0,-5 11-1 15,9-11-7-15,-9 11-6 0,12-8-7 0,-12 8 4 16,14-5 0-16,-14 5-2 0,14-2-3 0,-14 2-2 15,17 4 4-15,-17-4-1 0,16 9 0 0,-9-2 1 16,-1 2-1-16,0 0 0 0,-1 3 5 0,-1 2 4 16,-3 0 5-16,-1 0 10 0,-1 0 10 0,-4 3 7 15,-1 2 2-15,-4-1 8 0,-1 0 5 0,-1 2 9 16,-2-1 15-16,0-2 8 0,-3 1-16 0,1-3 10 16,2-1-20-16,0-1 9 0,0 1-27 0,2-4 7 15,0 0-22-15,1-3 4 0,3 0-12 0,1 1 21 16,0 1-14-16,0-5 6 0,2 2-11 0,5-6 8 15,-8 7-17-15,8-7 7 0,-4 7-15 0,4-7 10 16,0 0-14-16,12 5 8 0,-12-5-13 0,17 2-4 16,-3-1 1-16,-14-1 3 0,30-1-2 0,-13 1-1 15,0 0 0-15,2-2 2 0,-1 1-1 0,0 1 2 16,3-2-3-16,-3 0 1 0,-1 2-1 0,-2 0-2 16,0-2 4-16,-1 1-4 0,-14 1-1 0,21-2-5 15,-21 2-6-15,19-2-26 0,-19 2-93 0,14-3-90 16,-14 3 21-16,9-6-76 0,-9 6-41 0,7-8-76 15,-7 8-417-15,6-9-344 0</inkml:trace>
    <inkml:trace contextRef="#ctx0" brushRef="#br0" timeOffset="7688.2317">5014 318 443 0,'0'0'331'0,"-13"-8"-53"15,13 8-27-15,-12-4-34 0,12 4-25 0,-9-4-28 16,9 4-22-16,-9-5-27 0,9 5-17 0,0 0-11 16,-9-3-15-16,9 3-11 0,0 0-4 0,0 0-8 15,0 0-6-15,9-8-8 0,-9 8-10 0,14-2 1 16,-14 2-3-16,21-6-10 0,-8 5 0 0,0-1 1 15,4 0-7-15,-1-1-2 0,2 3 3 0,-1-5-3 16,4 4-3-16,1-2-5 0,-3 2 3 0,0-1 0 16,-1-2-2-16,-2 3-1 0,0-1-10 0,-3 0-32 15,1 2-28-15,-14 0-34 0,21-2-48 0,-21 2-47 16,17 0-74-16,-17 0 10 0,0 0-245 0,18 0-8 16</inkml:trace>
    <inkml:trace contextRef="#ctx0" brushRef="#br0" timeOffset="7435.7685">5129 35 78 0,'-2'-8'440'0,"-1"-1"-113"0,0 1-39 15,-1 1-25-15,2-2-47 0,-4 3-37 0,2-1-34 0,-1-3-17 16,3 4-22-16,-2-1-12 0,-1 0-14 16,5 7-22-16,-6-10-6 0,6 10-10 0,-6-11 0 15,6 11-9-15,-3-10-6 0,3 10 4 0,-2-10-9 16,2 10-1-16,0-11-2 0,0 11-6 0,5-9-1 16,-5 9 2-16,6-9-9 0,-6 9 1 0,10-8-1 0,-10 8-7 15,11-7 9-15,-11 7-6 0,14-3 3 16,-14 3-3-16,20-2-1 0,-20 2-1 0,23 2 2 15,-23-2 1-15,26 3 1 0,-12-3-6 0,0 3-3 16,1-1 7-16,-1 0 0 0,1 0 1 0,-2 1-2 16,0-2 0-16,2 1-5 0,-15-2 7 0,23 4-2 0,-23-4 3 15,17 2 1-15,-17-2-3 0,0 0 5 0,19-2-2 16,-19 2 2-16,9-4-5 0,-9 4 3 0,0 0 2 16,5-8 0-16,-5 8 1 0,-2-10-1 0,2 10 0 15,-5-10 0-15,5 10-2 0,-12-11 0 0,12 11 0 16,-12-9-2-16,6 2 3 0,-1 5-2 0,7 2 4 15,-15-8 3-15,15 8-1 0,-12-6-1 0,12 6 8 16,-14-3-14-16,14 3 8 0,-16 2-5 0,16-2 17 16,-13 7 12-16,13-7-4 0,-15 10 0 0,8-2 9 15,2 3 2-15,-2-1 15 0,1 4 13 0,0 2 13 16,1 0 0-16,1 3-2 0,-1 1-9 0,2 0-6 16,-1 1-7-16,2 2-10 0,-1 0-2 0,0 1-12 15,0 0-4-15,3-1-7 0,-3 1-1 0,0 0-4 16,2 0-3-16,-4 0 1 0,4-1-5 0,-3 1 11 15,2-3-12-15,-1 1 11 0,0-4-19 0,-1 3 12 16,3-3-16-16,-3-3-13 0,3-2 12 0,-2 0-32 16,0 0-10-16,3-3-48 0,0 0 2 0,-1-3-70 0,0 0 32 15,1-7-61-15,0 12-24 0,0-12-58 0,0 0-44 16,0 0-94-16,5 5-227 0,-5-5-149 0</inkml:trace>
    <inkml:trace contextRef="#ctx0" brushRef="#br0" timeOffset="-7919.7796">-405-1257 152 0,'-4'-20'257'0,"4"5"-48"0,-1 1-35 0,-1-3-13 15,0 2-28-15,2 0-4 0,0-2-33 0,-2 1 8 16,2 1-11-16,0-2 10 0,-1 1-30 0,2 3 11 16,1-3-16-16,0 3 19 0,1-1-36 0,1 0 24 15,1 1-35-15,1 0 32 0,1 2-31 0,3-3 26 0,-1 2-40 16,2 1 33-16,2 2-38 0,1-2 30 16,0 3-43-16,3-1 42 0,-2 2-43 0,0 2 43 15,0 1-44-15,2 1 37 0,-1 2-41 0,0 1 44 16,-1 0-9-16,0 1-6 0,-1 2 8 0,2 1-8 15,-3 1 11-15,4 2 0 0,-7 1 8 0,0 1 0 16,-2 2-2-16,1-3 2 0,-2 4-2 0,-2 0 7 16,-3 1-8-16,0-1-11 0,0 3-1 0,-4-2-5 15,0 0-6-15,0 3-1 0,-3-3-6 0,-2 2-3 16,-2 0 3-16,-1-1-13 0,1 0-13 0,-3-3 24 16,0 3-11-16,1-4 4 0,-3 3-4 0,-1-5 4 0,-1 2-5 15,0-1 0-15,3-4-1 0,-2 1 0 16,0-1-5-16,1 0 5 0,-3-2-2 0,4-2 2 15,-2 0-2-15,3 1 3 0,12-2-1 0,-23 0-2 16,23 0 1-16,-20 0 2 0,20 0 2 0,-15 0-4 16,15 0 7-16,0 0-1 0,-20 0 1 0,20 0-2 15,0 0-2-15,0 0-1 0,-16 1 0 0,16-1-1 0,0 0 1 16,0 0-6-16,5 8 5 0,-5-8-1 16,9 9 3-16,0-3-2 0,-1 1 2 0,3 2 3 15,1 0 0-15,2 2 4 0,0 1 1 0,1 2 4 16,-1-3-12-16,3 5 18 0,-2 1-17 0,2-2 14 15,0 2-24-15,-4-1 23 0,0-2-21 0,-2 1 19 16,4 1-3-16,-4-2-1 0,1 2-15 0,0-3 12 16,-3 0 1-16,1 1-7 0,-1-4-8 0,-1-1 11 15,-2 4-3-15,3-5-5 0,-2 3-5 0,-1-3-13 16,0-1-28-16,-1 0-95 0,-5-7 21 0,7 11-31 0,-7-11-44 16,10 9-82-16,-10-9-116 0,0 0-377 0,0 0-289 15</inkml:trace>
    <inkml:trace contextRef="#ctx0" brushRef="#br0" timeOffset="-8477.6975">-397-1470 87 0,'0'0'451'0,"1"-12"-119"16,-1 12-4-16,0 0-54 0,5-9-26 0,-5 9-24 16,0 0-27-16,0-13-18 0,0 13-26 0,0 0-16 15,3-7-24-15,-3 7-19 0,0 0-16 0,0 0-15 16,0 0-6-16,2-7 18 0,-2 7 26 0,0 0 18 15,0 0 7-15,0 9 0 0,0-9-5 0,0 15 6 16,0-6-28-16,0 1-16 0,0 4 8 0,0 2-13 16,0 0-15-16,0 1-7 0,-1 4-7 0,0 2-10 15,-2 1-8-15,3 1-3 0,-3 4-3 0,1 2-9 16,1-3 1-16,1 1-3 0,0-3-1 0,-2 2-4 16,1-3 1-16,1-1-3 0,0 0-1 0,0-2-2 15,0 1-1-15,-3-4-4 0,3 1-9 0,0-3 5 16,0-1-7-16,0-2-22 0,3-1-35 0,-3-2-20 15,0-1-23-15,0-2-37 0,0-8-51 0,3 15-37 16,-3-15-47-16,0 0-48 0,0 0-26 0,0 0-41 16,0 0-319-16,11-8-223 0</inkml:trace>
    <inkml:trace contextRef="#ctx0" brushRef="#br0" timeOffset="-7616.1342">254-1252 249 0,'-8'-9'407'16,"8"9"-69"-16,-7-10-69 0,7 10-7 0,-5-6-29 0,5 6-22 15,0 0-24-15,-5-8-35 0,5 8-35 0,0 0-17 16,-4-9-24-16,4 9 4 0,0 0-1 0,0 0-4 16,0 0 3-16,0 0 3 0,0 0-2 15,0 0-5-15,0 0-14 0,4-7 3 0,-4 7-4 16,0 0-7-16,13-1-6 0,-13 1-13 0,14-1-3 0,-14 1-5 16,18-3-7-16,-18 3-1 0,24-3-5 0,-12 1-6 15,-12 2 3-15,28-3-5 0,-15 1-1 16,0 0-6-16,1 1-1 0,0 1-8 0,-14 0-41 15,23-3-57-15,-23 3-41 0,22-3-56 0,-22 3-80 16,18 0-76-16,-18 0-397 0,15-1-273 0</inkml:trace>
    <inkml:trace contextRef="#ctx0" brushRef="#br0" timeOffset="-7317.8071">247-1191 124 0,'0'0'439'0,"-10"8"-91"15,10-8-78-15,-9 4-10 0,9-4-66 0,-9 4 24 16,9-4-77-16,0 0 26 0,-8 6-26 16,8-6-26-16,0 0-10 0,0 0-56 0,-4 10 35 15,4-10-50-15,0 0 38 0,0 0-50 0,6 5 35 16,-6-5-38-16,9 6 38 0,-9-6-49 0,13 1 37 0,-13-1-42 16,19 0 33-16,-19 0-45 0,20-1 42 0,-6-3-44 15,1 2 41-15,-2 1-42 0,0 0 42 16,1-2-46-16,0 3 40 0,-2-3-38 0,-1 2 38 15,-11 1-47-15,21-4 48 0,-21 4-38 0,19-3 30 16,-19 3-34-16,16-2 38 0,-16 2-38 0,13-4 38 0,-13 4-40 16,0 0 38-16,15-2-50 0,-15 2 36 0,0 0-50 15,13-1 5-15,-13 1-67 0,0 0-94 16,0 0-109-16,12 4-444 0,-12-4-263 0</inkml:trace>
    <inkml:trace contextRef="#ctx0" brushRef="#br0" timeOffset="-10757.8275">1269-1824 35 0,'0'0'360'16,"0"0"-95"-16,0 0-53 0,0 0-21 0,0 0-10 16,2-9-42-16,-2 9 6 0,0 0-39 0,0 0 12 15,0 0-39-15,0 0 32 0,0 0-36 0,0 0 35 16,0 0-40-16,0 0 44 0,0 0-44 0,0 0 46 16,0 0-45-16,0 0 41 0,0 0-31 0,0 0 32 15,0 0-31-15,0 0 17 0,0 0-27 0,-4-6 14 16,4 6-30-16,0 0 14 0,0 0-19 0,0 0 14 15,0 0-19-15,0 0 28 0,0 0-7 0,0 0 18 16,0 0-13-16,-3 6 9 0,3-6-18 0,0 0 5 16,-4 7 0-16,4-7 7 0,0 0-10 0,0 9 3 15,0-9-7-15,0 0 1 0,-2 10 3 0,2-10 1 16,-3 9-5-16,3-9-6 0,0 10 2 0,0-10-2 16,-1 12 3-16,1-12-12 0,-1 16 1 0,1-16-3 15,0 15-1-15,-3-8-6 0,3 5-3 0,-1-5 0 16,1 2-3-16,0 0-2 0,0 1-3 0,0 0-1 15,0 1 8-15,0 1 17 0,-2 0-11 0,2 1 7 16,0-2-4-16,0 4-5 0,0-2 4 0,0-1-4 16,-1 2-9-16,1-1 2 0,0-2-12 0,0 2 6 15,-2-2-9-15,2 0 5 0,0-1-7 0,0 0 1 16,0-1-6-16,-2 2 6 0,2-2-18 0,-1 0 13 16,1 0-11-16,0-9 9 0,-3 17-4 0,3-17 4 15,-1 12-6-15,1-12 13 0,0 12-19 0,0-12 14 16,0 10-15-16,0-10 20 0,-1 7-18 0,1-7 16 15,0 0-17-15,0 11 18 0,0-11-19 0,0 0 16 16,-1 9-15-16,1-9 10 0,0 0-15 0,0 0 19 16,0 0-14-16,0 10 19 0,0-10-19 0,0 0 14 15,0 0-15-15,0 0 17 0,0 0-15 0,0 0 10 16,0 0-26-16,0 0 28 0,0 0-21 0,0 7 17 16,0-7-22-16,0 0-8 0,0 0-13 0,0 0-33 15,0 0-17-15,0 0-60 0,0 0-73 0,0 0-72 16,0 0-64-16,0 0-28 0,0 0-79 0,-6-7-128 15,6 7-373-15,0 0-553 0</inkml:trace>
    <inkml:trace contextRef="#ctx0" brushRef="#br0" timeOffset="-10236.0378">915-1268 219 0,'0'0'319'0,"0"0"-47"0,-5 7-39 0,5-7 2 16,0 0-63-16,0 0 15 0,0 0-48 0,0 0 17 0,0 0-55 15,0 0 27-15,0 0-50 0,0 0 30 16,0 0-8-16,-3 7-11 0,3-7-5 0,0 0-5 16,0 0-9-16,0 0-5 0,0 0-5 0,7 4-2 15,-7-4-8-15,0 0-2 0,13 6-13 0,-13-6-4 16,12 2-2-16,-12-2-3 0,22 1-6 0,-22-1-3 15,26 0 0-15,-10-1-7 0,5 1 0 0,1 0-9 16,2-4 12-16,5 3-43 0,0 0 35 0,6-2-31 16,-1 2 38-16,4-2-32 0,-4 0 35 0,4 0-37 15,1 1 40-15,-3 1-38 0,2-5 38 0,-5 5-36 16,0-2 34-16,-5 2-36 0,-2-1 33 0,-3 1-33 0,-3 0 41 16,-2 1-39-16,-1-2 38 0,-3 2-42 15,0-1 33-15,-14 1-33 0,23 0 36 0,-23 0-33 16,17-1 34-16,-17 1-41 0,17 0 38 0,-17 0-50 15,0 0 18-15,18 0-79 0,-18 0-3 0,0 0-75 16,16 1-52-16,-16-1-114 0,0 0-340 0,0 0-191 16</inkml:trace>
    <inkml:trace contextRef="#ctx0" brushRef="#br0" timeOffset="-9407.8954">1290-852 160 0,'-18'-2'338'0,"18"2"-80"15,-12-3-47-15,12 3 13 0,-13-2-45 0,13 2-2 16,-11-7-53-16,11 7 25 0,-14-7-74 16,14 7 47-16,-12-5-41 0,12 5 33 0,-9-5-50 15,9 5 32-15,-9-6-54 0,9 6 53 0,-9-8-51 16,9 8 45-16,-8-5-43 0,8 5 45 0,-6-8-49 0,6 8 31 16,-6-9-51-16,6 9 47 0,-5-7-33 0,5 7 29 15,-2-8-40-15,2 8 20 0,-4-9-23 16,4 9 24-16,-2-7-34 0,2 7 25 0,0 0-31 15,-1-9 12-15,1 9-3 0,0 0 16 0,1-11-36 16,-1 11 31-16,7-5-35 0,-7 5 31 0,9-6-31 0,-9 6 27 16,12-6-31-16,-12 6 30 0,16-4-23 0,-16 4 18 15,21-5-28-15,-9 3 25 0,-12 2-24 16,26-1 31-16,-13-1-28 0,0 0 26 0,2 0-27 16,1 1 22-16,-2-4-21 0,0 4 21 0,0-1-18 15,2 1 22-15,-3-2 0 0,0 1-6 0,-2 0-25 0,-11 2 28 16,22-1-29-16,-22 1 25 0,17-6-17 0,-17 6 22 15,16-1-21-15,-16 1 23 0,11-5-28 0,-11 5 32 16,0 0-29-16,15-4 24 0,-15 4-25 16,0 0 29-16,9-3-35 0,-9 3 33 0,0 0-24 15,7-4 16-15,-7 4-20 0,0 0 25 0,0 0-24 0,0 0 32 16,-5-10-32-16,5 10 26 0,0 0-26 0,-6-6 24 16,6 6-18-16,0 0 20 0,-12-4-21 0,12 4 26 15,0 0-22-15,-8-3 40 0,8 3-27 0,0 0 21 16,0 0-27-16,-9-4 21 0,9 4-27 15,0 0 24-15,0 0-21 0,0 0 19 0,0 0-19 16,-14 2 32-16,14-2-15 0,-5 5 26 0,5-5-15 0,-7 8 20 16,7-8-20-16,-5 13 24 0,5-13-7 0,-5 15 19 15,1-7-17-15,4-1 12 0,-5 5-16 0,4-1 9 16,-1 0-18-16,-1 2 14 0,3 2-2 16,-3-2 4-16,-1 1-15 0,4 3 3 0,-3-2-11 15,1 1-3-15,1 3 1 0,-1-1-6 0,0 1-2 0,-1-3-2 16,1 3-1-16,0-1-5 0,0-1-1 0,-1 1-1 15,3-1-2-15,-3-1 3 0,0-1-7 16,3 2 22-16,-3-2-20 0,0-1 19 0,2 2-24 16,0-5 18-16,-3 3-23 0,3-4 0 0,-1 1-2 15,0-1 1-15,2-1-12 0,0-9-2 0,-3 13-18 0,3-13-31 16,-4 12-27-16,4-12-32 0,0 10-41 0,0-10-17 16,-1 10-17-16,1-10-25 0,0 0-48 0,-1 8-53 15,1-8-71-15,0 0-352 0,0 0-263 0</inkml:trace>
    <inkml:trace contextRef="#ctx0" brushRef="#br0" timeOffset="-9025.8892">1220-634 384 0,'-11'-4'279'0,"11"4"-25"0,0 0-38 16,-15-2 11-16,15 2-56 0,0 0 12 0,0 0-26 0,-14-2-24 15,14 2-13-15,0 0-18 0,0 0-12 0,0 0-19 16,-11-2-4-16,11 2 4 0,0 0-9 0,0 0-9 16,0 0-12-16,0 0-6 0,0 0-6 0,9-7-12 15,-9 7 0-15,13-3-2 0,-13 3-11 16,18-7 9-16,-3 4-3 0,-2 1-1 0,3 0-3 0,3-2 0 15,-1-1-37-15,4 1 51 0,-4 0-41 0,4-1 35 16,-1 3-31-16,0-2 40 0,-2-1-42 0,-5 1 48 16,2 0-48-16,-2 3 46 0,-4-3-46 0,2 3 45 15,-12 1-45-15,21-2 43 0,-21 2-42 16,14-4 39-16,-14 4-38 0,14-1 48 0,-14 1-49 0,0 0 44 16,15-3-48-16,-15 3 42 0,0 0-62 0,9-4 9 15,-9 4-83-15,0 0-45 0,0 0-101 0,0 0-459 16,-9-9-226-16</inkml:trace>
    <inkml:trace contextRef="#ctx0" brushRef="#br0" timeOffset="-3370.1122">2121-46 6 0,'0'0'403'0,"0"0"-84"0,0 0-51 0,-3-7-20 0,3 7-62 15,0 0-9-15,0 0-56 0,-2-9 17 0,2 9-54 16,0 0 23-16,-3-11-50 0,3 11 23 16,0 0-35-16,-1-13 34 0,1 13-46 0,-1-12 40 15,1 12-48-15,-2-15 38 0,0 6-40 0,2 1 41 16,-3-1-45-16,1-1 49 0,-1-1-49 0,-1 0 42 0,2 0-40 16,-4-1 59-16,1 0-41 0,-1 0 40 0,-1 2-37 15,0 0 19-15,-3 1-31 0,0 1 19 16,0-2-28-16,-2 3 20 0,-1 1-32 0,-1-1 27 15,1 3-39-15,0 2 29 0,-2-1-29 0,15 3 20 16,-29 0-27-16,15 3 26 0,0-1-24 0,-1 4 28 0,0-1-27 16,2 3 28-16,0 0-25 0,-1 2 32 0,2 0-26 15,0 1 24-15,6-2-22 0,-2 4 28 0,0-2-21 16,2 2 18-16,3 1-26 0,-1-1 24 16,1-1-20-16,1 3 20 0,2-2-19 0,0 1 21 15,4-1-21-15,-1 0 15 0,1-2-16 0,1 0 19 16,0 2-19-16,1-3 14 0,2-2-17 0,1 1 18 0,0-1-21 15,2-2 18-15,3 1-21 0,-1-2 16 16,0 0-16-16,0-1 19 0,2 0-21 0,1 0 14 16,-2-1-18-16,0 1 23 0,1-3-21 0,-4 3 19 15,3-2-20-15,-1 0 19 0,0 1-19 0,-1 0 20 16,0 0-19-16,-1-1 17 0,-11-2-22 0,21 5 23 0,-9 1-22 16,-2-2 23-16,2 2-21 0,-3-1 20 0,2 1-18 15,-2-1 15-15,2 2-9 0,-2 2 21 16,0-2-16-16,-1 1 17 0,-2 1-8 0,2-2 15 15,-2 3-14-15,-1 0 16 0,-2 1-12 0,2-1 15 16,-1 1-2-16,-1 0 3 0,-3-2 1 0,0 1 1 0,0 0-4 16,0 0 8-16,-3-1 0 0,1 0-5 0,-5 3-3 15,4-5-5-15,-2 1-2 0,-1 1-5 0,-2-2-3 16,2 1-2-16,-2-1-7 0,-1-4 3 16,1 3-2-16,-2-2 0 0,10-4-2 0,-17 5-2 15,17-5-5-15,-20 2 6 0,20-2-5 0,-20-3 1 16,20 3-7-16,-20-7 4 0,11 2-3 0,0 0 8 0,0-2-7 15,1-1 4-15,2 1-8 0,-2-5 8 0,2 3-8 16,3-3 6-16,-2 0-7 0,1 1 7 16,4 0-8-16,0-2 6 0,0 0-6 0,0-1 7 15,4 1-9-15,-2-2 10 0,4-2-12 0,3 1 11 0,-2 0-11 16,3-4 9-16,-1 3-9 0,1-2 9 0,0 4-12 16,1-5 7-16,0 5-11 0,-2-1 6 0,3-1-18 15,-2 3 0-15,-1-2-36 0,0 2 3 16,1 4-40-16,-4 2-7 0,0-3-73 0,1 3 17 15,-3-1-72-15,1 3-6 0,-5 6-47 0,4-9-43 16,-4 9-444-16,0 0-300 0</inkml:trace>
    <inkml:trace contextRef="#ctx0" brushRef="#br0" timeOffset="-2938.2625">1589 502 219 0,'0'0'426'0,"0"0"-123"16,-13 0-21-16,13 0-78 0,0 0 21 0,0 0-25 15,0 0-30-15,-15 0-35 0,15 0-27 0,0 0-19 16,0 0-18-16,0 0-11 0,0 0-12 0,17-4-8 16,-17 4-3-16,16-1-3 0,-16 1-1 0,29-1 0 15,-12-1-8-15,1 2 7 0,5-4-3 0,0 4 0 16,3-1 3-16,3 1-8 0,-1-2 4 0,5 0-10 16,0 2 7-16,2-2-1 0,0 1-5 0,-1 1 3 15,1-3-2-15,0 2-1 0,-2-1-12 0,1 0 5 16,-4 1-9-16,-1 1-14 0,-1-1 21 0,-1-1 0 15,-4 0-2-15,0 0-2 0,-3 2 0 0,-2 0-4 16,-1-1 0-16,0 1-4 0,-3 0 3 0,-14 0-5 16,23-2 7-16,-23 2-6 0,18-2-2 0,-18 2-9 15,17 0-27-15,-17 0-45 0,0 0-50 0,19 0-40 16,-19 0-66-16,0 0-127 0,12 4-275 0,-12-4-155 16</inkml:trace>
    <inkml:trace contextRef="#ctx0" brushRef="#br0" timeOffset="-2339.947">1962 861 279 0,'0'0'352'16,"-12"1"-83"-16,12-1 1 0,0 0-62 0,0 0-11 15,-18-1-65-15,18 1 9 0,0 0-58 0,-9-3 16 16,9 3-32-16,0 0 30 0,0 0-52 0,-6-7 28 16,6 7-52-16,0 0 29 0,0 0-62 0,0 0 60 15,0-10-59-15,0 10 52 0,0 0-48 0,11-4 40 16,-11 4-42-16,12-4 36 0,-12 4-38 0,17-3 36 16,-17 3-39-16,18-3 40 0,-18 3-47 0,23-3 43 15,-9 3-45-15,-14 0 47 0,26-2-41 0,-9 0 37 16,-17 2-36-16,29 0 34 0,-29 0-37 0,29 0 40 15,-12 0-41-15,-17 0 36 0,29-1-34 0,-14-1 41 16,-2 1-40-16,0-2 38 0,1 1-43 0,-2-2 42 16,0 0-39-16,-2-1 45 0,-2 2-44 0,-2-2 34 15,-6 5-46-15,12-7 56 0,-12 7-40 0,6-12 39 16,-6 12-41-16,0-10 38 0,0 10-36 0,-2-13 37 16,2 13-42-16,-9-9 46 0,9 9-41 0,-9-11 49 15,9 11-48-15,-11-9 43 0,11 9-38 0,-11-5 42 16,11 5-47-16,-12-5 44 0,12 5-47 0,-12-1 45 15,12 1-42-15,0 0 43 0,-17 1-31 0,17-1 48 16,-11 6-42-16,11-6 47 0,-11 10-50 0,6-2 46 16,0 0-49-16,2 0 51 0,0 5-43 0,-3-3 55 15,4 3-49-15,-2-1 44 0,3 4-42 0,-1-2 33 16,0 0-42-16,-1 3 37 0,1 0-36 0,0 4 27 16,2-4-37-16,-1 4 34 0,0-1-37 0,-2 1 37 15,3 1-39-15,-1-2 37 0,0 1-44 0,-2-2 37 16,2 1-1-16,-1 1-2 0,1-1-2 0,-2-1-7 15,1-2 1-15,-1-1-7 0,3 0-4 0,-2 0-15 16,0-4-27-16,0 1-45 0,2-2-32 0,-3 1-34 16,3-4-41-16,0-8-50 0,-2 15-51 0,2-15-398 15,0 9-199-15</inkml:trace>
    <inkml:trace contextRef="#ctx0" brushRef="#br0" timeOffset="-1959.8465">1977 1179 9 0,'0'0'322'0,"-9"-7"-80"16,9 7-24-16,-7-4 1 0,7 4-43 0,0 0 3 0,-9-5-58 15,9 5 1-15,0 0-40 0,0 0 8 16,-8-6-34-16,8 6 24 0,0 0-28 0,0 0 36 15,0 0-40-15,-7-4 38 0,7 4-45 0,0 0 38 16,0 0-49-16,0 0 38 0,0 0-44 0,7-7 5 16,-7 7-11-16,11-4 45 0,-11 4-56 0,19-5 46 0,-8 1-52 15,2 1 40-15,1-3-48 0,1 3 40 0,3-2-42 16,1 0 43-16,1 0-49 0,-2 0 48 16,2 1-48-16,0 0 38 0,-3 0-35 0,-1 0 44 15,1 1-46-15,-4-1 48 0,1 2-62 0,1-1 60 16,-4 0-48-16,-11 3 44 0,17-1-42 0,-17 1 42 0,18-4-43 15,-18 4 42-15,14-3-44 0,-14 3 44 0,0 0-46 16,15-2 43-16,-15 2-43 0,0 0 34 16,14-6-44-16,-14 6 20 0,0 0-83 0,0 0-54 15,0 0-133-15,12-1-438 0,-12 1-224 0</inkml:trace>
    <inkml:trace contextRef="#ctx0" brushRef="#br0" timeOffset="-6333.7455">317 83 130 0,'0'0'370'0,"0"0"-66"0,0 0-63 0,0 0-11 16,0 0-65-16,0 0 1 0,6-7-52 0,-6 7 10 16,0 0-40-16,3-7 21 0,-3 7-52 0,0 0 28 15,3-10-53-15,-3 10 19 0,2-7-12 0,-2 7 33 16,1-7-39-16,-1 7 41 0,2-10-36 0,-2 10 37 15,0 0-42-15,-2-12 44 0,2 12-47 0,-3-8 35 16,3 8-40-16,-7-7 37 0,7 7-51 0,-12-4 37 16,12 4-52-16,-16-3 53 0,16 3-48 0,-24 2 50 15,11 0-35-15,-2 3 44 0,1 0-33 0,-3 1 39 16,0 2-27-16,-1 2 28 0,1-1-25 0,0 2 30 16,-1 3-3-16,1 2-8 0,0-1-1 0,2 3 2 15,1 1-2-15,2-1-8 0,0 0-6 0,3-1-7 16,2 2 0-16,0-2-2 0,-1 2-2 0,6-3 11 15,-2 1-18-15,4-2 12 0,0 1-13 0,0 0 9 16,5-2-15-16,0 0 13 0,0-2-15 0,3 1 15 16,3-2-14-16,-1 1 14 0,4-2-18 0,-2-5 13 15,3 1-19-15,1-2 18 0,-1 0-22 0,5-3 17 16,-3 1-18-16,1-2 16 0,0 0-25 0,0-2 6 16,-3 2 1-16,2-1 0 0,-2-3 3 0,1 3-3 15,-4-2-2-15,4 1 3 0,-5-2 0 0,-11 4 0 16,20-3-5-16,-20 3 5 0,16-2 1 0,-16 2-2 15,15-3 1-15,-15 3-5 0,11-3-1 0,-11 3-3 16,0 0-22-16,12-5-33 0,-12 5-31 0,0 0-42 16,0 0-32-16,0 0-22 0,0 0-36 0,-5-8-54 15,5 8-62-15,0 0-492 0,-9-3-375 0</inkml:trace>
    <inkml:trace contextRef="#ctx0" brushRef="#br0" timeOffset="-5611.8155">920 53 227 0,'-5'-8'434'0,"5"8"-116"0,0 0-16 0,-1-8-79 16,1 8 16-16,0 0-66 0,-4-8 14 0,4 8-50 15,0 0 40-15,0 0-34 0,0 0 35 16,-5 6-34-16,5-6 10 0,-3 13-29 0,-1-7 11 16,3 5-22-16,-1-1 14 0,0 1-12 0,-1 1 2 0,-1 3-28 15,3-2 5-15,-3 2-17 0,3-1-12 0,0 5-13 16,-3 0-7-16,2-2-14 0,-1 3-1 0,1-1-4 16,1 2-4-16,-3-6-4 0,4 2 13 0,0 0-24 15,-1 1 1-15,1 1-4 0,0-4-6 0,0 2-1 16,0-3-5-16,1 1-15 0,-1-2-37 0,1-1-56 15,2-1-53-15,-3-1-38 0,3-1-28 0,-3-9-58 16,2 13-82-16,-2-13-538 0,4 5-482 16</inkml:trace>
    <inkml:trace contextRef="#ctx0" brushRef="#br0" timeOffset="-6137.1944">533 285 209 0,'0'0'466'0,"1"-8"-94"0,-1 8-115 0,0 0-22 16,-4-7-83-16,4 7 5 0,0 0-57 0,-2-8 17 0,2 8-60 16,0 0 23-16,0 0-57 0,-1-8 30 0,1 8-46 15,0 0 33-15,0 0-44 0,0 0 8 16,0 0-85-16,0 0-58 0,11-5-104 0,-11 5-339 15,9-5-97-15</inkml:trace>
    <inkml:trace contextRef="#ctx0" brushRef="#br0" timeOffset="-5404.9542">880 375 402 0,'-5'-6'392'16,"5"6"-91"-16,-12-7 1 0,12 7-79 0,-6-8 21 15,6 8-21-15,-7-7-24 0,7 7-38 0,-6-4-29 16,6 4-23-16,0 0-17 0,0 0-18 0,-4-10-16 16,4 10-2-16,5-7-51 0,-5 7 37 0,12-3-44 15,-12 3 37-15,18-5-56 0,-7 0 50 0,1 1-36 16,2 1 39-16,-1-1-9 0,0 1-5 0,3-1-5 16,1 3-10-16,-3-4-25 0,3 2-50 0,-1 1-71 15,1-4-99-15,-1 3-115 0,2-2-374 0,0 0-239 16</inkml:trace>
    <inkml:trace contextRef="#ctx0" brushRef="#br0" timeOffset="-5891.6574">818 104 16 0,'2'-11'533'0,"-2"11"-184"16,0-10-8-16,0 10-86 0,0-10 15 0,0 10-85 15,0-11 17-15,0 11-68 0,3-13 11 0,-3 13-48 16,4-14 20-16,-2 7-65 0,4 0 33 16,-2 1-56-16,3-3 28 0,-2 4-44 0,6-2 29 15,-3 1-41-15,3 0 41 0,0 1-53 0,-1 1 45 0,2 1-46 16,1 1 42-16,-13 2-43 0,20-1 39 0,-20 1-52 16,20 1 48-16,-20-1-46 0,20 5 39 0,-11-3-55 15,-9-2-7-15,15 9-72 0,-9-2-30 16,-1-1-80-16,-2 1-115 0,-3-7-312 0,5 13-165 15</inkml:trace>
    <inkml:trace contextRef="#ctx0" brushRef="#br0" timeOffset="-5046.7156">1345 367 535 0,'-12'4'440'0,"3"-1"-102"16,9-3-49-16,-14 6-23 0,14-6-21 0,-12 4-19 16,12-4-44-16,0 0-33 0,0 0-31 0,0 0-24 15,0 0-19-15,0 0-15 0,0 0-18 0,18-4-11 16,-4-1-51-16,1 1-2 0,4 0-53 0,3-3-103 16,0 1-65-16,4-3-139 0,2 0-305 0,1-1-195 15</inkml:trace>
    <inkml:trace contextRef="#ctx0" brushRef="#br0" timeOffset="-5225.9199">1335 237 454 0,'0'0'390'15,"0"0"-70"-15,0 0-83 0,0 0-17 0,0 0-74 16,0 0 4-16,3-10-63 0,-3 10 14 0,8-3-57 15,-8 3 27-15,15-6-53 0,-15 6 34 0,21-4-45 16,-7 3 21-16,1-2-87 0,0 2-73 0,-2-1-126 16,5 2-330-16,-4-1-99 0</inkml:trace>
    <inkml:trace contextRef="#ctx0" brushRef="#br0" timeOffset="8078.3349">4588 608 2 0,'-14'6'324'0,"2"1"-89"16,0-3-27-16,3 0-33 0,-1 3-17 0,2-1-23 15,8-6-6-15,-12 7-11 0,12-7-5 0,-6 7-8 16,6-7-8-16,0 0-8 0,3 10-13 0,-3-10-5 16,14 3-7-16,-14-3-13 0,26 0 1 0,-9-2-7 15,6-1 5-15,3-1-12 0,3-2-7 0,5 2 0 16,2 0-10-16,6-4 7 0,-2 1 0 0,6 1-1 16,-2 0-9-16,2-3 5 0,-4 4-8 0,5-1 1 15,-2 0 42-15,-1-1-53 0,-1 2 20 0,1 1-22 16,-3 0 11-16,1-3-2 0,-5 3 4 0,-2 1 1 0,0-2 7 15,-4 2-1-15,3 1-6 0,-5-3-2 0,-6 2 0 16,3-1 44-16,-6 0-59 0,1 2-2 16,-4 0 4-16,-3 0 44 0,3-1-60 0,-5 1 3 0,-12 2 7 15,22-2 46-15,-22 2-54 0,18-4 45 0,-18 4-56 16,13-3-4-16,-13 3-71 0,10-6-28 0,-10 6-56 16,0 0-47-16,7-4-96 0,-7 4-286 0,0 0-123 15</inkml:trace>
    <inkml:trace contextRef="#ctx0" brushRef="#br0" timeOffset="8736.4404">4893 934 294 0,'0'0'327'0,"-11"3"-34"16,11-3-25-16,0 0-41 0,-15 3-33 16,15-3-26-16,0 0-31 0,0 0-28 0,0 0-19 0,-14-3-7 15,14 3-15-15,0 0 0 0,0 0-17 0,0 0-11 16,-6-6-1-16,6 6-4 0,0 0-5 0,6-4 2 16,-6 4-3-16,9-6-4 0,-9 6-3 0,11-5-10 15,-11 5 1-15,9-3 1 0,-9 3-4 0,14 0 2 16,-14 0-1-16,14 0 6 0,-14 0 10 15,17 7 7-15,-7-4 11 0,-10-3-10 0,20 8 9 0,-11-1-3 16,-2 2 5-16,3-1 2 0,-3 3 29 0,0-2 8 16,-2 2 2-16,-1 2-4 0,-2 0-9 0,1 0-4 15,-3 0-2-15,-3-1-1 0,-3 3-1 0,1 0-9 16,-3 0-9-16,-4 3-7 0,1-2-6 16,-5 0-7-16,-1 2-2 0,1-3-7 0,-3 0 4 0,-3 1-12 15,4-3 16-15,-4-1-19 0,4-2 5 0,-1-1-10 16,1-2 17-16,-2 1-18 0,1-2 13 0,1-1-16 15,1-2 13-15,0-3-8 0,0 3 7 0,2-6-14 16,-2 3 11-16,4-1-13 0,-1-5 11 16,-1 2-14-16,3-3-1 0,0 1 1 0,2-2-1 15,-1-2 1-15,5 1-1 0,-2 0 0 0,3-1 0 0,1 0-4 16,-3 1 2-16,7 1 3 0,-1 1 0 0,0-3 0 16,2 3-2-16,-1 7 4 0,3-16-1 0,-3 16 4 15,7-12 0-15,-7 12-5 0,10-11 3 16,-10 11 1-16,10-7 2 0,-10 7 0 0,17-4-3 15,-17 4 4-15,18 0 5 0,-18 0-5 0,22 2 6 0,-9 3-6 16,1-2-1-16,0 5 5 0,3 0-1 0,1-3 0 16,-1 3 0-16,0 3 1 0,4-3 0 0,-5 2-2 15,4-1 2-15,-2 2 0 0,0 0-2 0,1-3-2 16,0 5 1-16,-3-4 4 0,1 1-10 16,-1-2 20-16,1 4-22 0,-1-3-4 0,-1-2-51 0,-4 2-40 15,1-1-88-15,0-2 16 0,-3 0-75 0,0 0 23 16,1-2-55-16,-10-4-62 0,14 5-398 0,-14-5-249 15</inkml:trace>
    <inkml:trace contextRef="#ctx0" brushRef="#br0" timeOffset="9110.1432">5258 1045 344 0,'-2'-7'339'0,"-1"-3"-87"0,3 10 0 16,-8-13-46-16,8 13-37 0,-6-11-21 0,6 11-30 15,-7-7-31-15,7 7-8 0,-11-6-17 0,11 6-9 16,0 0-8-16,-17 4-7 0,17-4-20 0,-12 4-9 16,12-4 23-16,-11 7-2 0,11-7-3 0,-11 11-1 15,11-11 2-15,-6 12 2 0,1-3 1 0,5-9 1 16,-4 12-8-16,1-2 9 0,2-1 0 0,1-9-7 0,0 15-2 16,1-8 8-16,2 3 0 0,-2 0-1 15,4-3-3-15,0 1-4 0,-1 3-4 0,4-5-6 16,-2 4-2-16,2-2 2 0,-1 0-3 0,2 1-2 15,1 0 47-15,-1-3-65 0,0 3 51 0,-1-1-49 0,4-2 45 16,-3 1-53-16,-2-1 53 0,4-1-57 16,-3 2 52-16,1-1-55 0,2 0 52 0,-3-1-54 15,-2 1 54-15,0-2-55 0,-6-4 53 0,14 9-54 0,-14-9 53 16,9 9-54-16,-9-9 54 0,9 9-55 0,-9-9 30 16,8 11-31-16,-8-11 38 0,4 9-67 0,-4-9 25 15,2 10-60-15,-2-10 11 0,-1 5-68 0,1-5-29 16,-3 9-41-16,3-9-55 0,0 0-307 0,-7 4-96 15</inkml:trace>
    <inkml:trace contextRef="#ctx0" brushRef="#br0" timeOffset="9468.7911">5244 1108 65 0,'0'0'344'15,"-5"-11"-117"-15,5 11-13 0,-5-8-47 0,5 8 6 0,-4-9-60 16,4 9 9-16,-5-7-50 0,5 7 17 16,0 0-42-16,-6-8 20 0,6 8-39 0,0 0 25 15,-5-8-36-15,5 8 23 0,0 0-14 0,0 0 40 16,-4-7-14-16,4 7 2 0,0 0-7 0,0 0-14 0,0 0-11 16,3-9 3-16,-3 9-2 0,8-3-7 15,-8 3-5-15,11-9 0 0,-11 9-5 0,16-4-9 16,-8 0 10-16,3 0-2 0,1 1-2 0,0 1 1 0,-1-2-3 15,3 1 2-15,1 0 4 0,-1 2-6 0,-1-2-28 16,0 2 38-16,2-3-41 0,-2 2 32 0,-1 1-21 16,2 1 29-16,-14 0-25 0,21-5 27 0,-21 5-25 15,17-3 27-15,-17 3-31 0,17-1 32 0,-17 1-32 16,12-1 23-16,-12 1-21 0,11-2 31 0,-11 2-29 16,0 0 26-16,13-1-34 0,-13 1 1 0,0 0-77 15,13-3-24-15,-13 3-121 0,0 0-286 0,9-5-33 16</inkml:trace>
    <inkml:trace contextRef="#ctx0" brushRef="#br0" timeOffset="9635.3142">5813 957 58 0,'0'0'522'0,"0"0"-135"0,17-2-102 16,-17 2-53-16,0 0-65 0,0 0-17 0,17 0-40 0,-17 0-12 15,0 0-70-15,0 0-78 0,0 0-135 16,16 0-127-16,-16 0-157 0,0 0 49 0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9:27.13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01BAA1-C99E-44E2-A5C3-00B79E90E1D6}" emma:medium="tactile" emma:mode="ink">
          <msink:context xmlns:msink="http://schemas.microsoft.com/ink/2010/main" type="inkDrawing" rotatedBoundingBox="321,14226 1476,14164 1477,14198 323,14260" shapeName="Other"/>
        </emma:interpretation>
      </emma:emma>
    </inkml:annotationXML>
    <inkml:trace contextRef="#ctx0" brushRef="#br0">259 64 402 0,'0'0'360'0,"-26"1"-98"0,26-1-3 0,-30 0-48 15,17 1 24-15,-2-1-12 0,2 2-26 0,-3-2-21 0,16 0-21 16,-24 2-3-16,24-2 9 0,-24 2 4 0,24-2-5 16,-22 1 8-16,22-1-2 0,-18 2-7 0,18-2-11 15,-17 0-8-15,17 0-9 0,-13 3-12 0,13-3-11 16,0 0-8-16,-14 1-15 0,14-1-14 0,0 0-9 15,0 0-11-15,-14 3-4 0,14-3 3 0,0 0 4 16,0 0-3-16,12 7-6 0,-12-7-5 0,19 0-4 16,-2 0-6-16,1 0-10 0,8 0 2 0,0 0-3 15,6-3-5-15,3 0 15 0,1 2-22 0,4-2 0 16,6-1-6-16,0 1 2 0,1-1 1 0,-1 2-1 16,1-2-1-16,1 3 1 0,-5-2-1 0,2 0-11 15,-6-1 12-15,-3 2-2 0,3 1 1 0,-7-3 0 16,2 2 2-16,-6 1 4 0,1 0 6 0,-6-1 15 15,3 2 4-15,-5-1 15 0,-3 1-14 0,-1-2 9 0,-2 2-8 16,1-1 9-16,-16 1 1 0,23 0-4 16,-23 0-2-16,19-1-3 0,-19 1-9 0,17-2-5 15,-17 2 1-15,12-1-8 0,-12 1 2 0,0 0-7 16,22-3 3-16,-22 3-13 0,0 0 7 0,13 3-5 0,-13-3 5 16,0 0-4-16,0 0 11 0,13-3-14 0,-13 3 5 15,0 0-12-15,0 0 23 0,0 0-16 16,14 0 1-16,-14 0-4 0,0 0 2 0,0 0-2 0,0 0 6 15,0 0-9-15,0 0 9 0,12-5-5 0,-12 5 2 16,0 0-12-16,0 0 4 0,0 0-3 0,0 0-9 16,0 0-5-16,0 0-32 0,0 0-16 0,0 0-47 15,0 0-38-15,7-4-50 0,-7 4-55 0,0 0-44 16,0 0-21-16,0 0-19 0,-1-8-20 0,1 8-23 16,0 0-54-16,0-10-376 0,0 10-354 0</inkml:trace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4:45.87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6B2963C-5DC3-4B6B-B6EE-4A172DFF42B1}" emma:medium="tactile" emma:mode="ink">
          <msink:context xmlns:msink="http://schemas.microsoft.com/ink/2010/main" type="inkDrawing" rotatedBoundingBox="12740,9349 18278,9211 18283,9385 12745,9523" shapeName="Other"/>
        </emma:interpretation>
      </emma:emma>
    </inkml:annotationXML>
    <inkml:trace contextRef="#ctx0" brushRef="#br0">0 103 275 0,'0'0'242'16,"0"0"-58"-16,0 0-39 0,0 0-28 0,0 0-11 15,0 0-12-15,0 0 11 0,0 0-20 0,0 0 6 16,0 0-21-16,0 0 6 0,0 0-25 0,0 0 8 16,0 0-19-16,0 0 18 0,0 0-20 0,0 0 22 15,0 0-26-15,0 0 25 0,0 0-35 0,0 0 19 16,0 0-28-16,0 0 16 0,0 0-29 0,0 0 20 15,0 0-25-15,0 0 23 0,0 0-25 0,0 0 28 16,0 0-30-16,0 0 20 0,0 0-27 0,0 0 33 16,0 0-30-16,9 6 24 0,-9-6-18 0,7 7 28 15,-7-7-32-15,7 8 28 0,-7-8-28 0,12 7 28 16,-12-7-36-16,12 10 38 0,-12-10-29 0,12 7 29 16,-12-7-32-16,14 7 31 0,-14-7-30 0,13 8 24 15,-13-8-52-15,13 3 60 0,-13-3-29 0,12 6 26 0,-12-6-30 16,10 4 28-16,-10-4-39 0,11 4 45 0,-11-4-32 15,0 0 24-15,13 0-27 0,-13 0 30 16,12-4-32-16,-12 4 32 0,10-4-30 0,-10 4 30 0,11-6-30 16,-11 6 29-16,11-7-31 0,-11 7 36 0,8-10-44 15,-8 10 42-15,11-8-32 0,-11 8 29 16,7-10-34-16,-7 10 35 0,10-9-35 0,-10 9 31 16,7-8-31-16,-7 8 34 0,7-7-34 0,-7 7 33 0,0 0-32 15,10-7 36-15,-10 7-43 0,0 0 40 0,7-7-28 16,-7 7 25-16,0 0-28 0,0 0 28 0,10-5-32 15,-10 5 33-15,0 0-29 0,0 0 28 0,13 2-29 16,-13-2 32-16,9 4-33 0,-9-4 36 0,8 6-37 16,-8-6 36-16,11 8-32 0,-11-8 31 0,10 10-34 15,-10-10 31-15,12 9-34 0,-12-9 39 0,12 11-43 16,-12-11 37-16,11 10-28 0,-11-10 35 0,12 7-36 16,-4-3 37-16,-8-4-37 0,12 7 31 0,-12-7-29 15,14 4 31-15,-14-4-32 0,13 3 32 0,-13-3-33 16,13 1 34-16,-13-1-43 0,17-1 41 0,-17 1-31 15,16-3 33-15,-16 3-35 0,13-4 35 0,-13 4-36 16,16-3 30-16,-16 3-25 0,13-4 28 0,-13 4-34 16,10-4 26-16,-10 4-23 0,12-3 37 0,-12 3-44 15,0 0 43-15,13-4-29 0,-13 4 23 0,0 0-34 0,12-4 35 16,-12 4-36-16,0 0 31 0,0 0-25 16,15 2 30-16,-15-2-30 0,0 0 33 0,15 3-33 15,-15-3 35-15,9 6-46 0,-9-6 43 0,9 6-34 0,-9-6 34 16,12 5-34-16,-12-5 33 0,13 4-33 0,-13-4 30 15,13 4-29-15,-13-4 35 0,13 6-32 0,-13-6 30 16,16 1-32-16,-16-1 33 0,17 2-31 16,-17-2 28-16,18 2-30 0,-18-2 30 0,17-2-33 0,-17 2 32 15,18-3-34-15,-18 3 34 0,18-4-26 0,-18 4 27 16,17-3-30-16,-17 3 29 0,17-4-34 0,-17 4 40 16,16-3-39-16,-16 3 29 0,13-2-26 0,-13 2 37 15,12-1-40-15,-12 1 31 0,0 0-31 0,17-2 33 16,-17 2-40-16,0 0 44 0,13 2-28 0,-13-2 27 15,0 0-33-15,17 3 31 0,-17-3-31 0,10 6 26 16,-10-6-24-16,11 5 32 0,-11-5-33 0,11 8 33 16,-11-8-5-16,12 8-4 0,-12-8-5 0,15 7 4 15,-15-7-1-15,11 9-4 0,-11-9-3 0,17 5 6 16,-17-5-3-16,16 4-2 0,-16-4 1 0,17 3-2 16,-17-3 2-16,19 1-5 0,-19-1 4 0,21 0 3 15,-21 0-10-15,20-1 5 0,-20 1 1 0,18-3 0 16,-18 3-2-16,21-2 2 0,-21 2 3 0,17-3-9 15,-17 3-20-15,14-4 31 0,-14 4-32 0,16-4 35 16,-16 4-30-16,11-3 34 0,-11 3-41 0,0 0 44 16,14-4-34-16,-14 4 33 0,0 0-35 0,12-2 33 15,-12 2-32-15,0 0 29 0,0 0-26 0,17 1 35 0,-17-1-35 16,0 0 36-16,13 3-38 0,-13-3 40 0,10 5-47 16,-10-5 42-16,14 5-31 0,-14-5 33 0,14 6-36 15,-14-6 31-15,13 4-30 0,-13-4 33 16,17 6-31-16,-17-6 30 0,18 3-31 0,-18-3 33 0,17 5-35 15,-17-5 38-15,18 1-39 0,-18-1 36 0,21 0-38 16,-21 0 37-16,22-1-33 0,-10-4 33 0,1 5-36 16,0-3 28-16,-1-1-31 0,2 0 41 0,-1 2-32 15,0-3 29-15,-1-1-30 0,2 3 36 0,-2-2-39 16,0 1 30-16,1-1-31 0,-3 0 34 0,2 2-32 16,0-3 33-16,-2 2-32 0,-1 0 31 0,3 1-39 15,-3-3 41-15,-1 4-33 0,3-4 32 0,-11 6-31 16,17-3 29-16,-17 3-31 0,17-5 27 0,-17 5-28 15,14-3 24-15,-14 3-20 0,17-2 29 0,-17 2-32 16,12-1 37-16,-12 1-44 0,0 0 42 0,21 0-34 16,-21 0 32-16,13 1-32 0,-13-1 33 0,15 5-35 15,-15-5 31-15,13 1-28 0,-13-1 32 0,17 2-33 16,-17-2 33-16,17 4-32 0,-17-4 32 0,19 1-38 16,-19-1 37-16,18 0-29 0,-18 0 29 0,23 0-35 0,-23 0 35 15,26-3-35-15,-13 1 36 0,1 0-32 16,0 1 29-16,0 1-28 0,-2-5 31 0,2 4-36 15,-1-2 40-15,0 0-40 0,-1 1 34 0,-12 2-32 16,21-3 37-16,-21 3-41 0,20-4 37 0,-20 4-33 0,18-2 35 16,-18 2-47-16,20-1 46 0,-20 1-34 0,15 0 32 15,-15 0-33-15,20 1 32 0,-20-1-32 16,17 2 34-16,-17-2-33 0,18 4 32 0,-18-4-29 0,18 7 28 16,-7-3-30-16,1-1 36 0,-3 1-37 0,1 2 33 15,2-2-34-15,2 0 34 0,-2 1-33 0,0 0 33 16,1-1-35-16,0 0 37 0,1-1-43 0,-1 1 44 15,0 0-34-15,3-1 33 0,1 0-35 0,-3-1 35 16,3-1-42-16,0 1 34 0,0-1-25 0,2-1 33 16,-3 0-36-16,3 0 36 0,-2 0-33 0,0-1 32 15,1-1-39-15,-1 1 38 0,1-1-31 0,-1-1 31 16,0 0-33-16,0-1 27 0,1 3-25 0,-1-5 37 16,0 4-49-16,0-4 45 0,-1 4-35 0,-2-3 32 15,3-1-32-15,-1 2 32 0,2-1-34 0,-5 2 32 16,4-6-29-16,2 4 33 0,-2 2-36 0,-3-3 37 0,0 2-37 15,2-1 39-15,-3 1-44 0,3 0 41 16,-3 3-32-16,0-2 31 0,-3 2-35 0,-10 1 34 16,24-2-34-16,-24 2 36 0,21-1-41 0,-21 1 43 0,18 1-36 15,-18-1 35-15,17 3-33 0,-17-3 35 16,17 3-39-16,-17-3 30 0,14 5-28 0,-14-5 35 16,17 7-36-16,-17-7 35 0,16 6-35 0,-16-6 35 15,14 6-41-15,-14-6 41 0,17 5-34 0,-17-5 38 0,16 6-36 16,-16-6 32-16,18 6-33 0,-18-6 29 0,18 1-39 15,-18-1 47-15,24 2-25 0,-24-2 19 0,22 0-34 16,-22 0 36-16,24-2-39 0,-11 1 30 0,2 1-24 16,-3-5 32-16,4 4-33 0,-2-2 34 0,0 2-34 15,1-3 45-15,-3 2-50 0,2 1 32 0,0-1-28 16,-2-2 35-16,0 3-37 0,2-2 34 0,-2 1-30 16,0-1 15-16,1 1-24 0,-13 2 46 0,22-4-34 15,-22 4 32-15,19-3-41 0,-19 3 42 0,23 0-39 16,-23 0 33-16,18 0-30 0,-18 0 34 0,21 0-34 15,-21 0 33-15,18 3-37 0,-18-3 42 0,20 5-48 16,-10-2 46-16,-10-3-39 0,18 6 36 0,-7-3-33 16,-11-3 33-16,18 5-39 0,-18-5 46 0,21 7-50 15,-9-4 45-15,-12-3-35 0,19 6 34 0,-19-6-33 16,24 3 28-16,-24-3-32 0,23 4 32 0,-23-4-30 16,26 1 37-16,-26-1-34 0,27-1 33 0,-12 1-38 15,-2-2 33-15,4 0-33 0,-1 0 29 0,-2 1-28 16,3-4 31-16,-1 2-28 0,-3 1 36 0,3-4-37 15,-2 5 36-15,2-3-38 0,-3 0 35 0,1 0-35 16,0-1 36-16,1-1-36 0,-2 5 34 0,0-5-37 16,-1 4 39-16,2-4-41 0,-1 3 41 0,0-1-35 15,-1 1 35-15,0 0-35 0,-1-1 34 0,1 4-39 16,-12 0 36-16,17-5-31 0,-17 5 37 0,21-2-37 0,-21 2 38 16,18-1-36-16,-18 1 55 0,17 0-29 0,-17 0 35 15,17 1-42-15,-17-1 37 0,15 2-46 16,-15-2 41-16,14 5-48 0,-14-5 43 0,14 4-49 15,-14-4 47-15,15 4-49 0,-15-4 11 0,13 6-3 0,-13-6 42 16,13 3-47-16,-13-3 47 0,12 6-51 0,-12-6 54 16,14 4 0-16,-14-4 1 0,14 1-5 0,-14-1-3 15,16 3-5-15,-16-3-10 0,14 1-3 16,-14-1 7-16,17 0-3 0,-17 0-3 0,19-1 1 0,-19 1-4 16,22-3-4-16,-22 3-39 0,21-3 50 0,-10 1-48 15,1 0 48-15,0-2-46 0,1 1 51 0,-1-1-47 16,-1 1 49-16,-11 3-50 0,24-4 53 0,-12 1-51 15,2-2 45-15,-2 2-41 0,0 0 46 0,-3 0-46 16,2 0 46-16,0 0-49 0,-11 3 52 0,21-4-49 16,-21 4 48-16,19-5-51 0,-19 5 49 0,19-2-44 15,-19 2 35-15,17-3-48 0,-17 3 64 0,14-2-51 16,-14 2 50-16,14 2-48 0,-14-2 44 0,16 0-54 16,-16 0 55-16,13 3-48 0,-13-3 46 0,13 2-50 15,-13-2 52-15,14 4-50 0,-14-4 50 0,12 5-48 16,-12-5 40-16,13 3-38 0,-13-3 46 0,13 6-46 15,-13-6 48-15,16 3-49 0,-16-3 48 0,13 3-42 16,-13-3 55-16,17 5-48 0,-17-5 46 0,16 0-51 16,-16 0 49-16,14 3-53 0,-14-3 52 0,20-3-55 15,-20 3 49-15,19 0-50 0,-19 0 49 0,19 0-50 0,-19 0 49 16,22-5-49-16,-22 5 38 0,22-5-38 16,-10 2 49-16,1 2-46 0,-13 1 45 0,22-4-49 15,-22 4 46-15,18-4-48 0,-18 4 48 0,21-5-47 0,-21 5 53 16,18-3-50-16,-18 3 47 0,17-4-54 0,-17 4 46 15,15-3-40-15,-15 3 50 0,0 0-50 16,17-3 47-16,-17 3-53 0,0 0 52 0,15-1-47 0,-15 1 53 16,0 0-51-16,0 0 61 0,20 0-52 0,-20 0 54 15,0 0-53-15,14 1 47 0,-14-1-51 0,0 0 46 16,12 4-49-16,-12-4 39 0,8 6-37 0,-8-6 37 16,6 5 6-16,-6-5-50 0,10 5 49 0,-10-5-47 15,6 4 48-15,-6-4-50 0,0 0 45 0,12 6 5 16,-12-6-3-16,0 0 2 0,13 5 6 0,-13-5-4 15,0 0-2-15,16 5-9 0,-16-5 2 0,0 0-5 16,18 0 0-16,-18 0-4 0,0 0-9 0,21-3 6 16,-21 3-10-16,14-2 10 0,-14 2-32 0,16-3 35 15,-16 3-34-15,14-5 36 0,-14 5-30 0,17-4 41 16,-17 4-27-16,14-3 39 0,-14 3-32 0,15-7 39 16,-15 7-30-16,12-4 33 0,-12 4-33 0,11-5 27 15,-11 5-33-15,11-4 26 0,-11 4-28 0,8-2 13 16,-8 2-18-16,0 0 24 0,10-5-31 0,-10 5 27 0,0 0-22 15,12-6 20-15,-12 6-28 0,0 0 27 16,0 0-27-16,9-4 26 0,-9 4-28 0,0 0 27 16,0 0-25-16,0 0 16 0,12-1-19 0,-12 1 26 15,0 0-33-15,0 0-12 0,0 0-97 0,14-3 23 0,-14 3-44 16,0 0-84-16,0 0-70 0,0 0-155 0,10-7-210 16,-10 7-179-16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9:27.6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30E4F9-6B6E-4E72-B11B-679BFFD4A67D}" emma:medium="tactile" emma:mode="ink">
          <msink:context xmlns:msink="http://schemas.microsoft.com/ink/2010/main" type="inkDrawing" rotatedBoundingBox="1255,14499 1356,14045 1623,14103 1523,14558" shapeName="Other"/>
        </emma:interpretation>
      </emma:emma>
    </inkml:annotationXML>
    <inkml:trace contextRef="#ctx0" brushRef="#br0">109 34 264 0,'-10'-6'375'15,"10"6"-90"-15,-7-5-27 0,7 5-19 0,0 0-20 16,-13-5-17-16,13 5-34 0,0 0-17 0,-11-5 3 16,11 5-17-16,0 0-16 0,-12-3 9 0,12 3-18 0,0 0 12 15,0 0-15-15,-12-3 0 0,12 3-14 16,0 0 7-16,0 0-16 0,0 0 17 0,-11-3-19 15,11 3 24-15,0 0-20 0,0 0 12 0,0 0-27 0,0 0 17 16,0 0-25-16,0 0 11 0,-9-5-24 0,9 5 16 16,0 0-30-16,0 0 14 0,0 0-26 0,0 0 21 15,0 0-12-15,0 0 33 0,0 0-18 0,0 0 16 16,9 8-25-16,-9-8 12 0,7 5-27 0,-7-5 13 16,11 8-26-16,-11-8 17 0,13 7-23 0,-4-3 16 15,-1 1-24-15,2 1 12 0,-2-3-12 0,3 3 18 16,-2 1-19-16,0-3 19 0,2 2-26 0,0-1 21 15,0 2-21-15,-1-3 20 0,-2 0-18 0,2 0 19 16,-2-1-20-16,-8-3 19 0,16 7-19 0,-16-7 10 16,11 6-7-16,-11-6 19 0,12 4-20 0,-12-4 19 15,0 0-18-15,12 3 21 0,-12-3-27 0,0 0 27 16,11 4-23-16,-11-4 21 0,0 0-8 0,0 0 29 16,11 3-10-16,-11-3 5 0,0 0 6 0,0 0 17 15,0 0-17-15,0 0 8 0,6 6-25 0,-6-6 13 16,0 0-17-16,-10 8 9 0,10-8-12 0,-12 13 10 15,4-6-12-15,-2 2 3 0,-2 3 3 0,2-2-3 16,-3 4 8-16,0-2 3 0,-3 3-7 0,4 2-1 0,-4-1-5 16,-1 3 6-16,4 0-8 0,-2-2-3 0,3-2 0 15,0 2-2-15,1-1-1 0,-1-3-4 0,2 2 6 16,3-1-8-16,0-4-19 0,0 1-23 16,2-1-36-16,1-3-53 0,-1 3-68 0,2-5-75 0,3-5-73 15,-4 11-68-15,4-11-153 0,0 0-531 0,0 0-719 16</inkml:trace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5:08.02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  <inkml:brush xml:id="br2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12D7AEA-7541-4C85-A948-167233D4B7A9}" emma:medium="tactile" emma:mode="ink">
          <msink:context xmlns:msink="http://schemas.microsoft.com/ink/2010/main" type="writingRegion" rotatedBoundingBox="317,7278 22416,6340 22919,18203 820,19141"/>
        </emma:interpretation>
      </emma:emma>
    </inkml:annotationXML>
    <inkml:traceGroup>
      <inkml:annotationXML>
        <emma:emma xmlns:emma="http://www.w3.org/2003/04/emma" version="1.0">
          <emma:interpretation id="{0C525924-CC0E-4851-950E-486C7ECBB949}" emma:medium="tactile" emma:mode="ink">
            <msink:context xmlns:msink="http://schemas.microsoft.com/ink/2010/main" type="paragraph" rotatedBoundingBox="768,7201 18525,7002 18540,8380 784,85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F9C6AE-B79F-46AF-B093-026625B123A8}" emma:medium="tactile" emma:mode="ink">
              <msink:context xmlns:msink="http://schemas.microsoft.com/ink/2010/main" type="line" rotatedBoundingBox="768,7201 18525,7002 18540,8380 784,8580"/>
            </emma:interpretation>
          </emma:emma>
        </inkml:annotationXML>
        <inkml:traceGroup>
          <inkml:annotationXML>
            <emma:emma xmlns:emma="http://www.w3.org/2003/04/emma" version="1.0">
              <emma:interpretation id="{83000FD8-FA7C-431B-AA4B-82EAA50B8702}" emma:medium="tactile" emma:mode="ink">
                <msink:context xmlns:msink="http://schemas.microsoft.com/ink/2010/main" type="inkWord" rotatedBoundingBox="742,7279 3105,7111 3198,8430 836,8599"/>
              </emma:interpretation>
              <emma:one-of disjunction-type="recognition" id="oneOf0">
                <emma:interpretation id="interp0" emma:lang="en-US" emma:confidence="0.5">
                  <emma:literal>given:</emma:literal>
                </emma:interpretation>
                <emma:interpretation id="interp1" emma:lang="en-US" emma:confidence="0">
                  <emma:literal>givens:</emma:literal>
                </emma:interpretation>
                <emma:interpretation id="interp2" emma:lang="en-US" emma:confidence="0">
                  <emma:literal>gives:</emma:literal>
                </emma:interpretation>
                <emma:interpretation id="interp3" emma:lang="en-US" emma:confidence="0">
                  <emma:literal>giver:</emma:literal>
                </emma:interpretation>
                <emma:interpretation id="interp4" emma:lang="en-US" emma:confidence="0">
                  <emma:literal>given.</emma:literal>
                </emma:interpretation>
              </emma:one-of>
            </emma:emma>
          </inkml:annotationXML>
          <inkml:trace contextRef="#ctx0" brushRef="#br0">92 12 212 0,'0'0'348'0,"-16"-7"-89"0,16 7-57 0,-13-6-37 15,13 6-19-15,-15 0 8 0,15 0-8 16,-12 4-22-16,12-4-19 0,-12 6-15 0,12-6-13 15,-11 12 3-15,11-12-4 0,-7 12-6 0,3-3-3 16,3-1-4-16,0-1-5 0,1 2-15 0,0 0 13 0,1 0 4 16,0 2-8-16,3-4-12 0,1 1 4 0,-2 1 0 15,5-2-3-15,-4 2-5 0,5-3-5 16,-3-1-3-16,1 1-6 0,2-2 3 0,-9-4-5 0,17 6-1 16,-17-6-4-16,15 0-1 0,-15 0-2 0,20-2-6 15,-13-3 4-15,-7 5 4 0,16-9-10 0,-10 4 9 16,1 2-8-16,-1-7 4 0,-2 3-13 0,-1 0 11 15,1-2-7-15,-3 1 5 0,-1 1-7 0,0-5 4 16,-1 5-5-16,-5-2-6 0,5 0-2 0,-3 3 11 16,-2 1-1-16,1-4 1 0,5 9-3 0,-12-7 3 15,12 7-17-15,-13-3 12 0,13 3 16 0,-16 4-9 16,6 0 2-16,2 3-15 0,1 2-26 0,-2-2-25 16,3 5-25-16,0-3-28 0,1 6-33 0,-2-4-41 15,3 2-50-15,3 1-456 0,1 1-202 0</inkml:trace>
          <inkml:trace contextRef="#ctx0" brushRef="#br0" timeOffset="465.7684">336 388 384 0,'0'0'392'0,"3"-7"-73"16,-3 7-43-16,1-10-37 0,-1 10-26 0,0 0-31 0,0-11-27 16,0 11-24-16,0 0-37 0,1-7-16 0,-1 7-18 15,0 0-11-15,0 0-8 0,0 0 12 0,0 0 7 16,0 0 1-16,0 0-2 0,10 5-13 0,-10-5-8 16,5 12 13-16,-3-5 1 0,2 2 4 0,-3 0-4 15,5 2-5-15,-5 2-6 0,4 0-8 0,-1 0-1 16,-1 1-3-16,0 0-8 0,0 2 0 0,1-3-4 15,0 2-5-15,-2-1-3 0,2 0-1 0,-2 0 2 16,3-1-3-16,-4 0-1 0,4-2 1 0,-3 0-3 16,3-2-1-16,-4-2 4 0,2 1 14 0,-3-8 7 15,5 13 5-15,-5-13-6 0,2 9 0 0,-2-9-9 16,0 0-2-16,0 0 1 0,0 0-4 0,17-2-3 16,-17 2-7-16,7-9 4 0,-7 9-3 0,6-13-2 15,-1 0 1-15,0 3 0 0,-1-4-1 0,-2 2-8 16,3-3 7-16,-3-2 0 0,1 0-2 0,0 0 1 0,2-3-1 15,-4 6 0-15,3 0-4 0,0-1 3 16,-3 3 1-16,3-2-5 0,-3 4 3 0,1 1-9 16,-1 0-28-16,1 0-54 0,-2 9-24 0,2-13 13 0,-2 13-42 15,5-7 10-15,-5 7-31 0,0 0-52 0,3-8-49 16,-3 8-479-16,0 0-258 0</inkml:trace>
          <inkml:trace contextRef="#ctx0" brushRef="#br0" timeOffset="1575.3481">668 462 108 0,'0'0'460'0,"0"0"-109"0,0 0-100 16,2 8-32-16,-2-8-70 0,0 0-2 0,0 0-47 16,4 6 23-16,-4-6-48 0,0 0 17 0,0 0-40 15,7 10 36-15,-7-10-10 0,0 0-9 0,10 4 0 16,-10-4-13-16,0 0-14 0,12 4 3 0,-12-4-6 15,0 0-12-15,13-1-1 0,-13 1-5 0,0 0-3 16,15-4-14-16,-15 4 10 0,12-7-4 0,-12 7-1 16,13-9-3-16,-8 3-2 0,-5 6-3 0,13-11-5 15,-4 4 9-15,-3-1 0 0,1-1-3 0,2 0-2 16,-3 1 2-16,-1-1 0 0,-2 0-7 0,2-1 6 0,-1 0 3 16,-1 4-2-16,-3 6 3 0,0-16-2 15,0 16-2-15,0-13-7 0,0 13 4 0,-5-11 5 16,5 11-1-16,-7-8 1 0,7 8 0 0,-12-4-3 0,12 4 6 15,-13 1 12-15,13-1 0 0,-16 6 1 0,7-3-3 16,1 2 4-16,0 3 0 0,-2 0 0 0,1-1 6 16,1 2-6-16,1 0 6 0,1 2-8 15,1 0 5-15,0 2-4 0,-1-2 0 0,1 2-1 0,4 2-4 16,0-5 0-16,-2 4-9 0,6 0 4 0,-3-1-1 16,1 1-4-16,2-2 2 0,0 0-2 0,4-2 0 15,-2 3-5-15,2-5-4 0,2 3 8 0,-2-4-3 16,4 0 1-16,-1-1-3 0,2-1-5 0,1-3-12 15,-2 0-26-15,-11-2-8 0,27 0-18 0,-12-3-11 16,-1 0-11-16,0-2-32 0,2-3 26 0,-2 1-5 16,1-2 28-16,-2-2-20 0,3 1 58 0,-4-2-14 15,-1-1 31-15,0 2-14 0,-2-2 28 0,0 0-16 16,-3 2 28-16,1 0-8 0,-3 0 42 0,1-1-29 16,-4 1 46-16,3 4 0 0,-2 0 6 0,0-2-11 0,-2 9 5 15,4-13-2-15,-4 13-8 0,5-11-9 16,-5 11-7-16,1-9-4 0,-1 9-7 0,0 0 30 15,4-8 10-15,-4 8 6 0,0 0-8 0,0 0 0 16,0 0-4-16,3 8 6 0,-3-8 15 0,2 9 0 0,-2-9-5 16,1 11-5-16,-1-11 5 0,0 18-4 0,2-10-3 15,-2 2-1-15,0 1-2 0,0 1-6 16,0-3-14-16,0 4-1 0,0 0-5 0,0-2-21 0,1 2 11 16,2-2-3-16,-3 0-3 0,1-2-7 0,-1 2 3 15,4-4-4-15,-3 3 1 0,0-3 1 0,-1-7-4 16,2 15 1-16,-2-15-7 0,4 9 11 0,-4-9-4 15,5 8-2-15,-5-8-2 0,0 0 1 0,11 5-2 16,-11-5-2-16,11-4 1 0,-11 4-5 0,11-6 5 16,-4 2-1-16,-1-4-2 0,3 2-3 0,-2-1 2 15,1-4 1-15,1 0-6 0,-2 1 5 0,0-2 0 16,3 2 0-16,-3-3 0 0,2 2 3 0,-3 1-1 16,1-1-5-16,-1-2 5 0,1 3 1 0,-2-1-1 15,-1 4-4-15,0-3 5 0,0 2 1 0,1 2-5 16,-5 6 2-16,6-11 2 0,-6 11 1 0,7-12-4 15,-7 12 5-15,5-8-3 0,-5 8-6 0,5-9 7 16,-5 9-1-16,5-7 1 0,-5 7-7 0,0 0 5 16,0 0 5-16,7-6-8 0,-7 6 7 0,0 0 0 0,0 0 3 15,0 0-5-15,6 7 9 0,-6-7 2 16,5 7-1-16,-5-7 12 0,4 16-1 0,-4-16 3 16,3 16-6-16,1-7 3 0,-3 2-1 0,0 0-17 0,3 0 15 15,-3 0-1-15,3 0 1 0,-2 1-5 0,3-2 5 16,-1 3 0-16,-2-5 0 0,0 3-3 0,1-2-2 15,3-2 2-15,-4 3-4 0,2-5 1 0,3 1-1 16,-7-6-1-16,9 11-2 0,-9-11-3 0,13 6 1 16,-13-6-2-16,11 1-1 0,-11-1-7 0,18 0 8 15,-18 0-2-15,16-5-1 0,-8 0 0 0,1 0-1 16,-2-2-1-16,2 0-7 0,-1-3 7 0,-3 1 0 16,2-1-2-16,-2 2-3 0,0-2 3 0,-2-1-3 15,1 2-5-15,-4 1 5 0,0 8-3 0,0-17-2 16,-2 10-4-16,2 7-1 0,-3-14-4 0,3 14-18 15,-7-11-11-15,7 11-16 0,-6-11-19 0,6 11-31 16,-9-6-16-16,9 6-19 0,-7-5-9 0,7 5-14 16,0 0-17-16,-12-4-23 0,12 4-40 0,0 0-24 15,0 0-95-15,-11-4-270 0,11 4-154 0</inkml:trace>
          <inkml:trace contextRef="#ctx0" brushRef="#br0" timeOffset="1800.291">1707 213 443 0,'0'0'440'0,"5"-7"-97"0,-5 7-59 0,5-9-37 16,-5 9-48-16,4-8-33 0,-4 8-17 0,0 0-42 16,5-7-17-16,-5 7-27 0,0 0-3 0,5-6-19 15,-5 6 0-15,0 0-17 0,0 0 4 0,0 0-15 16,0 0 7-16,0 0-17 0,10 3 2 0,-10-3 5 15,0 0-3-15,3 10-23 0,-3-10-59 0,-1 10-52 16,1-10-64-16,-4 12-74 0,4-12-401 0,-4 18-176 16</inkml:trace>
          <inkml:trace contextRef="#ctx0" brushRef="#br0" timeOffset="2004.108">1734 631 567 0,'0'0'417'0,"-1"6"-97"0,1-6-38 0,0 0-32 16,-2 10-29-16,2-10-33 0,0 0-39 16,-3 10-33-16,3-10-27 0,0 0-14 0,0 0-17 15,0 0-10-15,-2 7-13 0,2-7-14 0,0 0 6 0,0 0-6 16,0 0-6-16,0 0-3 0,0 0-5 0,0 0-8 16,0 0-24-16,0 0-35 0,0 0-44 0,0 0-67 15,0 0-58-15,2-7-124 0,-2 7-268 16,1-10-132-16</inkml:trace>
          <inkml:trace contextRef="#ctx0" brushRef="#br0" timeOffset="2405.3441">1957 417 279 0,'0'0'324'0,"0"0"-68"0,0 0-61 16,0 0-26-16,2-9-43 0,-2 9 5 0,0 0-25 16,0 0 11-16,0 0-29 0,0 0 24 0,0 0-42 15,0 0 35-15,0 0 2 0,0 0-2 0,0 0 1 16,0 0 6-16,0 0 0 0,0 0 5 0,0 0-4 16,0 0 8-16,0 0-13 0,0 0-3 0,0 0-13 0,0 0-15 15,0 0-12-15,0 0-12 0,0 0 3 16,9-5-5-16,-9 5-17 0,0 0-2 0,0 0-8 15,17-4-6-15,-17 4-7 0,17-1 1 0,-17 1-1 0,23-3-3 16,-10 2-1-16,0-1-3 0,3 0 0 0,0 0-4 16,-3 1 3-16,4 0 2 0,0-3-16 0,-4 3 15 15,4-1 2-15,-6 0-5 0,-11 2-4 16,24-2 7-16,-24 2 2 0,17-2-2 0,-17 2 2 0,15-2 9 16,-15 2-12-16,13-3-4 0,-13 3 6 0,0 0 0 15,17-1-4-15,-17 1-1 0,0 0-9 0,13-1-17 16,-13 1-53-16,0 0-37 0,0 0-43 0,0 0-107 15,0 0-169-15,0 0-418 0,0 0-399 0</inkml:trace>
        </inkml:traceGroup>
        <inkml:traceGroup>
          <inkml:annotationXML>
            <emma:emma xmlns:emma="http://www.w3.org/2003/04/emma" version="1.0">
              <emma:interpretation id="{AA5DF27B-DA6E-4725-810F-DDBFB1BE8AFE}" emma:medium="tactile" emma:mode="ink">
                <msink:context xmlns:msink="http://schemas.microsoft.com/ink/2010/main" type="inkWord" rotatedBoundingBox="3291,7491 4580,7097 4749,7648 3460,8043">
                  <msink:destinationLink direction="with" ref="{02D9A4F2-48C6-4F58-BF08-3669CE6DCCBD}"/>
                </msink:context>
              </emma:interpretation>
              <emma:one-of disjunction-type="recognition" id="oneOf1">
                <emma:interpretation id="interp5" emma:lang="en-US" emma:confidence="0.5">
                  <emma:literal>-P</emma:literal>
                </emma:interpretation>
                <emma:interpretation id="interp6" emma:lang="en-US" emma:confidence="0">
                  <emma:literal>-p</emma:literal>
                </emma:interpretation>
                <emma:interpretation id="interp7" emma:lang="en-US" emma:confidence="0">
                  <emma:literal>$</emma:literal>
                </emma:interpretation>
                <emma:interpretation id="interp8" emma:lang="en-US" emma:confidence="0">
                  <emma:literal>Q</emma:literal>
                </emma:interpretation>
                <emma:interpretation id="interp9" emma:lang="en-US" emma:confidence="0">
                  <emma:literal>AP</emma:literal>
                </emma:interpretation>
              </emma:one-of>
            </emma:emma>
          </inkml:annotationXML>
          <inkml:trace contextRef="#ctx0" brushRef="#br0" timeOffset="-394.8932">-528 387 245 0,'0'0'386'0,"0"0"-79"15,0 0-84-15,0 0-31 0,0 0-58 0,0 0-3 16,0 0-31-16,-7 5 20 0,7-5-13 0,0 0-14 15,0 0-24-15,0 0-6 0,0 0-14 0,0 0-8 16,0 0-5-16,0 0 1 0,0 0 2 0,0 0-8 16,0 0 6-16,0 0-3 0,0 0 0 0,0 0 2 15,0 0 10-15,0 0-3 0,11 6-11 0,-11-6 3 16,0 0-6-16,19-1-7 0,-19 1-3 0,17-3-1 16,-17 3-5-16,17-6-11 0,-17 6 10 0,19-6-4 15,-7 1 1-15,1 2-6 0,-4-3-2 0,1 1 0 16,2-1-5-16,-2 0 9 0,0 1 3 0,-2-2-4 15,-1-1-2-15,2 0 0 0,-3 1-1 0,-1 0 2 16,-2-1-1-16,2 1 3 0,-1-2-3 0,-4 9-4 16,1-14 3-16,-1 14-4 0,0-15 3 0,-1 6 1 0,-3 1-8 15,3 1 9-15,-3-2-6 0,1 1 6 16,-2-1-1-16,-1 2 1 0,1-3-7 0,-2 5 8 16,-2-3-6-16,3 2 6 0,6 6-11 0,-11-8 10 15,11 8-6-15,-13-8 8 0,13 8-6 0,-15-5 6 0,15 5-8 16,-14 1 9-16,14-1 1 0,-17 6-3 0,6 0-4 15,0 1 6-15,0 0 1 0,0 4-1 16,-1 1-10-16,2 0 12 0,1 6 4 0,-3-4-2 0,2 4 3 16,-1 4 2-16,1 0 4 0,2 0-7 0,-3 4-9 15,4-5 9-15,2 0 0 0,1-1 1 0,1 0-3 16,1 1 5-16,1-4 4 0,1 0-6 0,0-1 10 16,3-1-3-16,-1 1 0 0,3-3-4 0,-1 2-6 15,-2-1 4-15,5-3-5 0,-2 2 1 0,4-3 1 16,-1 0-1-16,-2 0-1 0,5-3-9 0,-4 0 7 15,4 0-17-15,-1-3 19 0,2-1-5 0,-1 0 3 16,-11-3-2-16,22 2-6 0,-9-4 4 0,-1 1 0 16,4-2-1-16,-4-2 0 0,0-1-2 0,1-1 0 15,1 1-6-15,-1-7 7 0,0 3 1 0,1 0-3 16,-2-3 3-16,1 0-3 0,-1 1 0 0,-2-1-6 16,2 0 3-16,-5 0 6 0,4 2 3 0,-3-2-3 15,1 2-1-15,-3 0 0 0,1 0-5 0,-2 0-2 16,1-1 11-16,-1 1-1 0,1-1 1 0,-1 3 0 0,-4-2-4 15,3 2-3-15,-3 1 0 0,3-1 6 16,-4 9 2-16,1-17 1 0,-1 17-4 0,2-13 3 16,-2 13-11-16,0-13 18 0,0 13 6 0,0-8-1 0,0 8 0 15,1-10-1-15,-1 10 0 0,0 0-1 0,3-9-7 16,-3 9 3-16,0 0 8 0,0 0 16 0,0 0 8 16,0 0 0-16,0 0 1 0,0 0-2 15,-6 11 1-15,6-11 2 0,-1 13 7 0,-1-5 7 0,0 3 3 16,2-3 2-16,0 8-5 0,0-2-11 0,2 2 12 15,0 2-8-15,-1 3-10 0,1 1-7 0,-1 0-3 16,3 2-4-16,0 0-12 0,-2 4 4 0,2 1-1 16,-1 1-4-16,2 1 15 0,-1-2-22 0,-3 1 17 15,3 1-26-15,-3 1 24 0,3 0-21 0,-1 2 17 16,-3-3-24-16,1 3 24 0,2-2-24 0,-2-2 19 16,-1 2-21-16,0-1 19 0,0-3-19 0,0-1-1 15,0-2 3-15,0 1 2 0,0-2-2 0,-1-2 2 16,-3-2 0-16,4 1-1 0,-1-4 0 0,-1-1 3 15,-2-3 2-15,3 2-2 0,-3-4 1 0,-1 0-2 16,-1 0 0-16,0-3-3 0,-4-1 3 0,1-2-4 16,-1-1 5-16,-1-2 0 0,11-2 1 0,-23 0-4 15,11-2 2-15,-1 0 0 0,2-5-7 0,-4 0 25 0,3-1-22 16,-1-5 17-16,1 0-17 0,0-1 14 0,1-2-20 16,0 0 18-16,5-3-20 0,-3 2 20 0,2-3-20 15,5 1 15-15,-2 0-19 0,4-2 14 16,0 0-31-16,1-2 13 0,4 3-28 0,-1-2 9 0,3-1-24 15,4-1-2-15,0 0 0 0,2 0-5 0,3 2 0 16,3-6-7-16,1 2 2 0,0 0-2 0,3 2-1 16,0-2 5-16,-1 2-16 0,2 0 18 0,-1 0 5 15,-1 3 12-15,1-2 8 0,-5 4 2 0,3 0 20 16,-2 0 6-16,-2 1 4 0,1 0 2 0,-2 3 3 16,-3 0 0-16,-2 1-6 0,1 0 11 0,-2 0 4 15,-3 4-1-15,-1-3 1 0,3 2 0 0,-3 1 1 16,-3-1-9-16,1 0 13 0,2 2-3 0,-5-1 3 15,3 0-3-15,-3 2 3 0,-1 8-15 0,1-16 13 16,-1 16 3-16,0-12-1 0,0 12-1 0,-2-13-1 16,2 13 1-16,-5-10 0 0,5 10-11 0,-7-8 12 15,7 8-1-15,-10-5 3 0,10 5-5 0,0 0 4 16,-12 0-2-16,12 0-8 0,0 0 10 0,-13 3 1 0,13-3-2 16,-9 11 2-16,6-4-2 0,0 1 3 0,-1 3-6 15,2-2 8-15,0 4 1 0,-1 0 3 16,2 1-6-16,1-1-3 0,0 2 4 0,0 0 0 15,0 0-2-15,0 1 1 0,1-3-1 0,3 2-1 0,-3-3-5 16,3 1 6-16,-2 0-4 0,4-3-1 0,-2 1-1 16,-1-1 0-16,2-2 1 0,4-1-7 0,-3-1 1 15,-6-6-5-15,13 6-39 0,-13-6-36 0,18 2-20 16,-18-2-36-16,17-3-38 0,-17 3-28 0,18-7-52 16,-7 0-364-16,0-2-138 0</inkml:trace>
          <inkml:trace contextRef="#ctx0" brushRef="#br1" timeOffset="-5.17451E10">5227 970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  <inkml:trace contextRef="#ctx0" brushRef="#br0" timeOffset="3729.4441">2960 134 281 0,'-6'-6'262'15,"6"6"-40"-15,-6-9-34 0,6 9-17 0,-6-12-25 16,6 12-25-16,-7-10-4 0,2 3-5 0,5 7-9 15,-7-12-1-15,4 7-6 0,3 5-14 0,-7-15 0 16,2 8 8-16,4 1-6 0,-3-1-22 0,4 7 1 16,-3-15 0-16,3 15-4 0,-4-16-10 0,4 16-8 15,0-11-11-15,0 11-5 0,2-13 4 0,-2 13-10 16,5-11 0-16,-5 11-2 0,9-11-2 0,-9 11-4 0,14-10-7 16,-14 10 4-16,17-8 1 0,-6 5-4 15,1 0-3-15,4-1 6 0,-3 2-7 0,2 2-6 16,-2-2 10-16,4 2-1 0,-2 2-4 0,0-2 4 15,-2 3-3-15,2 0 1 0,1 0-7 0,-3 1 3 0,-2 2 7 16,1-2-2-16,0 1 10 0,-1 1 0 0,1 3 1 16,-2-2 3-16,1 0 4 0,-4 2 0 0,2-1-1 15,-1 1 15-15,-1 0-3 0,-2-2 2 0,1 5 17 16,-1-4 12-16,-1 2-6 0,-1 1 5 0,-3-4-12 16,2 5 5-16,-4-4-4 0,2 1-4 0,-1-1-2 15,-3-1-4-15,1 5-3 0,-1-5-11 0,-2 2 2 16,-1 1-6-16,-2-3-10 0,1 2 3 0,-2-1-2 15,0-3-4-15,1 0-5 0,-3 3 2 0,0-1 0 16,1-5-3-16,-3 5 1 0,1-4-4 0,1 0 2 16,0 2-7-16,2-2 3 0,10-3 2 0,-18 5-5 15,18-5-13-15,-16 3-44 0,16-3-57 0,-11 3-38 16,11-3-27-16,0 0-34 0,-13 7-37 0,13-7-52 16,0 0-466-16,0 0-289 0</inkml:trace>
        </inkml:traceGroup>
        <inkml:traceGroup>
          <inkml:annotationXML>
            <emma:emma xmlns:emma="http://www.w3.org/2003/04/emma" version="1.0">
              <emma:interpretation id="{387BDD27-A58C-4803-A80A-0F9AF5A14F1E}" emma:medium="tactile" emma:mode="ink">
                <msink:context xmlns:msink="http://schemas.microsoft.com/ink/2010/main" type="inkWord" rotatedBoundingBox="4952,7452 5313,7332 5391,7564 5030,7684">
                  <msink:destinationLink direction="with" ref="{02D9A4F2-48C6-4F58-BF08-3669CE6DCCBD}"/>
                </msink:context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s</emma:literal>
                </emma:interpretation>
                <emma:interpretation id="interp14" emma:lang="en-US" emma:confidence="0">
                  <emma:literal>5</emma:literal>
                </emma:interpretation>
              </emma:one-of>
            </emma:emma>
          </inkml:annotationXML>
          <inkml:trace contextRef="#ctx0" brushRef="#br0" timeOffset="3239.1201">2932 26 175 0,'0'0'499'0,"0"0"-105"0,4-8-58 0,-4 8-57 16,0 0-17-16,0 0-17 0,0 0-8 0,0-9-10 15,0 9-21-15,0 0-14 0,0 0-37 0,0 0-10 16,0 0-32-16,0 0-4 0,0 0-26 0,0 0 3 16,0 0-22-16,0 0 31 0,0 0 26 0,0 0 37 15,0 0-26-15,7 9 12 0,-7-9-30 0,5 13 4 16,-5-2-30-16,4-2 6 0,-3 6-12 0,0-4 5 16,3 3-10-16,-2 3 0 0,-2 0-23 0,4 3-2 15,-2 0-19-15,-2 1 5 0,4 2-15 0,-3 0 2 16,-1-1-11-16,2 1 7 0,0-1-14 0,-1 1 4 0,-1-2-4 15,2 0 8-15,-2-3-15 0,0-1 12 0,0-1-13 16,0-1 8-16,0 1-11 0,0-3 5 16,0-2-6-16,0 1 5 0,0-3-16 0,1-2 4 15,-1-7-24-15,3 16-11 0,-3-16-36 0,0 12-51 0,0-12-66 16,0 0-59-16,1 8-56 0,-1-8-20 0,0 0-42 16,0 0-54-16,0-10-99 0,0 10-330 0,0-11-408 15</inkml:trace>
          <inkml:trace contextRef="#ctx0" brushRef="#br0" timeOffset="4453.4711">3691 340 56 0,'0'0'364'0,"-17"6"-111"0,17-6-53 0,-13 5-42 16,13-5-4-16,-12 6-30 0,12-6 8 0,-11 3-15 15,11-3-24-15,-11 4-16 0,11-4 0 0,0 0 6 16,-6 6-3-16,6-6 6 0,0 0-2 0,0 0-6 16,0 0-4-16,0 0-8 0,1 7-5 0,-1-7-19 15,0 0 1-15,17 2-7 0,-17-2-10 0,21-2-3 16,-21 2-3-16,23-2-9 0,-9 1-6 0,1 0 5 16,-1-1-1-16,3 1-1 0,-2-1-7 0,2 0-4 15,-3 0 8-15,2 1-7 0,-3-2 6 0,2 3 0 16,-2-2 0-16,-1 2-1 0,-12 0-3 0,21-1 6 0,-21 1-12 15,18-2 7-15,-18 2 2 0,13-2-3 0,-13 2 0 16,0 0 1-16,18-2 0 0,-18 2-10 16,0 0 9-16,14-1-24 0,-14 1-36 0,0 0-48 15,0 0-66-15,13 0-99 0,-13 0-364 0,0 0-149 0</inkml:trace>
        </inkml:traceGroup>
        <inkml:traceGroup>
          <inkml:annotationXML>
            <emma:emma xmlns:emma="http://www.w3.org/2003/04/emma" version="1.0">
              <emma:interpretation id="{77FD70CE-9A91-4A08-A440-EC3867834B4C}" emma:medium="tactile" emma:mode="ink">
                <msink:context xmlns:msink="http://schemas.microsoft.com/ink/2010/main" type="inkWord" rotatedBoundingBox="5687,7204 7206,7229 7197,7800 5678,7775">
                  <msink:destinationLink direction="with" ref="{02D9A4F2-48C6-4F58-BF08-3669CE6DCCBD}"/>
                </msink:context>
              </emma:interpretation>
              <emma:one-of disjunction-type="recognition" id="oneOf3">
                <emma:interpretation id="interp15" emma:lang="en-US" emma:confidence="0.5">
                  <emma:literal>8000</emma:literal>
                </emma:interpretation>
                <emma:interpretation id="interp16" emma:lang="en-US" emma:confidence="0">
                  <emma:literal>800</emma:literal>
                </emma:interpretation>
                <emma:interpretation id="interp17" emma:lang="en-US" emma:confidence="0">
                  <emma:literal>80000</emma:literal>
                </emma:interpretation>
                <emma:interpretation id="interp18" emma:lang="en-US" emma:confidence="0">
                  <emma:literal>80</emma:literal>
                </emma:interpretation>
                <emma:interpretation id="interp19" emma:lang="en-US" emma:confidence="0">
                  <emma:literal>5800</emma:literal>
                </emma:interpretation>
              </emma:one-of>
            </emma:emma>
          </inkml:annotationXML>
          <inkml:trace contextRef="#ctx0" brushRef="#br0" timeOffset="4120.9477">3691 202 132 0,'0'0'382'0,"0"0"-91"16,0 0-10-16,-17 0-30 0,17 0-27 0,0 0-21 16,0 0-39-16,-18 0-7 0,18 0-43 0,0 0-4 15,0 0-42-15,-16 1 7 0,16-1-11 0,0 0 7 16,0 0 5-16,0 0-4 0,0 0 7 0,-14-1-8 16,14 1-2-16,0 0-17 0,0 0 5 0,0 0-10 15,0 0 0-15,0 0-15 0,0 0 5 0,0 0-15 16,0 0 9-16,0 0-24 0,17-2 13 0,-17 2-9 15,19-1 4-15,-7-1-12 0,-12 2 6 0,30-3-8 16,-13 3 4-16,-1-1-2 0,3-1 3 0,0 0-7 16,-1 0 5-16,0 1-11 0,-1 0 13 0,0 0-18 0,-3-1 18 15,2 0-11-15,-5 0 6 0,-11 2-11 16,22-2 6-16,-22 2-36 0,17-2-26 0,-17 2-23 16,13-1-54-16,-13 1 10 0,0 0-38 0,17 0-57 15,-17 0-94-15,0 0-356 0,0 0-188 0</inkml:trace>
          <inkml:trace contextRef="#ctx0" brushRef="#br0" timeOffset="5857.3088">4784 73 318 0,'0'0'357'0,"0"-7"-91"0,0 7 13 16,0 0-81-16,0 0-10 0,0 0-72 0,0 0 19 15,2-11-64-15,-2 11 35 0,0 0-19 0,0 0 37 16,0 0-28-16,0 0 1 0,-2 11-11 0,2-11 5 15,-1 8-1-15,1-8 3 0,-4 10 7 0,4-1-12 16,0-9 0-16,0 17-13 0,-1-8 3 0,1 2-4 16,0 0 2-16,-1 2-18 0,2 0-5 0,-1 0-13 15,1 1-10-15,-1 1 1 0,0-1-1 0,0 0-4 16,4 2 1-16,-3-1-2 0,1 0-3 0,2 0-7 16,-3-3 1-16,3 4-2 0,-3-3-6 0,4-1 4 15,-2 1 0-15,1-2 3 0,2 1-4 0,-1-2 5 16,1-1-4-16,-1 0-5 0,-5-9 4 0,11 10 0 0,-4-3-2 15,-7-7-5-15,15 7 5 0,-15-7-4 0,15 2-7 16,-15-2 6-16,16-2-2 0,-4-2 0 0,-12 4-5 16,17-7 6-16,-8 2 1 0,-1 0-5 0,2-2 2 15,-2-3 0-15,-2 3-1 0,2-5-4 0,-1 1 6 16,-5-2-1-16,3 1-1 0,-3-3 14 0,2 0-15 16,-4 0 10-16,0-1-17 0,0-3 16 0,-2 1-13 15,-2-1 16-15,3 0-15 0,-4 0 12 0,0-2-18 16,-2 6 16-16,1-2-14 0,-1 1 15 0,-2 2-19 15,1 1 14-15,-2 1-12 0,4 3 10 0,-5 1-12 16,4-1 9-16,-3 3-14 0,-1 2 13 0,0 1-14 16,11 3 5-16,-18-5-36 0,18 5-15 0,-18 0-24 15,18 0-21-15,-18 3-15 0,18-3-30 0,-15 7 12 16,15-7-47-16,-13 6 23 0,13-6-73 0,-11 11 5 16,11-11-98-16,-2 7-286 0,2-7-129 0</inkml:trace>
          <inkml:trace contextRef="#ctx0" brushRef="#br0" timeOffset="6359.4235">5111 74 259 0,'14'-5'410'0,"-14"5"-83"16,9-3-80-16,-9 3-13 0,8-6-60 15,-8 6 3-15,0 0-57 0,11-5 14 0,-11 5-47 16,0 0 15-16,0 0-18 0,0 0 11 0,0 0 11 0,12 2 0 15,-12-2 1-15,4 9-15 0,-4-9 10 0,2 9-3 16,-2-9 5-16,3 16-9 0,-3-8 7 0,1 3-3 16,-1 0 10-16,2 3-23 0,-2 0-16 0,0 0-13 15,0 1-7-15,0 1-9 0,0 0-7 0,1 1-4 16,1-1 8-16,0 2-4 0,-2-1 3 0,4 0-6 16,-2-2-2-16,0 2-5 0,1-1-2 0,1-2-6 15,1 0-5-15,-2 1 7 0,2-4-1 0,0 2 1 16,1-2-4-16,0-2 0 0,1 2-1 0,-1-3-9 15,0-1 5-15,4 0-2 0,-4-1 4 0,4-2-9 16,-10-4 4-16,17 7-2 0,-17-7-6 0,17 3 6 16,-17-3-2-16,18 0 2 0,-18 0-2 0,17-5-2 15,-17 5 4-15,14-8-9 0,-14 8 8 0,14-11 0 16,-7 4 0-16,-1-2-3 0,0 1 0 0,-1-4 3 0,-3 1-9 16,3-2 9-16,-1 0-3 0,-2-2 16 0,-1-1-20 15,-1 0 16-15,0 0-17 0,-3-2 15 16,-1-2-17-16,3 3 15 0,-4-3-15 0,0 4 12 15,0-3-10-15,-2 3 11 0,2 1-16 0,-3 0 16 0,3 2-18 16,-1 2 15-16,-2 0-22 0,1 1 16 0,1 2-21 16,-1 1 9-16,1 1-33 0,-1 2-7 0,7 4-27 15,-15-7-17-15,15 7-33 0,-13-3-17 0,13 3-21 16,0 0-32-16,-18 3 16 0,18-3-28 0,-10 3-45 16,10-3-53-16,-10 6-445 0,10-6-268 0</inkml:trace>
          <inkml:trace contextRef="#ctx0" brushRef="#br0" timeOffset="6829.3397">5609 86 31 0,'0'0'388'0,"9"-9"-27"0,-9 9-85 0,6-8 8 15,-6 8-78-15,3-6-4 0,-3 6-51 0,0 0 2 16,4-9-44-16,-4 9 5 0,0 0-11 15,0 0-13-15,0 0 7 0,0 0 0 0,0 0 10 16,0 0-6-16,-8 6 19 0,8-6-9 0,-5 9 7 0,5-9-11 16,-7 12 9-16,4-3-22 0,-1-2 17 0,1 3-18 15,-1 0 16-15,3 3-27 0,-3-2 18 16,3 3-30-16,-1-2 9 0,1 3-31 0,-1-3-4 0,2 4-4 16,0-2 2-16,0 1-6 0,0 0-4 0,2-3-4 15,-2 3-7-15,3-2-3 0,-3 0-2 0,4-1 3 16,-2-2-1-16,2 3 4 0,-1-4-3 0,1 0-3 15,2 2-2-15,-2-3 2 0,1 0 1 0,-2-3-2 16,3 1-3-16,2-1-1 0,-8-5 16 0,13 7-24 16,-13-7-1-16,14 2 20 0,-14-2-23 0,20-1 19 15,-20 1-21-15,19-7 18 0,-9 2-19 0,1 1-5 16,0-3 25-16,-2 0-24 0,2-1 23 0,-1-2-22 16,0-2 19-16,-2 1-26 0,0-3 23 0,1-3-13 15,-4 2 19-15,0-2-21 0,-2-1 20 0,1-2-20 16,-4 4 18-16,0-1-7 0,-1-3-15 0,-3 1 25 15,-2 1-27-15,1 1-11 0,-2 0 16 0,-3 3 23 16,4 0-29-16,-6 1 26 0,1 2-29 0,-1-1 8 16,0 5-44-16,1 1-42 0,-2-1-76 0,-3 3-72 0,1 0-66 15,2 4-147-15,-1-3-620 0,-2 4-690 16</inkml:trace>
        </inkml:traceGroup>
        <inkml:traceGroup>
          <inkml:annotationXML>
            <emma:emma xmlns:emma="http://www.w3.org/2003/04/emma" version="1.0">
              <emma:interpretation id="{DACC31F7-A27B-44CC-BAF9-0FCB7A77AC70}" emma:medium="tactile" emma:mode="ink">
                <msink:context xmlns:msink="http://schemas.microsoft.com/ink/2010/main" type="inkWord" rotatedBoundingBox="8816,7207 10798,7185 10804,7765 8823,7787">
                  <msink:destinationLink direction="with" ref="{02D9A4F2-48C6-4F58-BF08-3669CE6DCCBD}"/>
                </msink:context>
              </emma:interpretation>
              <emma:one-of disjunction-type="recognition" id="oneOf4">
                <emma:interpretation id="interp20" emma:lang="en-US" emma:confidence="0.5">
                  <emma:literal>R</emma:literal>
                </emma:interpretation>
                <emma:interpretation id="interp21" emma:lang="en-US" emma:confidence="0">
                  <emma:literal>K</emma:literal>
                </emma:interpretation>
                <emma:interpretation id="interp22" emma:lang="en-US" emma:confidence="0">
                  <emma:literal>k</emma:literal>
                </emma:interpretation>
                <emma:interpretation id="interp23" emma:lang="en-US" emma:confidence="0">
                  <emma:literal>H</emma:literal>
                </emma:interpretation>
                <emma:interpretation id="interp24" emma:lang="en-US" emma:confidence="0">
                  <emma:literal>P</emma:literal>
                </emma:interpretation>
              </emma:one-of>
            </emma:emma>
          </inkml:annotationXML>
          <inkml:trace contextRef="#ctx0" brushRef="#br0" timeOffset="9733.3792">8728 6 80 0,'-8'4'309'16,"8"-4"-80"-16,-9 5-24 0,9-5-15 0,-6 6-16 15,6-6-27-15,-6 7-11 0,6-7-5 0,-6 10-9 16,6-10-14-16,-5 12-17 0,5-12-10 0,-5 13 2 0,3-5-2 16,2-8-15-16,-5 16 3 0,4-8-11 0,0-1 0 15,-2 5-11-15,3-5-5 0,-1 2-8 16,-1-1-20-16,0 0 13 0,0 1-2 0,2-9-7 16,0 15 1-16,0-15-26 0,-1 14 30 0,1-14-9 0,-4 10 5 15,4-10-1-15,0 12-2 0,0-12 7 0,0 10 5 16,0-10 7-16,0 0 11 0,0 10 7 0,0-10 10 15,0 0-2-15,0 0-15 0,0 0-4 0,0 0-16 16,0 0 1-16,0 0-4 0,0 0-4 0,16-5-3 16,-16 5-10-16,8-8 7 0,-8 8-2 0,10-7 6 15,-4 0-11-15,0 2 7 0,0 0-13 0,1 0 15 16,0-1-14-16,1-2 9 0,-1 5-7 0,-7 3 6 16,15-9-6-16,-7 3 8 0,-8 6-14 0,15-7 12 15,-15 7-2-15,15-7 11 0,-15 7-16 0,15-7 8 16,-15 7-7-16,18-1 8 0,-18 1-11 0,14-2 22 15,-14 2-1-15,15 3 10 0,-15-3-5 0,17 7 7 16,-17-7-23-16,15 8 20 0,-8-4 5 0,0 6 11 16,0-5-11-16,1 4-3 0,-2 2 1 0,2-2 1 0,-3 2 0 15,1-3-7-15,-2 3 5 0,1 2 0 16,-2-3 1-16,1 2-2 0,-3-3-3 0,1 1 2 16,0 0-7-16,-2 0 7 0,-2-1-4 0,0 0-3 15,1 1-6-15,-3-2 0 0,-2 1-2 0,3-1-7 0,-6-1 2 16,4 1-4-16,-6-1 3 0,4-1-6 0,-4-3 2 15,0 3-2-15,-1-2-5 0,-1-1 3 0,0 0 1 16,-1-2-2-16,1 1-3 0,13-2 4 0,-29 2-3 16,29-2-9-16,-23 0 1 0,23 0-10 0,-22-2-27 15,22 2-43-15,-17-2-34 0,17 2-32 0,-14-2-27 16,14 2-25-16,-10-5-28 0,10 5-43 0,-5-5-50 16,5 5-129-16,0-10-201 0,0 10-167 0</inkml:trace>
          <inkml:trace contextRef="#ctx0" brushRef="#br0" timeOffset="10112.0382">9388 42 455 0,'0'0'365'0,"8"-8"-63"0,-8 8-68 0,0 0-19 16,9-4-21-16,-9 4-21 0,0 0-38 0,0 0 12 0,0 0-21 15,0 0-25-15,0 0 27 0,0 0 5 16,-5 8 9-16,5-8-12 0,-6 7 6 0,6-7-3 16,-9 10 7-16,4-3-13 0,1 0 10 0,-3 1-26 15,0 2 2-15,1 0-24 0,-2 0-6 0,-1 2-8 0,-3 3-4 16,0-3-7-16,1 5-2 0,-2 2-10 0,0-1-8 16,-3 0-10-16,0 3 0 0,-1-1-6 0,0 0-1 15,3 0-10-15,-3-1-1 0,0-1-5 0,1 4-6 16,2-3 6-16,-1-1-4 0,-1 1 1 0,5-5-1 15,1 1-3-15,-1 0-2 0,0-3-4 0,5-2 6 16,-3 0-1-16,2-2 2 0,2 1-4 0,-1-2-2 16,1-3-5-16,5-4-4 0,-6 11 2 0,6-11-3 15,-6 9-10-15,6-9-25 0,0 0-42 0,0 0-46 16,0 0-51-16,0 0-36 0,0 0-18 0,0 0-36 16,6-7-60-16,-6 7-76 0,10-10-425 0,-8 4-375 15</inkml:trace>
        </inkml:traceGroup>
        <inkml:traceGroup>
          <inkml:annotationXML>
            <emma:emma xmlns:emma="http://www.w3.org/2003/04/emma" version="1.0">
              <emma:interpretation id="{23B52E99-9FDD-455F-945E-DD72EA7DC9BB}" emma:medium="tactile" emma:mode="ink">
                <msink:context xmlns:msink="http://schemas.microsoft.com/ink/2010/main" type="inkWord" rotatedBoundingBox="9410,7204 10796,7183 10805,7763 9419,7784">
                  <msink:destinationLink direction="with" ref="{02D9A4F2-48C6-4F58-BF08-3669CE6DCCBD}"/>
                </msink:context>
              </emma:interpretation>
              <emma:one-of disjunction-type="recognition" id="oneOf5">
                <emma:interpretation id="interp25" emma:lang="en-US" emma:confidence="0.5">
                  <emma:literal>-5%</emma:literal>
                </emma:interpretation>
                <emma:interpretation id="interp26" emma:lang="en-US" emma:confidence="0">
                  <emma:literal>55%</emma:literal>
                </emma:interpretation>
                <emma:interpretation id="interp27" emma:lang="en-US" emma:confidence="0">
                  <emma:literal>-5%.</emma:literal>
                </emma:interpretation>
                <emma:interpretation id="interp28" emma:lang="en-US" emma:confidence="0">
                  <emma:literal>65%</emma:literal>
                </emma:interpretation>
                <emma:interpretation id="interp29" emma:lang="en-US" emma:confidence="0">
                  <emma:literal>35%</emma:literal>
                </emma:interpretation>
              </emma:one-of>
            </emma:emma>
          </inkml:annotationXML>
          <inkml:trace contextRef="#ctx0" brushRef="#br0" timeOffset="10406.8967">9123 193 290 0,'0'0'359'0,"0"0"-64"0,-6-9-25 16,6 9-43-16,0 0-26 0,-3-8-20 0,3 8-12 15,0 0-28-15,-6-6 1 0,6 6-3 0,0 0-3 0,0 0 11 16,-2-8-11-16,2 8 4 0,0 0-16 0,0 0-3 16,0 0-21-16,-5-6-3 0,5 6-22 0,0 0-2 15,0 0-29-15,0 0 4 0,0 0-14 0,0 0 5 16,0 0-20-16,0 0 4 0,0 0-28 0,0 0 23 16,0 0-13-16,0 0 8 0,0 0-12 0,0 0 6 15,0 0-15-15,0 0-5 0,0 0-55 0,0 0-44 16,0 0-43-16,13 4-69 0,-13-4-7 0,6 5-73 15,-6-5-95-15,9 5-331 0,-9-5-234 0</inkml:trace>
          <inkml:trace contextRef="#ctx0" brushRef="#br0" timeOffset="10601.3838">9361 353 403 0,'0'0'416'0,"8"4"-118"0,-8-4-33 16,0 0-47-16,10 6-30 0,-10-6-25 0,0 0-31 0,10 4-26 16,-10-4-20-16,0 0-21 0,11 4-15 0,-11-4-9 15,0 0-9-15,11 4-8 0,-11-4-3 16,0 0-8-16,0 0-12 0,9 4-83 0,-9-4-144 0,0 0-476 16,0 0-209-16</inkml:trace>
          <inkml:trace contextRef="#ctx0" brushRef="#br0" timeOffset="7593.7369">7436 28 323 0,'0'0'338'0,"2"-8"-54"0,-2 8-27 15,-2-11-48-15,2 11-6 0,0-7-23 0,0 7-7 16,0 0-12-16,0-14-9 0,0 14-21 0,0 0-15 16,-2-9-38-16,2 9 26 0,0 0-24 0,0 0 2 15,0 0 32-15,0 0 3 0,0 0 22 0,0 0 1 0,0 0 9 16,2 11-15-16,-2-2 9 0,0 1-31 0,2 1 5 16,-2 2-21-16,1 3 13 0,-1-2-27 0,0 3 12 15,0 0-35-15,4 3 13 0,-3 1-33 16,0-1-6-16,2 0-8 0,0 1-4 0,-1-2-4 0,1 2-2 15,-3 1-3-15,4-2-2 0,-3 0-4 0,0-3 2 16,-1-1-4-16,0 0-4 0,0-2-3 0,3 1-14 16,-3-2-31-16,1-2-42 0,-1 0-45 0,0-3-46 15,0 2-44-15,1-3-22 0,-1-7-42 0,2 10-77 16,-2-10-109-16,0 0-365 0,4 9-381 0</inkml:trace>
          <inkml:trace contextRef="#ctx0" brushRef="#br0" timeOffset="8197.175">7453 194 131 0,'-2'-14'455'0,"-1"3"-126"16,3 2-67-16,-3-2-53 0,2 1-34 0,2 1-25 16,-1 0-25-16,4 2-29 0,-2-5-16 0,1 5-17 0,3-4-13 15,0 2-8-15,1 2-11 0,-1-3-1 16,6 5-9-16,-3-1-5 0,2 1-3 0,-2-4 1 15,6 3 12-15,-2 2 9 0,-2-1 1 0,5 1-8 0,-2-3 7 16,2 5-23-16,-1 0 25 0,-2 1-23 0,-13 1 21 16,28 1-3-16,-15 1 3 0,-1 0-8 0,1 1 15 15,-3 5 1-15,2-3 2 0,0 0-6 16,-3 5-8-16,-3-1 18 0,1-1-4 0,-1 5 9 0,-1-3-6 16,-3 2 11-16,1-1-8 0,-3 2-2 0,-1-2-16 15,-1 2 0-15,-1-2-7 0,-2 2-5 0,-2-2-13 16,-2 0 7-16,0-1-7 0,-1 4 1 0,-2-6 1 15,-3 2 1-15,3 1-6 0,-1-6-6 0,-1 3 6 16,1-2-4-16,-1-1 3 0,-1-3-3 0,-1 1 4 16,3-1-2-16,0 1-7 0,-3-3 4 0,16 0 4 15,-22 0-3-15,22 0 1 0,-19-1 1 0,19 1-1 16,-16-2-4-16,16 2 0 0,-17-4 5 0,17 4-5 16,-11-1 4-16,11 1-3 0,0 0 2 0,-14-2-10 15,14 2 2-15,0 0 8 0,-11-4-2 0,11 4 2 16,0 0-2-16,0 0-2 0,0 0-2 0,0 0 0 15,0 0 7-15,0 0 1 0,0 0-1 0,5 6 0 16,-5-6-1-16,11 8-16 0,-11-8 15 0,11 10 7 0,-3-4-3 16,0 1 0-16,2 1 4 0,1-1-6 0,-5 2 3 15,10 0-5-15,-3 0 8 0,2 2-3 16,-1-1 4-16,3 0-4 0,-1 0-1 0,1 1 2 0,-5-1-5 16,7 0-1-16,-8-1 4 0,5-1 0 0,-3 2-1 15,-2-2-7-15,1-2 6 0,-3 3-7 0,-1-1 7 16,2-1 4-16,-3 0-7 0,-1-1 1 0,-6-6-7 15,12 8 10-15,-12-8-13 0,9 10 5 0,-9-10 1 16,8 7-14-16,-8-7-34 0,6 6-27 0,-6-6-27 16,0 0-44-16,9 4-60 0,-9-4-68 0,0 0-113 15,0 0-287-15,0 0-184 0</inkml:trace>
          <inkml:trace contextRef="#ctx0" brushRef="#br0" timeOffset="8536.9018">8037 263 45 0,'0'0'413'0,"0"0"-98"0,-2-7-41 0,2 7-33 15,0 0-36-15,0 0-23 0,-3-8-19 0,3 8-38 0,0 0-13 16,0 0-18-16,0 0-13 0,0 0-1 0,0 0-8 15,0 0-8-15,1-9-12 0,-1 9 5 0,0 0-7 16,10-2-5-16,-10 2-8 0,0 0-4 16,17-2-8-16,-17 2-9 0,18-5 6 0,-4 4-4 0,-2-2 1 15,2 1-6-15,2-1-3 0,-2 0-6 0,3 1 3 16,0-1 3-16,0 1 1 0,-2 2-3 0,-2-1-4 16,3 1-2-16,-4-1-7 0,-12 1-1 0,24 1 8 15,-24-1 1-15,18-1-2 0,-18 1-6 0,15-1 3 16,-15 1-3-16,0 0-21 0,19 0-28 0,-19 0-31 15,0 0-58-15,0 0-75 0,0 0-119 0,10 2-303 16,-10-2-148-16</inkml:trace>
          <inkml:trace contextRef="#ctx0" brushRef="#br0" timeOffset="8815.6627">8105 322 349 0,'-11'4'391'15,"11"-4"-91"-15,0 0-47 0,-12 3-34 16,12-3-24-16,0 0-23 0,0 0-22 0,-10 4-21 16,10-4-32-16,0 0-15 0,0 0-15 0,0 0-12 15,0 0-11-15,0 0-12 0,17 0-3 0,-17 0-9 0,15-2 2 16,-15 2 1-16,18-2-8 0,-5-1 0 0,-13 3 1 16,27-3-5-16,-14 2-5 0,4-2 3 0,-1 0 1 15,-2 1-2-15,0 0-1 0,0-1-3 16,-2 3 1-16,3-2-11 0,-15 2 12 0,20-4-2 0,-20 4-1 15,17-2 0-15,-17 2-4 0,17-2-1 0,-17 2-6 16,11-3 8-16,-11 3-20 0,0 0-44 0,17-2-50 16,-17 2-85-16,0 0-121 0,12-6-315 0,-12 6-146 15</inkml:trace>
          <inkml:trace contextRef="#ctx0" brushRef="#br0" timeOffset="9144.056">8711 14 260 0,'0'0'437'0,"-6"-7"-111"16,6 7-48-16,0 0-42 0,-8-8-31 15,8 8-26-15,0 0-21 0,-9-5-23 0,9 5-22 16,0 0-26-16,0 0-19 0,0 0 1 0,0 0-21 15,4-8 4-15,-4 8-15 0,0 0-2 0,13-3-8 0,-13 3 1 16,15-1-12-16,-15 1 1 0,17-3-4 0,-17 3 4 16,19-1-7-16,-2 1-4 0,-17 0-1 0,27-3 5 15,-12 2-4-15,-4-1-1 0,5 0-3 0,-3 0 1 16,-2 1-3-16,-11 1 4 0,24-3-3 0,-24 3-1 16,20 0-3-16,-20 0 2 0,17-2-3 0,-17 2-11 15,13-3-42-15,-13 3-16 0,0 0-35 0,13 0-54 16,-13 0-76-16,0 0-141 0,0 0-200 0,0 0-94 15</inkml:trace>
        </inkml:traceGroup>
        <inkml:traceGroup>
          <inkml:annotationXML>
            <emma:emma xmlns:emma="http://www.w3.org/2003/04/emma" version="1.0">
              <emma:interpretation id="{0E0304CB-FA7D-4503-870D-49CD4F9083C2}" emma:medium="tactile" emma:mode="ink">
                <msink:context xmlns:msink="http://schemas.microsoft.com/ink/2010/main" type="inkWord" rotatedBoundingBox="11860,7205 14858,7171 14869,8171 11871,8205"/>
              </emma:interpretation>
              <emma:one-of disjunction-type="recognition" id="oneOf6">
                <emma:interpretation id="interp30" emma:lang="en-US" emma:confidence="0.5">
                  <emma:literal>7=3</emma:literal>
                </emma:interpretation>
                <emma:interpretation id="interp31" emma:lang="en-US" emma:confidence="0">
                  <emma:literal>7-3</emma:literal>
                </emma:interpretation>
                <emma:interpretation id="interp32" emma:lang="en-US" emma:confidence="0">
                  <emma:literal>1=3</emma:literal>
                </emma:interpretation>
                <emma:interpretation id="interp33" emma:lang="en-US" emma:confidence="0">
                  <emma:literal>5=3</emma:literal>
                </emma:interpretation>
                <emma:interpretation id="interp34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1875.0397">10482 45 111 0,'0'0'452'0,"0"0"-107"0,0 0-59 0,0 0-34 16,-4-7-23-16,4 7-42 0,0 0-1 0,0 0-28 15,0 0-19-15,0 0-31 0,1-8-15 0,-1 8-21 16,0 0-12-16,9-4-7 0,-9 4-20 0,0 0-1 16,17-5-5-16,-17 5-6 0,18-3-3 0,-5 3-6 15,1-4-1-15,0 2-2 0,7 0-4 0,0-1 2 16,2 2-1-16,3 0-2 0,-1-2 2 0,2 3-2 15,-1-3-10-15,1 1 13 0,0-1-10 0,-2 0 6 16,-1 0 1-16,2 1 0 0,-4-1 1 0,1 2-1 0,-7 0-4 16,1-2 0-16,-2 3-2 0,-2-3 4 0,1 3-3 15,-14 0 1-15,20-3-21 0,-20 3 24 16,17-2 2-16,-17 2-3 0,13-2-6 0,-13 2-6 16,0 0-23-16,14-1-44 0,-14 1-8 0,0 0-37 0,0 0-62 15,0 0-80-15,0 0-417 0,0 0-190 0</inkml:trace>
          <inkml:trace contextRef="#ctx0" brushRef="#br0" timeOffset="12219.1289">10824 28 377 0,'0'0'384'0,"0"0"-79"0,0 0-42 0,0 0-37 16,0 0-29-16,0 0-39 0,0 0 10 0,-12-2-38 15,12 2-18-15,0 0-26 0,0 0-5 0,0 0 14 16,0 0-7-16,0 0 13 0,-2 7-8 0,2-7 4 16,2 11-17-16,-2-11 10 0,3 10-9 0,-3-10-5 0,3 17-9 15,-3-10 1-15,3 5-11 0,-2 0-5 16,0 1-1-16,3 0-2 0,-1 0-7 0,-3 2-2 16,4-1-4-16,-3 2-3 0,0 0-5 0,3-2-3 15,-3 2-1-15,2-1-5 0,-2-1-3 0,0 2-4 0,-1-3 1 16,2 0-2-16,0 2 1 0,-2-4-4 0,2 2 0 15,-2-4-2-15,0 0-6 0,0 1 6 16,0-10-1-16,1 16-1 0,-1-16-6 0,3 12 4 0,-3-12-1 16,0 10-8-16,0-10 2 0,1 10-10 0,-1-10-40 15,0 0-68-15,1 9-44 0,-1-9-69 0,0 0-59 16,0 0-95-16,0 0-458 0,0 0-391 0</inkml:trace>
          <inkml:trace contextRef="#ctx0" brushRef="#br0" timeOffset="12835.2129">11221 253 104 0,'-13'6'344'0,"13"-6"-82"0,-16 4-44 15,16-4-13-15,-12 5-34 0,12-5-26 0,-7 4-28 16,7-4-12-16,-9 5-17 0,9-5-3 0,0 0-8 16,-8 6-5-16,8-6 4 0,0 0 0 0,0 0-7 15,-4 5-8-15,4-5-10 0,0 0-9 0,0 0-8 16,15 2-6-16,-15-2-3 0,15-2-6 0,-15 2-5 16,22-1-2-16,-7-1-2 0,-2 2-8 0,3-2 5 0,1 0 1 15,-1-1-4-15,2 0-1 0,-1 0-1 0,1 2 3 16,-1-2-10-16,0-1 7 0,0 3-1 15,-3-1 1-15,2 2-3 0,-3-4 2 0,-2 3-2 0,-11 1-3 16,24-3 6-16,-24 3-2 0,16-3 0 0,-16 3-3 16,16-3-1-16,-16 3-11 0,12-1-36 0,-12 1-32 15,0 0-62-15,12-4-71 0,-12 4-119 16,0 0-192-16,11-5-31 0</inkml:trace>
          <inkml:trace contextRef="#ctx0" brushRef="#br0" timeOffset="12540.5085">11196 211 429 0,'-4'-6'330'0,"4"6"-75"16,0 0-45-16,0 0-41 0,0 0-20 0,0-11-12 0,0 11-9 15,0 0-27-15,0 0-8 0,0 0-16 0,0 0-10 16,0 0-2-16,7-7-1 0,-7 7-1 16,0 0-16-16,16-3 4 0,-16 3-4 0,17-4-6 15,-17 4-8-15,23-6 0 0,-11 2-19 0,2 3 1 0,1-3-9 16,1 4 14-16,0-3-30 0,-2 1 31 0,3-2-23 16,-3 3 18-16,0-2-13 0,-14 3-10 15,24-2 16-15,-24 2-4 0,20-4-1 0,-20 4-5 0,17 0-50 16,-17 0 18-16,0 0-31 0,18 0-30 0,-18 0-35 15,0 0-62-15,0 0-37 0,12 4-94 0,-12-4-171 16,0 0 17-16</inkml:trace>
          <inkml:trace contextRef="#ctx0" brushRef="#br0" timeOffset="13582.2746">11811 36 226 0,'0'0'400'0,"-3"-10"-108"0,3 10-59 15,0 0-49-15,0 0-39 0,0-8-23 0,0 8-17 16,0 0-23-16,0 0-15 0,0 0-17 0,-1-9-9 15,1 9-6-15,0 0 2 0,0 0 1 0,0 0-2 16,0 0 0-16,0 0 5 0,0 0 2 0,0 0-10 16,0 0-1-16,13 0 5 0,-13 0-12 0,0 0-26 0,17 1 25 15,-17-1-7-15,15 0-1 0,-15 0-3 16,18 2-1-16,-18-2 1 0,22 0-33 0,-22 0 33 16,25 2-34-16,-25-2 36 0,30 0-32 0,-30 0 32 0,28 0-22 15,-28 0 16-15,28-2-28 0,-28 2 35 0,24 0-34 16,-24 0 35-16,20-3-30 0,-20 3 33 0,20-2-16 15,-20 2 35-15,13-1-16 0,-13 1 24 16,14-1-16-16,-14 1 15 0,0 0 1 0,13-2-20 0,-13 2-8 16,0 0 8-16,0 0-15 0,0 0 4 0,0 0-10 15,0 0 5-15,0 0-8 0,0 0 7 0,-5 11-11 16,5-11 12-16,-9 9-11 0,1-5 10 0,2 3-6 16,-2 1 2-16,-3 0-5 0,4 0 5 0,-4 2-10 15,0 0 8-15,-1 2-8 0,0-3 11 0,1 6-2 16,-5-7-4-16,5 5 1 0,-2-2 2 0,-3 3-1 15,4-4-2-15,1 4 0 0,-2-5-2 0,2 0 3 16,1-1-1-16,2 0-5 0,-1 0 5 0,3-1 0 16,-1-3 3-16,7-4-1 0,-11 10 8 0,11-10 3 15,-7 9 5-15,7-9-3 0,-6 5-2 0,6-5-6 16,0 0-7-16,0 0 10 0,0 0-4 0,0 0 0 16,0 0-2-16,19 0-2 0,-19 0-16 0,12-4 12 15,-12 4 6-15,18-4 1 0,-8 1-1 0,-10 3 2 16,24-4-4-16,-24 4-2 0,23-4-6 0,-23 4 8 0,22 1 0 15,-22-1-5-15,23 3 2 0,-10-1 4 0,-1 1 0 16,-1 0-9-16,0 2 10 0,0-1 6 16,-2 1-5-16,-1 2 3 0,1-1-1 0,-2 0 6 0,-2 1-8 15,-2 1 12-15,-3-8 2 0,5 14 0 0,-1-7-1 16,-4-7-7-16,0 16 8 0,0-16-1 0,-4 14-2 16,4-14-5-16,-5 15 0 0,2-9-1 0,-2 2-10 15,-2-2 5-15,0 1-3 0,3-3-3 0,-7 3 6 16,1-1-3-16,-2 0 0 0,1-2-7 0,-1 1 8 15,-4-4-6-15,4 3 2 0,-4-1 1 0,2 1-4 16,-2-2 4-16,2 0-10 0,-2 0-2 0,4-1-3 16,-4-1-30-16,16 0-26 0,-23 0-40 0,23 0-67 15,-20-3-98-15,20 3-152 0,-15-8-239 0,15 8-175 16</inkml:trace>
        </inkml:traceGroup>
        <inkml:traceGroup>
          <inkml:annotationXML>
            <emma:emma xmlns:emma="http://www.w3.org/2003/04/emma" version="1.0">
              <emma:interpretation id="{668AFE55-CDDF-4C6F-AB4A-C41EBBE2EFFD}" emma:medium="tactile" emma:mode="ink">
                <msink:context xmlns:msink="http://schemas.microsoft.com/ink/2010/main" type="inkWord" rotatedBoundingBox="13527,7509 14568,6890 14990,7599 13949,8218"/>
              </emma:interpretation>
              <emma:one-of disjunction-type="recognition" id="oneOf7">
                <emma:interpretation id="interp35" emma:lang="en-US" emma:confidence="0.5">
                  <emma:literal>yr</emma:literal>
                </emma:interpretation>
                <emma:interpretation id="interp36" emma:lang="en-US" emma:confidence="0">
                  <emma:literal>yr.</emma:literal>
                </emma:interpretation>
                <emma:interpretation id="interp37" emma:lang="en-US" emma:confidence="0">
                  <emma:literal>you</emma:literal>
                </emma:interpretation>
                <emma:interpretation id="interp38" emma:lang="en-US" emma:confidence="0">
                  <emma:literal>yo.</emma:literal>
                </emma:interpretation>
                <emma:interpretation id="interp39" emma:lang="en-US" emma:confidence="0">
                  <emma:literal>yrs</emma:literal>
                </emma:interpretation>
              </emma:one-of>
            </emma:emma>
          </inkml:annotationXML>
          <inkml:trace contextRef="#ctx0" brushRef="#br0" timeOffset="15020.3252">13423 155 486 0,'0'0'399'16,"0"0"-78"-16,14-3-66 0,-14 3-48 0,0 0-35 0,11-2-32 16,-11 2-28-16,0 0-23 0,0 0-15 0,17-4-14 15,-17 4-16-15,0 0-34 0,0 0 15 0,0 0-47 16,13 4-99-16,-13-4-170 0,0 0-325 0,0 0-127 15</inkml:trace>
          <inkml:trace contextRef="#ctx0" brushRef="#br0" timeOffset="16073.1712">15095 73 56 0,'0'0'266'0,"0"0"-58"0,0 0-29 0,0 0-12 0,0 0-1 16,0 0-4-16,0 0-17 0,0 0-13 0,15 1-11 15,-15-1-16-15,0 0-14 0,0 0-5 0,0 0-10 16,11-1-12-16,-11 1-36 0,0 0 34 0,12-5-42 16,-12 5 38-16,8-5-36 0,-8 5 42 0,6-5-30 15,-6 5 18-15,7-5-26 0,-7 5 21 0,7-4-29 16,-7 4 20-16,3-7-19 0,-3 7 22 0,5-9-8 15,-5 9 10-15,4-7-13 0,-4 7 13 0,0 0-5 16,0-8 2-16,0 8-1 0,-4-9-7 0,4 9-3 16,0 0-5-16,-8-7-4 0,8 7-6 0,-11-3 2 15,11 3-5-15,0 0-1 0,-24 3-4 0,24-3 4 16,-20 3-2-16,9-1 14 0,2 3-7 0,-2 1 14 16,0-1-12-16,0 3 16 0,-1 3-7 0,0-2 12 15,3 0-8-15,-2 4-1 0,-1 0-4 0,4 0 8 16,-1 2-2-16,1-1 0 0,2 1 4 0,1 2-1 15,1-4-2-15,-1 1-3 0,3 1 0 0,1-1-2 16,1 2-2-16,1-1 2 0,-1-1-1 0,6 0-3 16,-3-2 0-16,4 2-15 0,-1-5 11 0,2 7 0 15,-1-8-17-15,3 1 17 0,2-1-4 0,-1-1-3 16,1 2-6-16,0-3 3 0,-2-2-1 0,2 1-4 0,-1-1 3 16,1-2-3-16,-12-2 3 0,21 4-3 0,-21-4-8 15,19 0 8-15,-19 0 0 0,18 0-2 16,-18 0 0-16,17-1-2 0,-17 1 1 0,0 0-3 0,21-1-8 15,-21 1 9-15,0 0-7 0,14-3-3 0,-14 3-12 16,0 0-27-16,12-1-39 0,-12 1-25 0,0 0-27 16,0 0-30-16,0 0-46 0,15-4-61 0,-15 4-79 15,0 0-390-15,0 0-253 0</inkml:trace>
          <inkml:trace contextRef="#ctx0" brushRef="#br0" timeOffset="16429.4591">15486 66 353 0,'0'0'289'0,"-1"-8"-53"0,1 8-19 15,0 0-28-15,-4-8-35 0,4 8-31 0,0 0-25 16,0 0-16-16,3-11-16 0,-3 11-13 0,3-6-9 16,-3 6-9-16,11-5-1 0,-11 5-5 0,11-5-1 0,-11 5 4 15,17-3-5-15,-5 1-2 0,0-2-2 16,3 0 4-16,2 1 3 0,0 1-2 0,2 0-4 16,2-2-1-16,0 4-7 0,1-3-4 0,0 1-7 15,-3-2 3-15,0 2-1 0,0 0-1 0,-5 1 3 0,3-1-11 16,-2 1 6-16,-2 0-1 0,-13 1-2 0,21-2 2 15,-21 2-5-15,17-1-1 0,-17 1-9 16,14-3-37-16,-14 3-46 0,0 0-54 0,0 0-74 16,0 0-341-16,0 0-79 0</inkml:trace>
        </inkml:traceGroup>
        <inkml:traceGroup>
          <inkml:annotationXML>
            <emma:emma xmlns:emma="http://www.w3.org/2003/04/emma" version="1.0">
              <emma:interpretation id="{A81762CC-F6E3-419F-AC70-24B079FCF6AA}" emma:medium="tactile" emma:mode="ink">
                <msink:context xmlns:msink="http://schemas.microsoft.com/ink/2010/main" type="inkWord" rotatedBoundingBox="16305,7258 18507,6996 18599,7771 16397,8032"/>
              </emma:interpretation>
              <emma:one-of disjunction-type="recognition" id="oneOf8">
                <emma:interpretation id="interp40" emma:lang="en-US" emma:confidence="0.5">
                  <emma:literal>CEF?</emma:literal>
                </emma:interpretation>
                <emma:interpretation id="interp41" emma:lang="en-US" emma:confidence="0">
                  <emma:literal>CE?</emma:literal>
                </emma:interpretation>
                <emma:interpretation id="interp42" emma:lang="en-US" emma:confidence="0">
                  <emma:literal>EI?</emma:literal>
                </emma:interpretation>
                <emma:interpretation id="interp43" emma:lang="en-US" emma:confidence="0">
                  <emma:literal>GIE?</emma:literal>
                </emma:interpretation>
                <emma:interpretation id="interp44" emma:lang="en-US" emma:confidence="0">
                  <emma:literal>SE?</emma:literal>
                </emma:interpretation>
              </emma:one-of>
            </emma:emma>
          </inkml:annotationXML>
          <inkml:trace contextRef="#ctx0" brushRef="#br0" timeOffset="17441.3672">15104 594 154 0,'0'0'275'0,"-15"4"-68"0,15-4-35 16,-10 2-2-16,10-2-15 0,0 0 4 15,-12 6-26-15,12-6 8 0,0 0-44 0,0 0 22 0,0 0-42 16,0 0 13-16,5 5-37 0,-5-5 28 0,0 0-14 15,22 0-14-15,-22 0-1 0,22 0-11 0,-8-1-3 16,6 1-12-16,-2-1-3 0,5-1-2 0,2 1 0 16,2-2 1-16,7 0 9 0,-3 1-1 0,6-4-5 15,1 3 2-15,6 0 1 0,1-1-6 0,-2-1 4 16,3 2-7-16,0-2-6 0,-2 1 4 0,-2 1-9 16,-3 2 3-16,-3-2-3 0,-2 0-2 0,-3 1 1 15,-4 1-3-15,0-3 2 0,-3 4-6 0,-2-3 2 16,-5 3-10-16,-2 0 10 0,2-3 2 0,-17 3-6 15,23-1-6-15,-23 1 10 0,22-2-2 0,-22 2 0 16,17 0-21-16,-17 0-31 0,13-1-34 0,-13 1-54 16,0 0-47-16,0 0-80 0,0 0-354 0,0 0-131 15</inkml:trace>
          <inkml:trace contextRef="#ctx0" brushRef="#br0" timeOffset="17797.2798">15251 702 205 0,'-17'3'312'0,"4"-2"-77"0,1 3-59 0,12-4-29 16,-17 4-54-16,17-4 9 0,-14 3-16 0,14-3 11 16,-9 5-26-16,9-5 8 0,0 0-23 0,0 0 15 15,0 0-19-15,12 4 13 0,-12-4-8 0,18 0-7 0,-18 0-3 16,28-1-5-16,-12 1-2 0,6-3-3 0,1 0-4 15,3 1-6-15,1-1 1 0,7 0 13 16,1 0 0-16,1 0-8 0,5-1 0 0,5-2 5 16,-2 1 3-16,1 0-2 0,-1 2-2 0,1-1-5 0,1 1 0 15,-2-2-14-15,-2 1 5 0,-4 1-6 0,-3 0 1 16,-1 1-7-16,-3-1-2 0,-7 1-1 0,-1 0-3 16,-1-2 7-16,-5 4-1 0,1-1 9 0,-3-1 0 15,-15 2-6-15,23-4 1 0,-23 4-5 0,14-3-5 16,-14 3-2-16,9-4 0 0,-9 4-11 0,0 0-5 15,5-6-35-15,-5 6-37 0,0 0-65 0,3-9-68 16,-3 9-129-16,0 0-258 0,0-13-117 0</inkml:trace>
          <inkml:trace contextRef="#ctx0" brushRef="#br0" timeOffset="17029.0782">15639 350 389 0,'-17'0'306'0,"17"0"-58"0,0 0-39 0,-12 3 0 0,12-3-40 15,0 0-28-15,0 0-21 0,-14 2-20 0,14-2-13 16,0 0-10-16,0 0-10 0,0 0-3 15,-6 3-4-15,6-3-9 0,0 0-8 0,0 0-8 0,15 5-7 16,-15-5-3-16,17 0-6 0,-17 0-2 0,19 0-2 16,-19 0-11-16,29-5 7 0,-14 5-1 0,0-1-1 15,2-3 0-15,3 1 0 0,0 0 9 0,2-1-2 16,-3 1-2-16,3-1 1 0,-5 1-3 0,1-1-5 16,-1 2 1-16,0 1-6 0,-4-3 4 0,2 0-9 15,-3 2 5-15,-12 2 0 0,21-4-2 0,-21 4-2 16,15-3-7-16,-15 3-23 0,0 0-29 0,19 0-71 15,-19 0-92-15,0 0-463 0,0 0-195 0</inkml:trace>
          <inkml:trace contextRef="#ctx0" brushRef="#br0" timeOffset="16735.3468">15704-1 471 0,'0'0'362'0,"0"0"-80"0,0 0-57 0,0 0-40 0,0 0-19 16,-12 0-16-16,12 0-24 0,0 0-30 0,0 0-2 15,0 0 10-15,0 0-13 0,-7 8 10 0,7-8-10 16,0 11-6-16,0-11-2 0,0 10-8 0,0-10 6 16,0 16-18-16,0-16 2 0,0 16-9 0,2-5 9 15,-1-4-11-15,-1 5-7 0,3-1-6 0,-2 2-3 16,0-2 0-16,1 2 5 0,1-1 0 0,-1 1-11 15,0 2-8-15,1-4 6 0,-2 5-10 0,2-5-1 16,-2 3-3-16,3-1-4 0,-4 1-6 0,3-3-12 16,-3 2 15-16,0-2 0 0,1 0-8 0,1-2 2 15,-2 2-4-15,2-3-6 0,-2-8-13 0,0 16-48 16,0-16-22-16,0 11-27 0,0-11-18 0,0 12-46 16,0-12-73-16,0 0-75 0,-2 9-431 0,2-9-273 15</inkml:trace>
          <inkml:trace contextRef="#ctx0" brushRef="#br0" timeOffset="18142.3114">16373 213 430 0,'0'0'374'0,"0"0"-84"16,0 0-59-16,0 0-36 0,-5-5-20 0,5 5-14 0,0 0-18 15,0 0-26-15,0 0-17 0,0 0-15 16,0 0-13-16,9-5-7 0,-9 5-7 0,0 0-19 15,19 0 10-15,-19 0-8 0,16 0-19 0,-16 0 10 16,18 0 6-16,-18 0-5 0,23-1-8 0,-23 1-11 0,23 0 3 16,-23 0-2-16,26 0-6 0,-13-2 0 0,-13 2 0 15,25-1-7-15,-25 1 5 0,20-2-1 16,-20 2-5-16,20-3 4 0,-20 3-5 0,17-1-3 0,-17 1 0 16,13-2 6-16,-13 2-14 0,0 0-2 0,19-2-39 15,-19 2-33-15,0 0-51 0,0 0-42 0,13-2-39 16,-13 2-35-16,0 0-351 0,0 0-115 0</inkml:trace>
          <inkml:trace contextRef="#ctx0" brushRef="#br0" timeOffset="18405.0836">16413 283 172 0,'0'0'335'0,"-12"5"-88"0,12-5-20 0,-6 6-26 15,6-6 5-15,-8 5-19 0,8-5-19 0,0 0-2 16,-5 8-6-16,5-8-15 0,0 0-10 0,0 0-20 15,11 3-15-15,-11-3-20 0,13 2-3 0,-13-2-13 16,18-2-9-16,-18 2-9 0,19-1-8 0,-19 1-9 16,25 0-9-16,-12 0 6 0,-13 0-8 0,25-2-3 15,-25 2-3-15,27-2 1 0,-27 2-2 0,22-2-10 16,-22 2 5-16,20 0 0 0,-20 0-1 0,15-1-5 16,-15 1 3-16,13 0-2 0,-13 0 2 0,0 0-3 15,17-1-1-15,-17 1-7 0,0 0-3 0,15-2-30 16,-15 2-40-16,0 0-46 0,0 0-65 0,9-4-66 15,-9 4-151-15,0 0-208 0,8-10-130 0</inkml:trace>
          <inkml:trace contextRef="#ctx0" brushRef="#br0" timeOffset="18905.1249">16994 111 357 0,'0'0'420'0,"0"0"-88"0,9-6-60 0,-9 6-29 16,0 0-29-16,0 0-38 0,0 0-4 0,6-6-33 0,-6 6-18 16,0 0-11-16,0 0-3 0,0 0 12 0,0 0-8 15,2-8 1-15,-2 8-10 0,0 0-5 16,0 0-22-16,-7-5 4 0,7 5-1 0,0 0-17 16,-11-8-12-16,11 8 12 0,-11-5-12 0,11 5 4 15,-10-5-11-15,10 5 5 0,-12-10-10 0,12 10 11 0,-9-7-20 16,9 7 11-16,-9-9-14 0,9 9 9 0,-5-14-19 15,5 14 2-15,-3-13-4 0,3 13-7 0,3-16 0 16,0 9-1-16,-1-2-2 0,2 1 2 16,3-2-8-16,-1 3 5 0,0 0 0 0,4-3-2 0,-3 3 0 15,1 0-2-15,2 0 3 0,1 0-2 0,-1 3 2 16,-2-2-7-16,4 3 9 0,-2-2-8 0,-10 5 1 16,18-5 5-16,-18 5-2 0,18-3 2 0,-18 3-1 15,14 2-6-15,-14-2 8 0,17 4 0 0,-17-4-6 16,13 10 7-16,-8-6 0 0,-5-4 0 0,7 15 13 15,-6-6-13-15,-1 0 19 0,0 5-9 0,-3-1 12 16,0 2-10-16,-3 2 24 0,1 2-15 0,-3-1 8 16,-1 1-4-16,3 1-1 0,-4 0-2 0,3-1-4 15,-2 1-2-15,0-2-6 0,4 0 7 0,-3-1-6 16,2 2-1-16,0-4 0 0,1 1-4 0,0 0-3 16,0-5 1-16,4 3-1 0,-3-2-1 0,1 1-4 15,1-2-10-15,0 1-14 0,1-4-48 0,1 1-55 16,0-1-79-16,-1-1-48 0,1-7-57 0,1 16-87 15,-1-16-158-15,1 13-248 0,-1-13-331 0</inkml:trace>
          <inkml:trace contextRef="#ctx0" brushRef="#br0" timeOffset="19088.755">16982 558 265 0,'0'0'496'0,"0"0"-120"0,-10 5-62 0,10-5-36 15,0 0-28-15,-7 6-30 0,7-6-25 0,0 0-37 16,0 0-33-16,0 0-26 0,0 0-20 0,0 0-15 0,0 0-12 16,0 0-14-16,0 0-16 0,0 0-4 0,0 0-13 15,0 0-67-15,0 0-76 0,0 0-191 16,0 0-471-16,0 0-324 0</inkml:trace>
          <inkml:trace contextRef="#ctx0" brushRef="#br2" timeOffset="356928.7403">11835 756 1 0,'0'0'325'0,"0"0"-90"0,0 0-47 0,-5-5-1 15,5 5-20-15,0 0-9 0,0 0-35 0,0 0 5 16,0 0-52-16,0 0 31 0,0 0-25 0,0 0 13 16,0 0-29-16,-6-5 30 0,6 5-34 0,0 0 37 15,0 0-4-15,0 0-14 0,0 0-6 0,0 0-44 16,0 0 29-16,0 0-8 0,0 0-5 0,0 0 0 15,7-6 2-15,-7 6-5 0,15-4-3 0,-15 4-7 16,18-6-4-16,-7 5 5 0,1-2-2 0,1 0-6 16,2-1-4-16,-2 1-4 0,4-2-5 0,-1 0-6 15,1 2 6-15,-2-1-3 0,5 0-2 0,-2-1 0 0,-2 0-3 16,-3 2-5-16,4-1-3 0,-1 1 7 16,-3-1-3-16,0 1 0 0,-2-1 3 0,-11 4-5 15,17-4-1-15,-17 4 0 0,18-5 5 0,-18 5-3 16,12-2-4-16,-12 2 1 0,10-4-4 0,-10 4-10 0,11-2-13 15,-11 2-28-15,0 0-38 0,0 0-12 0,11-3-43 16,-11 3-37-16,0 0-38 0,0 0-67 16,0 0-315-16,-9 3-121 0</inkml:trace>
          <inkml:trace contextRef="#ctx0" brushRef="#br2" timeOffset="357467.769">11893 799 260 0,'0'0'277'0,"0"0"-76"0,0 0-37 0,-5 7-19 15,5-7 0-15,0 0-22 0,0 0 10 0,0 0-27 16,0 0 21-16,-6 4-28 0,6-4 18 0,0 0-1 16,0 0-10-16,0 0 1 0,0 0-10 0,0 0 0 15,0 0-5-15,0 0-6 0,0 0-3 0,0 0 2 16,0 0-5-16,0 0-10 0,0 0-7 0,0 0-10 0,0 0-3 16,0 0-11-16,0 0 6 0,18-3 2 0,-18 3-5 15,12-4-3-15,-12 4-7 0,20-5-4 16,-8 1-9-16,0 1 0 0,1-2 1 0,-1 1 0 15,3 0-2-15,-2 1-1 0,3-1 2 0,0 0-4 0,-3 1 3 16,0-2 2-16,0 2 0 0,1 0 2 0,-2 1 0 16,-12 2 5-16,18-4-6 0,-18 4 18 0,15-4-1 15,-15 4 4-15,15-3 2 0,-15 3-2 0,11-4-4 16,-11 4-5-16,0 0 2 0,12-2-3 0,-12 2-8 16,0 0 1-16,10-4 0 0,-10 4-3 0,0 0-8 15,0 0 4-15,0 0-4 0,12-3-6 0,-12 3 3 16,0 0 0-16,0 0-3 0,0 0-3 0,0 0 2 15,0 0-1-15,12-2-8 0,-12 2 8 0,0 0-6 16,0 0 0-16,0 0-5 0,0 0-5 0,0 0-9 16,0 0-28-16,0 0-21 0,0 0-46 0,0 0-40 15,0 0-31-15,0 0-31 0,0 0-42 0,0 0-58 16,0 0-28-16,0 0-436 0,0 0-299 0</inkml:trace>
        </inkml:traceGroup>
      </inkml:traceGroup>
    </inkml:traceGroup>
    <inkml:traceGroup>
      <inkml:annotationXML>
        <emma:emma xmlns:emma="http://www.w3.org/2003/04/emma" version="1.0">
          <emma:interpretation id="{C85E5D05-4244-4A9B-9A81-90AAE2B06C98}" emma:medium="tactile" emma:mode="ink">
            <msink:context xmlns:msink="http://schemas.microsoft.com/ink/2010/main" type="paragraph" rotatedBoundingBox="6589,8138 13592,7876 13597,8029 6594,82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BB80383-3BDF-4C6B-A6CE-39DBC7A61E5C}" emma:medium="tactile" emma:mode="ink">
              <msink:context xmlns:msink="http://schemas.microsoft.com/ink/2010/main" type="inkBullet" rotatedBoundingBox="6591,8202 6610,8202 6610,8217 6591,8218"/>
            </emma:interpretation>
            <emma:one-of disjunction-type="recognition" id="oneOf9">
              <emma:interpretation id="interp45" emma:lang="en-US" emma:confidence="0">
                <emma:literal>•</emma:literal>
              </emma:interpretation>
            </emma:one-of>
          </emma:emma>
        </inkml:annotationXML>
        <inkml:trace contextRef="#ctx0" brushRef="#br0" timeOffset="5337.33">4527 182 337 0,'0'0'245'0,"8"-8"-58"16,-8 8-39-16,2-9-26 0,-2 9-20 0,9-9-13 15,-9 9-18-15,4-10-2 0,-4 10 1 0,8-11 2 16,-8 11 8-16,3-13 9 0,-3 13-41 0,3-12 42 16,-1 4-37-16,-2 8 41 0,0-12-55 0,0 12 36 15,0-17-35-15,0 17 33 0,-5-16-12 0,5 16 19 16,-6-13-36-16,4 5 11 0,-2 0-29 0,-1 3 23 0,-2 0-15 16,2-4 11-16,-1 3-22 0,0 2 8 0,-1-1-19 15,0 1 13-15,7 4-12 0,-15-8-3 16,15 8-9-16,-17-4 14 0,17 4-12 0,-17-3 12 15,17 3-12-15,-14 3 9 0,14-3-5 0,-17 3 12 0,17-3-4 16,-17 5 8-16,7 0 3 0,2 3-5 0,-2-4 0 16,1 3-2-16,2 1-3 0,-3 0-2 0,2 0-3 15,3 3-4-15,-3-2 2 0,3 3-2 0,0-3 0 16,0 2-2-16,-1 0 0 0,4-1 3 0,-2 2-8 16,3-1 5-16,-3 0-1 0,4-2 2 0,0 3 1 15,0-12 0-15,0 14 2 0,0-5-4 0,0-9 0 16,4 12 8-16,-4-12 2 0,5 11-3 0,-5-11-3 15,6 7-1-15,-6-7-6 0,11 3-2 0,-11-3 10 16,0 0-5-16,14 3 1 0,-14-3 0 0,13-3-3 16,-13 3-3-16,14-5-3 0,-14 5 15 0,13-4-10 15,-13 4 6-15,15-4-10 0,-15 4 9 0,13-8-26 16,-13 8 28-16,17-6-12 0,-17 6 12 0,17-5-6 16,-17 5 6-16,17-2-10 0,-17 2 9 0,19-4-16 15,-19 4 15-15,17 0-7 0,-17 0 5 0,21 2-6 0,-21-2 10 16,17 4-13-16,-10-1 3 0,4 2 12 15,-3 1 11-15,2 2-9 0,-4-1 8 0,5 1-19 16,-3 2 0-16,1-1 9 0,-2 2-5 0,2-1 6 0,-2 2 1 16,1 0 2-16,-3 2-3 0,1-5 8 15,-2 7-3-15,1-3 6 0,-3-1 3 0,2 3 6 16,-2-2 5-16,-2 0-5 0,0 1-1 0,0-1-2 0,-1-2-4 16,0 2-1-16,-3-2-3 0,-2 1 6 0,1-2-8 15,-1 1 0-15,1-1 0 0,-2-1-5 0,-1-1-2 16,-2-1-1-16,0 0-3 0,-1-1-6 0,2-2 2 15,-1-1 2-15,0 1 0 0,10-4 1 0,-22 3-4 16,22-3-1-16,-20-3-14 0,10 0 17 0,-2 0-4 16,1-1 5-16,3-3-2 0,-1 0-1 0,-2-1 0 15,4-3-1-15,1 2-1 0,0-2-1 0,1-2 1 16,2 0 0-16,-1 0 2 0,4 0-3 0,0-2 1 16,0-1 1-16,4-1-5 0,-3 3 14 0,5-3-12 15,-1-1 13-15,-3 1-20 0,5 0 16 0,-1 1-12 16,2-3 12-16,-1 3-16 0,0 0 11 0,-1-1-12 15,3 2 7-15,-3 1-12 0,2 1 4 0,1 2-19 16,-3-2-7-16,2 2-26 0,-3 3-8 0,0-1-33 16,2 2-7-16,-2-2-13 0,-5 9-32 0,8-10 14 0,-8 10-62 15,10-8 12-15,-10 8-49 0,5-6-122 16,-5 6-256-16,0 0-131 0</inkml:trace>
      </inkml:traceGroup>
      <inkml:traceGroup>
        <inkml:annotationXML>
          <emma:emma xmlns:emma="http://www.w3.org/2003/04/emma" version="1.0">
            <emma:interpretation id="{D181236C-32E8-4993-9E70-51A9717E9D16}" emma:medium="tactile" emma:mode="ink">
              <msink:context xmlns:msink="http://schemas.microsoft.com/ink/2010/main" type="line" rotatedBoundingBox="13203,7890 13592,7875 13597,8029 13209,8044"/>
            </emma:interpretation>
          </emma:emma>
        </inkml:annotationXML>
        <inkml:traceGroup>
          <inkml:annotationXML>
            <emma:emma xmlns:emma="http://www.w3.org/2003/04/emma" version="1.0">
              <emma:interpretation id="{DF8DA6BD-A22F-4D50-B772-E97FFA4A75F8}" emma:medium="tactile" emma:mode="ink">
                <msink:context xmlns:msink="http://schemas.microsoft.com/ink/2010/main" type="inkWord" rotatedBoundingBox="13203,7890 13592,7875 13597,8029 13209,8044"/>
              </emma:interpretation>
              <emma:one-of disjunction-type="recognition" id="oneOf10">
                <emma:interpretation id="interp46" emma:lang="en-US" emma:confidence="0.5">
                  <emma:literal>=</emma:literal>
                </emma:interpretation>
                <emma:interpretation id="interp47" emma:lang="en-US" emma:confidence="0">
                  <emma:literal>a</emma:literal>
                </emma:interpretation>
                <emma:interpretation id="interp48" emma:lang="en-US" emma:confidence="0">
                  <emma:literal>-</emma:literal>
                </emma:interpretation>
                <emma:interpretation id="interp49" emma:lang="en-US" emma:confidence="0">
                  <emma:literal>_</emma:literal>
                </emma:interpretation>
                <emma:interpretation id="interp50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4293.156">12327 169 354 0,'0'0'411'0,"10"-4"-74"0,-10 4-61 16,0 0-39-16,9-5-24 0,-9 5-40 0,0 0-6 15,8-6-33-15,-8 6-23 0,0 0-31 16,0 0 2-16,0 0 13 0,0 0-3 0,0 0-8 0,12 4 23 15,-12-4-9-15,0 0 2 0,5 9-11 0,-5-9-2 16,1 9-7-16,-1-9 1 0,4 13-1 0,-4-13 3 16,2 16-1-16,-1-10-5 0,1 4-8 0,0 1-13 15,-1-3-3-15,-1 3-11 0,4-1-20 0,-3 1 10 16,-1 2-6-16,1-3-4 0,2 2-6 0,-2-1-1 16,-1-2-3-16,4 0-2 0,-2 2-3 0,-1-1 1 15,0-1-1-15,2-1-1 0,-1-1 0 0,2 0-2 16,-4-7 3-16,7 11-3 0,-7-11-1 0,10 11 1 15,-10-11-4-15,13 4 3 0,-13-4-7 0,15 0 4 16,-15 0 2-16,20-3-3 0,-8 0 1 0,-2-2-4 16,0 0 3-16,2-2 0 0,0-2-2 0,0 1 1 15,0-3 1-15,0-1 1 0,-1 1-5 0,1-2 5 16,-3-2 0-16,0 1-1 0,2-1 16 0,-2-2-18 16,-3 2 14-16,2 1-19 0,-2-5 19 0,2 9-15 15,-5-4 15-15,3 5-17 0,-1-2 20 0,-1 2-18 0,-1 4 12 16,2-5-13-16,-5 10 15 0,4-11-18 15,-4 11 16-15,5-11-17 0,-5 11 17 0,0 0-16 0,3-7 16 16,-3 7-14-16,0 0 17 0,0 0-15 0,0 0 16 16,-2 14-5-16,2-14 7 0,-1 15 10 0,1-3 1 15,0-4 16-15,-3 8 7 0,3 0 1 16,-1 0-3-16,1 3-4 0,0 3-9 0,1 0-3 0,2 2-1 16,-3 0-1-16,0 0-4 0,1 4-1 0,1 1-5 15,-2 2-5-15,0-2-1 0,0-1 0 0,0 3 19 16,0 1-28-16,0-4 21 0,-2 3-22 0,1-5 20 15,-2-1-25-15,2 6 23 0,-3-7-27 0,3 0 25 16,-2-2-22-16,-1 0 21 0,-1-3-5 0,3 2-13 16,-1-5 13-16,-2 0-4 0,4-4 0 0,-1 0-4 15,-2 0 2-15,3-3-1 0,0 0 2 0,-3-1 2 16,3-1-5-16,1-7 0 0,-7 8-2 0,7-8-3 16,-10 6-9-16,10-6 7 0,0 0-23 0,-23-2 21 15,23 2-39-15,-21-9-2 0,12 6-41 0,-3-4-8 16,1 1-33-16,-1-2-14 0,2 0-34 0,-1-2-14 15,1 3-30-15,3-4-38 0,0 2-15 0,1-5-58 16,3 4-103-16,-3-4-369 0,5 2-330 0</inkml:trace>
          <inkml:trace contextRef="#ctx0" brushRef="#br0" timeOffset="14848.9745">12918 261 191 0,'0'0'440'0,"7"-11"-100"0,-7 11-47 0,4-10-45 16,-4 10-30-16,5-7-24 0,-5 7-22 0,5-9-29 16,-5 9-14-16,3-6-17 0,-3 6-14 0,6-7-16 15,-6 7-6-15,7-5-10 0,-7 5 14 0,10-4-8 16,-10 4 7-16,10-5-14 0,-10 5 6 0,13-3-18 15,-13 3-5-15,0 0-8 0,17-1 8 0,-17 1 2 16,12 1 12-16,-12-1-5 0,15 8-2 0,-8-4 0 16,-1 1-1-16,1 2 4 0,-2 1-5 0,0 1-8 15,2-1-5-15,-2 3-12 0,1-1 4 0,-2 3-3 16,-3-3-4-16,5 4 0 0,-5-3-6 0,3 3-1 16,-3-4-5-16,-1 4 2 0,0-6-1 0,1 4-15 15,-2-1 12-15,1-2 3 0,0-1-2 0,-1 0-4 0,0 1 1 16,-2-2 2-16,3-7-10 0,-5 13 8 0,5-13-1 15,-4 10 1-15,4-10-7 0,-9 6 6 0,9-6-5 16,-8 5-4-16,8-5 4 0,0 0 0 16,-14-4 2-16,14 4-6 0,-8-6 2 0,8 6-1 0,-10-11-4 15,10 11 7-15,-6-16-3 0,4 8 1 0,-1-4-5 16,2 3 5-16,1-2-1 0,1-2-5 0,2 0 5 16,-1 0 0-16,2 0 13 0,2 0-18 0,0 1 16 15,2-2-15-15,-2 3 14 0,5-3-15 0,-2 2 17 16,0 0-19-16,1 2 16 0,2-1-16 0,-3 2 15 15,2-1-28-15,-3 2 32 0,4 1-20 0,-2-1 18 16,1 2-21-16,-4-1 14 0,4 4-18 0,-4-2 8 16,-7 5-23-16,15-9-15 0,-15 9-41 0,14-5-17 15,-14 5-31-15,10-3-25 0,-10 3-14 0,0 0-59 16,12-3 1-16,-12 3-45 0,0 0-86 0,0 0-393 16,0 0-268-16</inkml:trace>
        </inkml:traceGroup>
      </inkml:traceGroup>
    </inkml:traceGroup>
    <inkml:traceGroup>
      <inkml:annotationXML>
        <emma:emma xmlns:emma="http://www.w3.org/2003/04/emma" version="1.0">
          <emma:interpretation id="{6096E536-538F-47B3-97B6-75E5557510C7}" emma:medium="tactile" emma:mode="ink">
            <msink:context xmlns:msink="http://schemas.microsoft.com/ink/2010/main" type="paragraph" rotatedBoundingBox="387,8925 16469,8243 16514,9303 432,99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EEEDC-F432-441E-A935-B78263846D36}" emma:medium="tactile" emma:mode="ink">
              <msink:context xmlns:msink="http://schemas.microsoft.com/ink/2010/main" type="line" rotatedBoundingBox="387,8925 16469,8243 16514,9303 432,9985"/>
            </emma:interpretation>
          </emma:emma>
        </inkml:annotationXML>
        <inkml:traceGroup>
          <inkml:annotationXML>
            <emma:emma xmlns:emma="http://www.w3.org/2003/04/emma" version="1.0">
              <emma:interpretation id="{5F0A8CD7-4EBF-49CC-A9D1-FCB1AB8419B4}" emma:medium="tactile" emma:mode="ink">
                <msink:context xmlns:msink="http://schemas.microsoft.com/ink/2010/main" type="inkWord" rotatedBoundingBox="389,8978 2084,8907 2121,9794 427,9866"/>
              </emma:interpretation>
              <emma:one-of disjunction-type="recognition" id="oneOf11">
                <emma:interpretation id="interp51" emma:lang="en-US" emma:confidence="0.5">
                  <emma:literal>sol":</emma:literal>
                </emma:interpretation>
                <emma:interpretation id="interp52" emma:lang="en-US" emma:confidence="0">
                  <emma:literal>50 l:</emma:literal>
                </emma:interpretation>
                <emma:interpretation id="interp53" emma:lang="en-US" emma:confidence="0">
                  <emma:literal>solar:</emma:literal>
                </emma:interpretation>
                <emma:interpretation id="interp54" emma:lang="en-US" emma:confidence="0">
                  <emma:literal>sola:</emma:literal>
                </emma:interpretation>
                <emma:interpretation id="interp55" emma:lang="en-US" emma:confidence="0">
                  <emma:literal>sol:</emma:literal>
                </emma:interpretation>
              </emma:one-of>
            </emma:emma>
          </inkml:annotationXML>
          <inkml:trace contextRef="#ctx0" brushRef="#br0" timeOffset="28727.255">3119 2084 111 0,'0'0'343'15,"0"0"-79"-15,-12 4-16 0,12-4-14 0,-10 3-16 16,10-3-28-16,0 0-23 0,-12 4-21 0,12-4-27 16,0 0-9-16,-10 4-13 0,10-4 0 0,0 0-8 15,0 0 1-15,-7 5-5 0,7-5-7 0,0 0-6 16,0 0 2-16,0 0-7 0,0 0-5 0,-10 4-7 16,10-4-4-16,0 0-4 0,0 0-11 0,0 0 7 15,0 0-7-15,0 0-8 0,17 2-3 0,-17-2-8 16,0 0 0-16,22-2-7 0,-22 2 8 0,22-4-10 15,-11 1 4-15,4 1-4 0,-4 0 4 0,4 0-12 16,-2 0 5-16,-1 0-4 0,0 0 3 0,0-1-6 16,-12 3 3-16,20-2-12 0,-20 2 10 0,17-6-8 15,-17 6-9-15,13-3-47 0,-13 3-37 0,0 0-22 0,13-1-75 16,-13 1-4-16,0 0-52 0,0 0-81 0,0 0-317 16,0 0-163-16</inkml:trace>
          <inkml:trace contextRef="#ctx0" brushRef="#br0" timeOffset="29089.326">3132 2174 72 0,'0'0'422'0,"0"0"-110"16,-11 2-54-16,11-2-40 0,0 0-37 0,0 0-17 15,-10 6-21-15,10-6-13 0,0 0-12 0,0 0-14 16,-9 4-13-16,9-4-15 0,0 0-5 0,0 0-3 15,-9 4-5-15,9-4-9 0,0 0-5 0,0 0-4 16,0 0-9-16,-10 4 5 0,10-4-5 0,0 0-1 16,0 0-5-16,0 0-1 0,0 0 3 0,-2 10-6 15,2-10-3-15,0 0 0 0,0 0-4 0,16 3-4 16,-16-3 3-16,0 0-4 0,19 0-1 0,-19 0-4 0,17 0 0 16,-17 0-1-16,22-2-8 0,-22 2 0 15,18-3 7-15,-18 3 1 0,23-3 0 0,-8 2 0 16,-15 1 7-16,19-5-11 0,-19 5-3 0,18-2 7 15,-18 2-5-15,16-2 7 0,-16 2 6 0,13-3-1 0,-13 3-6 16,0 0-2-16,15-3 7 0,-15 3-3 0,0 0-3 16,0 0-4-16,13 0-16 0,-13 0-22 0,0 0-29 15,0 0-33-15,0 0-59 0,0 0-92 0,0 0-115 16,0 0-350-16,0 0-217 0</inkml:trace>
          <inkml:trace contextRef="#ctx0" brushRef="#br0" timeOffset="35729.2907">3128 2117 128 0,'0'0'302'0,"0"0"-88"15,0 0-41-15,-13-4-17 0,13 4-8 0,0 0-9 16,0 0-15-16,-17-2-6 0,17 2-9 0,0 0-5 16,-17 2-8-16,17-2-3 0,-14 2-2 0,14-2 2 15,-15 2-7-15,15-2-10 0,-12 1 8 0,12-1-12 16,-13 3-8-16,13-3-3 0,0 0-1 0,-16 3 1 15,16-3-1-15,0 0 1 0,0 0-2 0,-13 1 6 16,13-1-9-16,0 0 7 0,0 0-4 0,0 0-3 16,0 0-7-16,0 0-1 0,0 0-2 0,0 0-9 15,0 0-1-15,13 0-1 0,-13 0-8 0,20-1-3 16,-5-1-6-16,-2 2-2 0,4-1-10 0,1-1 3 16,4 2 6-16,4-1-7 0,-1 1 4 0,2-3-5 0,1 3 0 15,3 0-8-15,10 0 8 0,-5-2-1 16,3 2 3-16,7-2-8 0,-1 2 6 0,1-1-5 15,-1-1 3-15,2 0-6 0,-7 2 8 0,0 0-5 0,0 0 7 16,-2 0-12-16,-1 2 3 0,-1-2 1 0,-1 0-4 16,-6-2 10-16,-1 2-8 0,-1 0 0 0,-2 0 4 15,-3 0 0-15,-4-2 21 0,0 2 15 16,-1 0 13-16,-17 0-5 0,29-1 16 0,-29 1-15 0,23-2 11 16,-23 2-15-16,21 0 12 0,-21 0-28 0,14-2 13 15,-14 2-18-15,15 0 11 0,-15 0-24 0,0 0 17 16,17-1-20-16,-17 1 12 0,0 0-18 0,13 0 17 15,-13 0-21-15,0 0 14 0,0 0-14 0,0 0 14 16,18-1-16-16,-18 1 15 0,0 0-18 0,0 0 13 16,0 0-27-16,0 0 8 0,0 0-27 0,0 0-16 15,0 0-39-15,0 0-26 0,0 0-42 0,0 0-33 16,0 0-14-16,0 0-35 0,0 0-50 0,0 0-54 16,0 0-421-16,0 0-289 0</inkml:trace>
          <inkml:trace contextRef="#ctx0" brushRef="#br0" timeOffset="36241.0126">4083 2036 90 0,'-6'-3'401'0,"6"3"-81"16,0 0-37-16,-11-7-41 0,11 7-28 0,0 0-46 0,-6-6 15 15,6 6-32-15,0 0 11 0,-5-4-14 0,5 4-17 16,0 0-3-16,0 0-12 0,-7-7-2 0,7 7-16 15,0 0 4-15,0 0-17 0,0 0 5 0,0 0-18 16,-5-7-1-16,5 7-14 0,0 0-1 0,0 0-11 16,0 0 2-16,0 0-16 0,0 0 6 0,0 0-11 15,0 0 2-15,0 0-15 0,0 0 9 0,0 0-6 16,0 0 9-16,0 0-13 0,0 0 6 0,12-3-11 16,-12 3 7-16,10 4-10 0,-10-4 10 0,15 6-13 15,-15-6 9-15,15 5-10 0,-15-5 9 0,16 6-16 16,-4-3 13-16,-2 0-11 0,1 1 14 0,-2 0-12 15,1 0 10-15,2-1-9 0,-12-3 8 0,17 5-14 16,-17-5 16-16,17 5-12 0,-17-5 11 0,15 7-12 16,-15-7 9-16,12 4-10 0,-12-4 9 0,11 5-11 0,-11-5 14 15,12 3-11-15,-12-3 10 0,8 4-12 0,-8-4 12 16,9 4-9-16,-9-4 11 0,6 8-9 16,-6-8 9-16,5 5-11 0,-5-5 10 0,0 0-8 15,3 7 9-15,-3-7-15 0,0 10 6 0,0-10 2 0,-3 9-4 16,3-9 0-16,-9 8 6 0,9-8 0 0,-10 10-10 15,4-3 13-15,-2-1 2 0,-3 2 3 0,0-3-9 16,-1 4 3-16,-1 1 3 0,-2-1-3 0,-3 1 0 16,-1 1 0-16,-1 1-3 0,-2 0-2 0,1 0 4 15,0 0-1-15,3-2-4 0,0 1-2 0,1-3-14 16,0 3-20-16,2-2-69 0,1 0-41 0,-1 0-38 16,3-3-70-16,0 3-74 0,2-3-132 0,0-1-288 15,0 1-259-15</inkml:trace>
          <inkml:trace contextRef="#ctx0" brushRef="#br0" timeOffset="36859.468">5082 1850 24 0,'0'0'573'16,"-4"-12"-169"-16,4 12-45 0,0-8-63 16,0 8-44-16,0 0-31 0,-1-11-22 0,1 11-34 15,-4-8-27-15,4 8-21 0,0 0 13 0,0 0 20 16,0 0-4-16,-5 11-15 0,4-3-1 0,1 0-24 0,-2 4-2 16,0-3-16-16,0 7 28 0,2-4-27 0,0 6 14 15,0 0-23-15,0-2 6 0,0 6-27 16,0-2 5-16,0 1-26 0,0 2 9 0,0-1-28 0,0 1 0 15,0 0-3-15,-1-1-3 0,1 0 0 0,-1 0-5 16,1 1 0-16,0-3-6 0,-3-4 2 0,2 2-1 16,1 1-1-16,0-4-6 0,0 0-6 0,0-1-25 15,0-1-51-15,0-3-39 0,1 1-41 0,-1-2-34 16,3-2-10-16,-3-7-24 0,0 14-60 0,0-14-67 16,0 0-119-16,0 0-257 0,0 0-242 0</inkml:trace>
          <inkml:trace contextRef="#ctx0" brushRef="#br0" timeOffset="37441.2478">5083 1981 375 0,'-5'-11'326'16,"4"-4"-56"-16,-3 6-42 0,1-4-29 0,0 3-31 16,1-4-31-16,-2 4-12 0,4-3-18 0,0 3-7 0,-1-1-7 15,1 2-17-15,1-1-14 0,-1 2-13 0,6-2-9 16,-3-1-15-16,4 4 8 0,1-3 6 15,1 1 0-15,2 2 0 0,1 2-3 0,0-3 3 16,1 2-1-16,-2 3-3 0,5-1-3 0,-2 0-3 0,3 2-5 16,-17 2 4-16,28 2-1 0,-12 2 13 0,-2-2-15 15,2 3 12-15,-1 1 1 0,-1 2-3 16,1-1 2-16,-1 4 11 0,-2-1 23 0,-1 0-20 0,0 3 0 16,-4-2-10-16,2 3 2 0,-2-4-8 0,-1 4 10 15,-2-2-9-15,-3 2 3 0,3-1-6 0,-4-1 2 16,0 2-16-16,-4-3 11 0,-1 4-11 0,0-4 7 15,-1 2-13-15,-2-2 4 0,-1 3-10 0,-3-4-6 16,-1 2 5-16,0-2 1 0,-2 3-5 0,2-7 1 16,-3 2-1-16,1 0 2 0,2-3-8 0,-3 1 9 15,3-2-1-15,-1 1 0 0,0-1-2 0,2-3 1 16,1 3-2-16,11-4 5 0,-24 2-5 0,24-2 5 16,-17 2-15-16,17-2 17 0,-14 3-18 0,14-3 19 15,0 0-14-15,-17 3 11 0,17-3-5 0,0 0 5 16,-15 3-8-16,15-3 5 0,0 0-6 0,0 0 2 15,0 0-4-15,0 0 12 0,0 0-11 0,-1 7 2 16,1-7 0-16,10 6 2 0,-10-6 0 0,13 7 0 16,-7 1-3-16,6-3 4 0,-2 3 1 0,1-1 0 15,3 3-2-15,-2 0 3 0,3 1 0 0,-2 0-4 0,3 2 6 16,-3-1-1-16,-1 0-3 0,4 1-3 16,-3 1 2-16,2-1 3 0,-2 1-1 0,2-1 1 0,-1-1-1 15,-2 1 0-15,-1 0-6 0,1-2 8 0,-2 1-1 16,1-1-4-16,-4-4 4 0,4 2-4 0,-5-1-1 15,3-1-8-15,-2 0-5 0,-1-1-14 0,1-1-32 16,-7-5-38-16,7 11-23 0,-7-11-34 0,11 5-61 16,-11-5-73-16,0 0-92 0,11 2-376 0,-11-2-270 15</inkml:trace>
        </inkml:traceGroup>
        <inkml:traceGroup>
          <inkml:annotationXML>
            <emma:emma xmlns:emma="http://www.w3.org/2003/04/emma" version="1.0">
              <emma:interpretation id="{5CF316CF-4D4B-436B-A692-647F0FCA5121}" emma:medium="tactile" emma:mode="ink">
                <msink:context xmlns:msink="http://schemas.microsoft.com/ink/2010/main" type="inkWord" rotatedBoundingBox="2331,9095 5657,8954 5683,9572 2357,9713"/>
              </emma:interpretation>
              <emma:one-of disjunction-type="recognition" id="oneOf12">
                <emma:interpretation id="interp56" emma:lang="en-US" emma:confidence="0.5">
                  <emma:literal>CFI</emma:literal>
                </emma:interpretation>
                <emma:interpretation id="interp57" emma:lang="en-US" emma:confidence="0">
                  <emma:literal>CFEI</emma:literal>
                </emma:interpretation>
                <emma:interpretation id="interp58" emma:lang="en-US" emma:confidence="0">
                  <emma:literal>CFFEI</emma:literal>
                </emma:interpretation>
                <emma:interpretation id="interp59" emma:lang="en-US" emma:confidence="0">
                  <emma:literal>CIFEI</emma:literal>
                </emma:interpretation>
                <emma:interpretation id="interp60" emma:lang="en-US" emma:confidence="0">
                  <emma:literal>CTFEI</emma:literal>
                </emma:interpretation>
              </emma:one-of>
            </emma:emma>
          </inkml:annotationXML>
          <inkml:trace contextRef="#ctx0" brushRef="#br0" timeOffset="38655.1159">5804 2099 54 0,'0'0'169'0,"0"0"-8"0,0 0-14 16,0 0-3-16,0 0-22 0,0 0-9 0,0 0-2 0,0 0-2 15,0 0 5-15,0 0-7 0,0 0-4 16,5-5-13-16,-5 5-13 0,0 0-10 0,0 0-4 16,2-8 0-16,-2 8-7 0,0 0-8 0,2-12-4 0,-2 12-5 15,0 0 7-15,0-10-28 0,0 10 40 0,-4-7-35 16,4 7 33-16,-1-8-31 0,1 8 30 0,-6-8-29 16,6 8 22-16,-9-5-29 0,9 5 30 0,-12-7-18 15,12 7 20-15,-14-3-21 0,14 3 16 0,-17-1-6 16,17 1 12-16,-21 0-2 0,21 0-2 0,-18 2 6 15,6 0 2-15,1 2 9 0,-1-1-9 0,1 4 14 16,-1-1-4-16,0-1-3 0,2 5-12 0,-2-3 6 16,4 4-16-16,-2-2-5 0,1 1 9 0,3 2-3 15,-1-1-1-15,2 2-6 0,-2-2 2 0,2 2-7 16,3 0-10-16,-2-1 2 0,4 1-2 0,-1-2-2 16,-2 1 1-16,3-3-4 0,3 1 0 0,-3 1-11 15,1-4 14-15,3 2-7 0,-2-1 1 0,2-1-1 16,-1 0 0-16,2-2-2 0,-5-5 0 0,12 10-2 15,-12-10-6-15,14 2 5 0,-14-2-2 0,14 0 0 16,-14 0-1-16,17-4-2 0,-5 0 2 0,-2 0 11 0,-2-1-13 16,2-3 7-16,0 0-10 0,-2-1 8 15,1-1-10-15,-1 1 4 0,1-6-6 0,-3 6 16 0,2-6-13 16,-3 2 13-16,2 2-19 0,-3-3 17 0,1 4-14 16,-2-4 18-16,0 4-14 0,-1-3 9 0,3 4-8 15,-5 0 10-15,4 0-11 0,-4 9 14 16,2-13-15-16,-2 13 20 0,4-12-12 0,-4 12 13 0,2-10-20 15,-2 10 16-15,3-10-14 0,-3 10 11 0,0 0-15 16,2-9 11-16,-2 9-11 0,0 0 10 0,0 0-8 16,0 0 16-16,0 0-10 0,0 0 13 0,0 0-7 15,-7 10 15-15,7-10-11 0,-4 13 21 0,4-6-12 16,-1 4 16-16,0-2-15 0,-2-1 15 0,2 4-24 16,1 1 15-16,0 0-20 0,0 1 16 0,0-2-19 15,1 1 18-15,2 1-17 0,-2 0 15 0,0-3-16 16,-1 3-3-16,4-2-3 0,-2 2 5 0,1-4-1 15,0 1-2-15,-3-2-2 0,4 0 3 0,-3-2-1 16,-1-7-5-16,7 13 7 0,-7-13 2 0,6 11-2 16,-6-11 0-16,10 8 0 0,-10-8 0 0,12 5-9 15,-12-5 8-15,18-2 0 0,-18 2-2 0,22-5-1 16,-10 3 0-16,0-4-1 0,-1 1-1 0,5-3 0 0,-3-1 0 16,-2 0 0-16,5-2-3 0,-3 0 20 0,-2-4-22 15,1 3 18-15,0-3-18 0,-2 0 13 16,-2-2-14-16,1 1 5 0,-3-3-5 0,2 0 10 0,0 1-13 15,-4-2 16-15,1 2-21 0,0-4 22 0,-1 1-19 16,-1 0 2-16,-1 0-4 0,1 1 6 0,-3 2 4 16,0 1-3-16,0 0 1 0,0 1 6 0,-2 1-4 15,1-2-4-15,-1 1 8 0,0 5-3 0,1-4 0 16,-2 6 2-16,2-4 1 0,1 6 2 0,-1-3-8 16,0 1 4-16,1 9 0 0,-4-11-3 0,4 11-4 15,-2-14-3-15,2 14 1 0,-2-7-4 0,2 7 6 16,0 0 1-16,0 0 3 0,0 0 0 0,0 0 3 15,0 0 4-15,-9 3-8 0,9-3 7 0,-4 9 0 16,4-9 0-16,-1 15-2 0,-1-6 18 0,0 0-17 16,2 1 8-16,-2 4-9 0,2-3 16 0,0 5-14 15,0-2 11-15,0 0-17 0,0 5 19 0,0-3-18 16,2 0 16-16,-2 3-16 0,2 2 17 0,-2 0-21 16,2 0 6-16,-2-1-5 0,1 2 7 0,-1-3 5 0,0 2-2 15,1 0-3-15,2 1 0 0,-3-4 0 16,1 1-4-16,-1-1 4 0,0-1 0 0,0 1 5 15,0-2-3-15,0-3-2 0,1 3 1 0,2-2-5 0,-3-3 4 16,0-2 2-16,0 3-1 0,0-4-1 0,0-8 3 16,0 16-2-16,0-16-6 0,2 11 6 0,-2-11 1 15,6 7-4-15,-6-7 1 0,0 0 1 16,18 0-2-16,-18 0-11 0,17-4 1 0,-6 1-11 0,1-1-23 16,0-2-32-16,2 1-19 0,-1-1-29 0,0-1-28 15,-2 0-16-15,5 0 4 0,-3-2-12 0,2 1-6 16,-2-3-17-16,-1 5-8 0,-2-4-19 0,1 2-46 15,-4-2-125-15,4 0-154 0,-4-2-68 0</inkml:trace>
          <inkml:trace contextRef="#ctx0" brushRef="#br0" timeOffset="38989.2633">6004 1995 344 0,'0'0'331'0,"0"0"-79"0,-16-3-50 0,16 3-39 0,0 0-41 15,-12-4-22-15,12 4-7 0,0 0-11 16,0 0-7-16,-7-3-65 0,7 3 44 0,0 0-10 16,0 0-11-16,0 0-4 0,11-6 4 0,-11 6-44 0,0 0 47 15,17-2 7-15,-17 2 1 0,14 0-38 0,-14 0 40 16,17-2-23-16,-17 2 20 0,22-1-26 0,-22 1 31 15,20-3-35-15,-20 3 29 0,22 0-36 16,-22 0 31-16,22-1-34 0,-22 1 24 0,18-2-37 0,-18 2 33 16,17-2-33-16,-17 2 29 0,12-2-20 0,-12 2 11 15,15-3-24-15,-15 3 31 0,0 0-35 0,14-3 34 16,-14 3-41-16,0 0 10 0,10-1-54 0,-10 1-68 16,0 0-66-16,0 0-160 0,12-3-141 0,-12 3-1 15</inkml:trace>
          <inkml:trace contextRef="#ctx0" brushRef="#br0" timeOffset="39839.2912">6350 2041 249 0,'-5'6'328'0,"5"-6"-86"0,-6 6-51 16,6-6-34-16,0 0-36 0,-8 9-23 0,8-9-18 0,-5 5-9 15,5-5 1-15,0 0 2 0,-5 7-9 16,5-7-7-16,0 0 2 0,-4 12 6 0,4-12 3 16,0 0-1-16,-2 8 5 0,2-8 1 0,0 0-13 0,0 12-1 15,0-12-1-15,0 0-1 0,4 9-3 0,-4-9-8 16,0 0-5-16,3 10-13 0,-3-10 3 0,0 0 2 16,4 10 1-16,-4-10 1 0,5 6-4 0,-5-6 0 15,0 0-5-15,6 5-4 0,-6-5-1 0,0 0-6 16,12 6-4-16,-12-6 4 0,0 0-2 0,17 0-6 15,-17 0 2-15,13-1-3 0,-13 1-2 0,18-8-4 16,-18 8-5-16,17-4 15 0,-7 0-8 0,1-1 2 16,-4 0-2-16,4-1 6 0,-4 2-8 0,3 0 6 15,-10 4-7-15,12-12 8 0,-12 12-7 0,11-8 10 16,-11 8-1-16,8-9 8 0,-8 9-17 0,10-9 15 16,-10 9-4-16,6-9 9 0,-6 9-4 0,4-10 5 15,-4 10 0-15,3-7 2 0,-3 7-2 0,2-7 4 16,-2 7-9-16,0 0 6 0,0-11-10 0,0 11 10 15,0 0-11-15,-3-9 8 0,3 9-10 0,-7-6 2 0,7 6-5 16,0 0 3-16,-14-5-9 0,14 5 5 16,-12-3-4-16,12 3 0 0,-13-1-3 0,13 1 6 15,0 0-12-15,-23 0 12 0,23 0-5 0,-17 1 6 0,17-1-7 16,-14 6 6-16,14-6 0 0,-17 2 15 0,17-2-5 16,-17 5 8-16,17-5-7 0,-15 7 2 0,15-7-11 15,-15 7 10-15,6-4-10 0,9-3 13 16,-11 10 1-16,4-3 6 0,1 2-7 0,-1-4-1 0,0 2 3 15,0 3 5-15,2-1 3 0,1-1 4 0,-4 4 10 16,3-3 1-16,1 4-2 0,-1-3-8 0,1 3 2 16,-1-4 4-16,2 6-7 0,-2-6 0 0,1 5-5 15,3-2-6-15,-3 2-3 0,3-4 1 0,0 4-3 16,-1-2-8-16,0-2 10 0,2 0 2 0,0 2-2 16,2-2-2-16,-2 0 1 0,2 0 0 0,-1-1-9 15,3-1 7-15,-3 0-1 0,4 1-2 0,0-2-1 16,1 0-2-16,0 0 1 0,2-1-5 0,1-1 2 15,0-1 1-15,1-1-4 0,2 2 0 0,0-2-1 16,1-2-1-16,-13-1-6 0,25 0 6 0,-12 0-1 16,3-1-1-16,-3-2 0 0,0 2 0 0,2-3 2 15,-3 1-8-15,1-1 5 0,1 3 1 0,-2-3 2 16,-1 0-3-16,-3-1 1 0,4 2 1 0,-12 3-11 0,15-5 12 16,-15 5 0-16,13-5-1 0,-13 5-1 0,12-6 1 15,-12 6-1-15,12-5 2 0,-12 5-4 16,9-4 4-16,-9 4-4 0,0 0-2 0,9-6 4 15,-9 6-1-15,0 0-3 0,10-1-1 0,-10 1-3 0,0 0-9 16,0 0-10-16,0 0-11 0,7-6-27 0,-7 6-24 16,0 0-34-16,0 0-33 0,0 0-29 0,0 0-15 15,0 0-33-15,9-4-22 0,-9 4-88 0,0 0-125 16,5-7-273-16,-5 7-245 0</inkml:trace>
          <inkml:trace contextRef="#ctx0" brushRef="#br0" timeOffset="40711.0672">6966 2213 239 0,'0'0'418'0,"0"0"-89"0,0 0-42 15,-6 5-54-15,6-5-24 0,0 0-19 0,0 0-17 16,0 0-48-16,-6 8 21 0,6-8-14 0,0 0-8 15,0 0-3-15,0 0 5 0,0 0 3 0,0 0-5 16,0 0-2-16,2 5-6 0,-2-5-10 0,0 0-15 16,0 0-7-16,16 3-15 0,-16-3-23 0,0 0 3 15,18-3-7-15,-18 3-6 0,17 0-11 0,-17 0-2 16,20-3-3-16,-20 3-4 0,20-2-2 0,-7-1-2 16,-13 3-3-16,22-1-6 0,-22 1 4 0,23-5-3 15,-23 5 1-15,17-2 1 0,-17 2-1 0,17-2-1 16,-17 2-6-16,15-2 7 0,-15 2-4 0,13-1 6 0,-13 1-3 15,0 0 2-15,13-3-1 0,-13 3-1 0,0 0 0 16,0 0-5-16,16 0 2 0,-16 0-5 16,0 0-15-16,0 0-20 0,0 0-43 0,12-2-53 15,-12 2-38-15,0 0-45 0,0 0-63 0,0 0-90 0,0 0-489 16,0 0-410-16</inkml:trace>
          <inkml:trace contextRef="#ctx0" brushRef="#br0" timeOffset="40317.1507">6968 2095 408 0,'0'0'407'0,"0"0"-81"0,0 0-48 0,0 0-38 0,0 0-24 15,0 0-36-15,0 0-14 0,0 0-15 16,0 0-26-16,0 0 3 0,-12-2-19 0,12 2 10 16,0 0-5-16,0 0 8 0,0 0-12 0,0 0 1 0,0 0-12 15,0 0 0-15,0 0-13 0,0 0 9 0,0 0-19 16,0 0 10-16,0 0-22 0,0 0 13 0,0 0-22 15,0 0 8-15,0 0-30 0,0 0 19 0,0 0-21 16,0 0 19-16,0 0-16 0,10-4 15 0,-10 4-23 16,17-3 9-16,-17 3-17 0,18-2 13 0,-18 2-23 15,26-6 13-15,-14 3-16 0,2 2 14 0,0 0-24 16,-1-2 22-16,0 1-20 0,-1 1 17 0,0-1-20 16,-12 2 19-16,22-3-15 0,-22 3 9 0,18-2-13 15,-18 2 18-15,13-2-19 0,-13 2 17 0,14-4-17 16,-14 4 20-16,0 0-24 0,13-1 19 0,-13 1-26 15,0 0 5-15,11-3-36 0,-11 3-17 0,0 0-42 16,0 0-31-16,0 0-43 0,0 0-36 0,0 0-29 16,0 0-46-16,0 0-52 0,0 0-105 0,0 0-324 0,0 0-292 15</inkml:trace>
          <inkml:trace contextRef="#ctx0" brushRef="#br0" timeOffset="23145.4582">-707 2086 209 0,'0'0'401'0,"0"0"-68"16,0 0-61-16,0 0-44 0,0 0-76 0,0 0 27 0,5-9-48 16,-5 9 1-16,0 0-47 0,0-9 23 0,0 9-27 15,0 0 11-15,0-10-31 0,0 10 4 0,2-11-5 16,-2 11 21-16,-2-9 0 0,2 9-7 0,0-12 10 16,0 12-9-16,-5-10 10 0,5 10-3 0,-5-13-1 15,5 13-12-15,-6-8-5 0,6 8-22 0,-13-7 4 16,13 7-15-16,-16-3 19 0,16 3-7 0,-19 2 10 15,7 1-15-15,0 1 14 0,-2 0-3 0,1 3 12 16,-2 2-34-16,0 0 26 0,0 4-19 0,2-3 10 16,-3 4-25-16,5-3 5 0,-1 4 5 0,2-2-1 15,2 3-6-15,-2-3-3 0,3 0-1 0,2 0-2 16,2-1 3-16,-2 0-1 0,1-1-3 0,3 0 3 16,-3-1-4-16,3-2-1 0,1 3 2 0,0-11 1 15,0 14-7-15,0-14 8 0,0 12-1 0,0-12-4 0,6 10 3 16,-6-10-6-16,9 5 0 0,-9-5-7 0,0 0 2 15,19 0 1-15,-19 0-3 0,16-5 2 16,-16 5 18-16,18-7-22 0,-6 4 14 0,-2 0-14 16,0-2 14-16,1 1-17 0,1 0 13 0,-2 1-17 0,2 2 19 15,-12 1-24-15,22-4 23 0,-22 4-18 0,23 3 18 16,-23-3-20-16,25 2 21 0,-14 3-19 0,4 0 15 16,-4 1-16-16,-2 0 18 0,4 1-18 0,-5 2 0 15,2 0 3-15,-2 2 0 0,1 0-9 0,-2 0 15 16,-2 2-1-16,0 0 3 0,-2-1-3 0,0 2 3 15,-3-4-2-15,0 6 0 0,-3-3 20 0,1-1-19 16,-3 1 19-16,0-2-23 0,-3 1 21 0,-1 2-23 16,-3-3 21-16,1-2-22 0,-2 1 0 0,1-3 4 15,-3 2 0-15,2-5-1 0,0 0-3 0,-1 0 2 16,1-3 4-16,13-1-5 0,-25 0-4 0,11-1-7 16,2-3-14-16,1 0-39 0,3 0-45 0,-3-2-51 15,5 0-37-15,1-2-20 0,0 2-22 0,5 6-29 16,0-17-21-16,3 9-17 0,1-4-103 0,4 1-262 0,1-4-183 15</inkml:trace>
          <inkml:trace contextRef="#ctx0" brushRef="#br0" timeOffset="23539.3785">-461 2151 525 0,'7'-9'382'0,"-7"9"-62"0,0 0-69 0,5-7-41 16,-5 7-28-16,0 0-16 0,0 0-25 0,0 0 5 15,0 0-18-15,0 0 0 0,0 0-6 0,-4 8-20 16,4-8 16-16,-7 13 9 0,6-6-4 0,-3 0-4 16,3 3 1-16,-3 0-14 0,3 2-4 0,-4 0-2 15,3 2-11-15,-2-1-18 0,2 1-7 0,-2 2-13 16,3-1-10-16,-3 0-8 0,4 2-4 0,-3-4-4 16,3 2-10-16,-2 1 2 0,2-3 0 0,2 2-3 15,-1-3-5-15,1 0 2 0,2-1 0 0,-3-1-2 16,3-2-1-16,1-1 2 0,-2 1-4 0,-3-8-3 15,11 7 5-15,-11-7-6 0,16 2 1 0,-16-2 1 16,17-5-4-16,-6-1 2 0,-3-2 0 0,4 1-3 16,-3-3-4-16,0-3 7 0,0-3-4 0,-1 2 2 15,-3-1-2-15,0-4-2 0,0 1 1 0,-4 0 13 16,-2 1-16-16,-3-2 16 0,2 0-22 0,-5 6 11 0,-1-6-14 16,1 5 6-16,-4 2-25 0,5 1 1 0,-5 3-31 15,2 0-13-15,0 0-31 0,-2 4-7 16,11 4-32-16,-17-5-27 0,17 5 5 0,-17 0-26 0,17 0-30 15,-13 5-31-15,13-5-17 0,-10 6-129 0,10-6-214 16,-8 10-129-16</inkml:trace>
          <inkml:trace contextRef="#ctx0" brushRef="#br0" timeOffset="24083.027">-369 2437 309 0,'3'11'486'0,"-3"-11"-110"0,2 10-93 15,-2-10-66-15,3 7 6 0,-3-7-23 0,0 0-28 16,5 4-38-16,-5-4-30 0,0 0-14 0,17 0-17 16,-17 0-12-16,17-7-8 0,-7 1-4 0,2 0 1 15,1-2-5-15,-1 0 4 0,4-5-5 0,-3 2-1 16,5-4-10-16,1-2-1 0,1 3-8 0,-2-4-1 16,-1 1 5-16,0-3-3 0,-1 1-8 0,-3-3 0 15,4 1 5-15,-4-3-12 0,1 1 1 0,-2-1-2 16,-2 2 6-16,-2-2-14 0,-1 4 9 0,-2-2-8 15,-1 2 3-15,-2 1-13 0,-2 3 4 0,0-1 2 16,0-1-1-16,0 2 1 0,-1 4-3 0,0-3 9 0,-3 4-5 16,0-2 7-16,3 5 7 0,-2-2-1 0,-1 3-4 15,0 1-8-15,4 6 6 0,-7-11-2 16,7 11 0-16,-11-6 1 0,11 6-3 0,0 0-1 0,-18 2-2 16,18-2 6-16,-12 6 9 0,6 1-7 0,-1-2 13 15,0 5 0-15,0 0 12 0,1 0-5 0,1 4 17 16,-2 2-2-16,1 0-11 0,0 3 4 0,0 2-1 15,1 0 8-15,0 1-2 0,2 0 1 0,-2 0-3 16,1 2-1-16,1 0-6 0,0 0-3 0,1 0-5 16,0-2-6-16,0 4 1 0,2-6-2 0,4 2-3 15,-2-2 0-15,1-1 0 0,0-1-2 0,2 1-4 16,0-4 5-16,1-3-5 0,0 0 5 0,2-1-3 16,2-3 0-16,-1 1-3 0,3-3-1 0,-3-2 2 15,1-1-6-15,2 1 2 0,-12-4 1 0,22 3-3 16,-22-3 1-16,18-1-3 0,-18 1 1 0,17-4-10 15,-17 4 5-15,15-5-3 0,-15 5-8 0,12-5-21 16,-12 5-20-16,8-8-29 0,-8 8-29 0,5-9-28 16,-5 9-16-16,5-11-17 0,-5 11-22 0,1-11-29 0,-1 11-41 15,0-14-12-15,-1 5-143 0,1 1-190 16,-1-4-125-16</inkml:trace>
          <inkml:trace contextRef="#ctx0" brushRef="#br0" timeOffset="24636.9353">220 1771 218 0,'-1'-11'542'0,"1"2"-145"0,-4 0-93 16,4 2-61-16,0 7-23 0,-3-17-20 0,3 17-25 16,-3-12-40-16,3 12-35 0,-1-10-12 0,1 10-17 15,0 0-13-15,0 0 0 0,0 0 10 0,0 0-3 16,0 0 5-16,0 0 13 0,-5 8-2 0,5-8 4 15,0 14 1-15,-3-7 1 0,1 4-11 0,1-2-4 16,-1 4-6-16,-2-2 8 0,3 3-11 0,0 0 11 16,-3-1-26-16,3-1 0 0,-3 4-8 0,1-2 12 15,-1-1-24-15,3 3 9 0,-3-5-20 0,4 3 9 16,-4-2-19-16,3-3 15 0,1 1-24 0,-1-1 23 16,-1-2-18-16,2-7 20 0,-2 15-18 0,2-15 33 15,-2 10-12-15,2-10 18 0,0 0-23 0,2 9 12 0,-2-9-24 16,0 0 14-16,11-5-30 0,-11 5 29 0,11-7-27 15,-2 3 23-15,-3-4-21 0,2 0 18 0,-2 0-23 16,4-5 20-16,-3 5-22 0,4-5 18 16,-5 2-16-16,3-2 0 0,-1 3 1 0,-2 0 0 0,0 0 4 15,0 2 1-15,-1 0-13 0,0 0 15 0,-5 8-2 16,8-11 1-16,-8 11-7 0,8-10 2 0,-8 10 0 16,6-6 0-16,-6 6 5 0,0 0-4 0,0 0 4 15,0 0-3-15,9 3 21 0,-9-3-20 0,4 10 16 16,-4-10-15-16,4 10 13 0,-4-10-19 0,3 12 19 15,-3-12-17-15,4 13 14 0,-4-13-15 0,2 16 19 16,-2-16-20-16,4 11 20 0,-4-11-20 0,5 16 19 16,-5-16-26-16,7 10 24 0,-7-10-22 0,6 11 15 15,-6-11-20-15,9 9 15 0,-9-9-27 0,12 4 1 16,-12-4-44-16,13 4-17 0,-13-4-33 0,15-3-19 16,-15 3-42-16,15-4-9 0,-6 0 1 0,-1 0-36 15,-2-3 27-15,3-1 6 0,-1 1-7 0,1-2-19 16,-3 0-67-16,1 1-343 0,-1-4-141 0</inkml:trace>
          <inkml:trace contextRef="#ctx0" brushRef="#br0" timeOffset="25153.2167">690 2503 282 0,'0'0'301'0,"0"14"-65"0,0-14-61 0,-4 11-1 15,4-11-36-15,0 9-3 0,0-9-36 16,0 0-5-16,0 10-33 0,0-10 0 0,0 0-23 0,-2 8 7 16,2-8-32-16,0 0 21 0,0 0-25 0,0 0 17 15,0 10-25-15,0-10 17 0,0 0-19 0,0 0 3 16,0 0-50-16,0 0-16 0,0 0-48 0,0 0-135 15,8-6-216-15,-8 6 57 0</inkml:trace>
          <inkml:trace contextRef="#ctx0" brushRef="#br0" timeOffset="24960.0606">703 2146 366 0,'0'0'482'0,"0"0"-105"0,0 0-72 15,0 0-51-15,0 0-39 0,0 0-28 0,0 0-34 16,0 0-33-16,0 0-29 0,0 0-15 0,0 0-18 15,0 0-16-15,0 0-3 0,0 0-12 0,13 2-2 16,-13-2-10-16,0 0-3 0,0 0-11 0,0 0-28 16,5 8-43-16,-5-8-39 0,0 0-29 0,1 7-18 15,-1-7-31-15,-1 9-40 0,1-9-99 0,0 10-178 16,0-10 4-16</inkml:trace>
          <inkml:trace contextRef="#ctx0" brushRef="#br0" timeOffset="25305.4338">968 2319 525 0,'0'0'406'15,"0"0"-80"-15,6-7-83 0,-6 7-52 0,0 0-39 16,6-7-56-16,-6 7-73 0,0 0-81 0,0 0-118 16,0 0-364-16,0 0-47 0</inkml:trace>
        </inkml:traceGroup>
        <inkml:traceGroup>
          <inkml:annotationXML>
            <emma:emma xmlns:emma="http://www.w3.org/2003/04/emma" version="1.0">
              <emma:interpretation id="{1585A39C-038C-43CD-B729-2CE782ED85D2}" emma:medium="tactile" emma:mode="ink">
                <msink:context xmlns:msink="http://schemas.microsoft.com/ink/2010/main" type="inkWord" rotatedBoundingBox="6414,8991 7980,8924 8011,9643 6444,9710"/>
              </emma:interpretation>
              <emma:one-of disjunction-type="recognition" id="oneOf13">
                <emma:interpretation id="interp61" emma:lang="en-US" emma:confidence="0.5">
                  <emma:literal>Rate</emma:literal>
                </emma:interpretation>
                <emma:interpretation id="interp62" emma:lang="en-US" emma:confidence="0">
                  <emma:literal>Ratee</emma:literal>
                </emma:interpretation>
                <emma:interpretation id="interp63" emma:lang="en-US" emma:confidence="0">
                  <emma:literal>Rated</emma:literal>
                </emma:interpretation>
                <emma:interpretation id="interp64" emma:lang="en-US" emma:confidence="0">
                  <emma:literal>Rates</emma:literal>
                </emma:interpretation>
                <emma:interpretation id="interp65" emma:lang="en-US" emma:confidence="0">
                  <emma:literal>Ratel</emma:literal>
                </emma:interpretation>
              </emma:one-of>
            </emma:emma>
          </inkml:annotationXML>
          <inkml:trace contextRef="#ctx0" brushRef="#br0" timeOffset="26809.2332">2016 1981 381 0,'0'0'307'16,"12"-4"-72"-16,-12 4-46 0,0 0-37 0,0 0-33 16,6-6-10-16,-6 6-10 0,0 0-14 0,9-8-1 15,-9 8 9-15,6-6-24 0,-6 6 3 0,5-6-4 16,-5 6-1-16,4-9 3 0,-4 9 4 0,3-9-1 16,-3 9-4-16,4-7 1 0,-4 7-7 0,0-11-1 15,0 11 0-15,-2-10-3 0,2 10-15 0,-3-9 15 16,3 9 1-16,-5-10-7 0,5 10-2 0,-6-8 2 15,6 8-3-15,-10-6-1 0,10 6 7 0,-11-7-11 16,11 7-6-16,-13-3-2 0,13 3-9 0,-18 1 10 0,6 1 3 16,0 3 2-16,-2 0 14 0,1 1-7 0,0 0 6 15,-2 6-17-15,-1-2 24 0,2 3-10 16,-1-1 16-16,3 1-21 0,-2 4 11 0,2-3-23 0,2 4 11 16,-1-2-14-16,4 1 5 0,-3 0-5 0,8 2 9 15,-2 0-3-15,3-5-5 0,-2 3-5 0,6 2-5 16,-2-2-2-16,3-2-12 0,-2 2 8 0,4 0 1 15,0-2-4-15,3 1-2 0,-1-3 0 0,2-2-4 16,2 4 2-16,-2-4-3 0,2-2-1 0,-4-1-2 16,3 0 0-16,1-2-1 0,0 1 0 0,-3-1-1 15,0-2 1-15,1 0-1 0,-10-4 1 0,17 6 0 16,-17-6-1-16,15 3-6 0,-15-3 6 0,15-2 0 16,-15 2-1-16,11-1-1 0,-11 1 0 0,12-5-3 15,-12 5-2-15,10-3 4 0,-10 3 0 0,11-4-1 16,-11 4-4-16,0 0-6 0,9-4-10 0,-9 4-28 15,0 0-26-15,0 0-40 0,10-4-41 0,-10 4-43 16,0 0-14-16,0 0-23 0,0 0-40 0,0 0-35 16,0 0-39-16,10-4-440 0,-10 4-312 0</inkml:trace>
          <inkml:trace contextRef="#ctx0" brushRef="#br0" timeOffset="27230.6177">2298 2098 344 0,'0'0'354'0,"-2"-9"-55"0,2 9-33 0,-4-11-35 16,4 11-34-16,-5-8-48 0,5 8 15 0,-3-8-32 16,3 8 3-16,-4-5-30 0,4 5-5 0,0 0-9 15,-5-10-11-15,5 10 0 0,0 0-9 0,-3-6 0 16,3 6-13-16,0 0 12 0,0 0-7 0,-13 3 1 15,13-3-17-15,-7 5 0 0,7-5-17 0,-5 9 19 16,5-9-3-16,-7 7-7 0,7-7-5 0,-5 9-3 16,5-9-5-16,-5 12-8 0,5-12 6 0,-2 8-1 15,2-8-11-15,-1 10 11 0,1-10-4 0,0 0-2 16,0 13-6-16,0-13 5 0,0 0-3 0,1 8 2 16,-1-8-3-16,0 0-2 0,6 7-2 0,-6-7-5 15,0 0 4-15,0 0 1 0,13 0-3 0,-13 0 7 0,9-7-25 16,-9 7 25-16,6-6-9 0,-6 6 5 0,5-8-8 15,-5 8 7-15,5-8-5 0,-5 8 8 16,2-9-14-16,-2 9 9 0,1-8-11 0,-1 8 7 16,0 0-14-16,-1-9-3 0,1 9-13 0,0 0-14 0,0 0-24 15,-9-7-39-15,9 7-10 0,0 0-42 0,0 0-7 16,-13-2-28-16,13 2-39 0,0 0-46 0,0 0-112 16,0 0-222-16,0 0-123 0</inkml:trace>
          <inkml:trace contextRef="#ctx0" brushRef="#br0" timeOffset="27661.0798">2661 1913 75 0,'0'0'427'0,"-12"2"-138"16,12-2-50-16,0 0-38 0,0 0-10 0,-12 3-6 15,12-3-50-15,0 0 18 0,0 0-46 0,0 0 13 0,0 0-29 16,0 0 26-16,0 0-15 0,-13 0 4 0,13 0-7 16,0 0-7-16,0 0 1 0,-6-5-22 15,6 5 18-15,0 0-27 0,-4-8 6 0,4 8-16 16,-1-9 14-16,1 9-9 0,0-11 1 0,0 11-20 0,0-10-1 15,0 10-3-15,2-14-6 0,-2 14 2 0,6-11 1 16,-3 2-5-16,3 3-10 0,-6 6 1 0,9-13-3 16,-3 8-4-16,3-1 0 0,-2 1-1 0,3-1-5 15,-3 3-16-15,3-1 16 0,-10 4-1 0,19-4 2 16,-19 4 0-16,21 0-2 0,-21 0 0 0,19 2-2 16,-7 2 2-16,-2-2-3 0,1 4 3 0,-3-1-2 15,3 1-1-15,-6-1-3 0,2 3 0 0,-2-3-24 16,4 6-15-16,-6-2-61 0,-2-3-43 0,2 3-31 15,-3-9-102-15,-3 15-25 0,3-15-124 0,-3 16-254 16,3-16-191-16</inkml:trace>
          <inkml:trace contextRef="#ctx0" brushRef="#br0" timeOffset="27997.207">2665 1942 57 0,'0'0'420'0,"0"0"-95"0,-9-5-49 0,9 5-35 0,0 0-34 16,0 0-26-16,0 0-55 0,-12-6 7 0,12 6-51 16,0 0 12-16,0 0-47 0,0 0 26 0,0 0-3 15,0 0 27-15,0 0 0 0,-12 6-6 16,12-6-4-16,-1 7-5 0,1-7 8 0,-5 9-16 0,5-9 14 16,-4 15-10-16,3-8 2 0,-1 0-13 0,-2 3-3 15,3 0-11-15,0 4 8 0,-3-3-6 0,3 5 2 16,-1-2-12-16,-2 0 6 0,3 3-13 0,-3-4-11 15,3 4 8-15,-3 0-11 0,4-1-1 0,-2-2-4 16,-2 4-3-16,4-5-2 0,-4 1-4 0,2 0-2 16,2-3-7-16,-2 4 6 0,-1-7-3 0,2 2 0 15,1-10-2-15,0 17-3 0,0-17-3 0,-1 14-4 16,1-14-6-16,-3 13-7 0,3-13-32 0,-1 10-61 16,1-10-44-16,0 0-53 0,0 0-64 0,0 0-69 15,0 0-141-15,0 0-210 0,0 0-202 0</inkml:trace>
          <inkml:trace contextRef="#ctx0" brushRef="#br0" timeOffset="28337.5215">2592 2159 511 0,'0'0'372'0,"0"0"-81"0,0 0-69 0,0 0-39 0,-8-5-14 15,8 5-31-15,0 0-13 0,0 0-18 0,0 0-18 16,0 0-15-16,0 0-17 0,0 0-8 0,0 0-16 16,2-9 0-16,-2 9-3 0,0 0-6 0,15-6-3 15,-15 6-6-15,13-4-3 0,-13 4-8 0,18-3 5 16,-18 3 1-16,21-8-1 0,-9 5-4 0,-1 0 1 16,1 0 1-16,0 1-13 0,-1 0 9 0,-11 2 0 15,22-7 0-15,-22 7-1 0,18-5 0 0,-18 5 0 16,17-4-7-16,-17 4 9 0,13-4 0 0,-13 4 0 15,12-3-3-15,-12 3 2 0,0 0 4 0,15-4-24 16,-15 4 24-16,0 0-30 0,9-4 23 0,-9 4-64 16,0 0-2-16,0 0-47 0,9-5-59 0,-9 5-60 15,0 0-91-15,0 0-187 0,0 0-8 0</inkml:trace>
        </inkml:traceGroup>
        <inkml:traceGroup>
          <inkml:annotationXML>
            <emma:emma xmlns:emma="http://www.w3.org/2003/04/emma" version="1.0">
              <emma:interpretation id="{AD04ED61-B596-4A31-A796-CDC85E4FD5FB}" emma:medium="tactile" emma:mode="ink">
                <msink:context xmlns:msink="http://schemas.microsoft.com/ink/2010/main" type="inkWord" rotatedBoundingBox="8330,9293 8591,9281 8598,9455 8337,9466"/>
              </emma:interpretation>
              <emma:one-of disjunction-type="recognition" id="oneOf14">
                <emma:interpretation id="interp66" emma:lang="en-US" emma:confidence="0.5">
                  <emma:literal>=</emma:literal>
                </emma:interpretation>
                <emma:interpretation id="interp67" emma:lang="en-US" emma:confidence="0">
                  <emma:literal>E</emma:literal>
                </emma:interpretation>
                <emma:interpretation id="interp68" emma:lang="en-US" emma:confidence="0">
                  <emma:literal>5</emma:literal>
                </emma:interpretation>
                <emma:interpretation id="interp69" emma:lang="en-US" emma:confidence="0">
                  <emma:literal>_</emma:literal>
                </emma:interpretation>
                <emma:interpretation id="interp70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34007.8409">1928 2329 167 0,'0'0'309'0,"0"0"-87"0,-11 2-52 0,11-2-40 16,0 0-19-16,0 0-26 0,0 0-16 0,0 0-16 15,0 0-8-15,0 0-16 0,0 0 0 0,0 0-10 0,0 0-1 16,0 0-6-16,0 0-1 0,0 0-4 0,0 0-1 16,0 0-8-16,0 0 3 0,0 0-15 0,0 0-14 15,0 0-18-15,0 0-26 0,0 0-42 16,0 0-273-16,0 0 158 0</inkml:trace>
          <inkml:trace contextRef="#ctx0" brushRef="#br0" timeOffset="34530.0868">2516 2250 241 0,'0'0'276'16,"0"0"-62"-16,0 0-54 0,0 0-24 0,0 0-37 16,0 0-11-16,0 0-25 0,0 0-9 0,0 0-16 15,0 0-5-15,0 0-9 0,0 0-4 0,0 0-8 16,0 0 0-16,0 0-12 0,0 0-43 0,0 0-32 15,0 0-75-15,0 0-232 0,0 0 163 0</inkml:trace>
        </inkml:traceGroup>
        <inkml:traceGroup>
          <inkml:annotationXML>
            <emma:emma xmlns:emma="http://www.w3.org/2003/04/emma" version="1.0">
              <emma:interpretation id="{E2238DFA-9F9F-42C3-B536-EAACAC5B93C7}" emma:medium="tactile" emma:mode="ink">
                <msink:context xmlns:msink="http://schemas.microsoft.com/ink/2010/main" type="inkWord" rotatedBoundingBox="9503,8923 10510,8881 10539,9556 9531,9599"/>
              </emma:interpretation>
              <emma:one-of disjunction-type="recognition" id="oneOf15">
                <emma:interpretation id="interp71" emma:lang="en-US" emma:confidence="0.5">
                  <emma:literal>5%</emma:literal>
                </emma:interpretation>
                <emma:interpretation id="interp72" emma:lang="en-US" emma:confidence="0">
                  <emma:literal>5%.</emma:literal>
                </emma:interpretation>
                <emma:interpretation id="interp73" emma:lang="en-US" emma:confidence="0">
                  <emma:literal>5%:</emma:literal>
                </emma:interpretation>
                <emma:interpretation id="interp74" emma:lang="en-US" emma:confidence="0">
                  <emma:literal>5%,</emma:literal>
                </emma:interpretation>
                <emma:interpretation id="interp75" emma:lang="en-US" emma:confidence="0">
                  <emma:literal>5%!</emma:literal>
                </emma:interpretation>
              </emma:one-of>
            </emma:emma>
          </inkml:annotationXML>
          <inkml:trace contextRef="#ctx0" brushRef="#br2" timeOffset="47972.934">8147 1715 227 0,'0'0'336'0,"0"0"-52"16,0 0-42-16,0 0-3 0,-13 0-49 0,13 0 17 15,0 0-21-15,0 0-13 0,0 0-38 0,0 0 14 16,0 0-21-16,0 0-13 0,-13-1 5 0,13 1-3 16,0 0-4-16,0 0-7 0,0 0-1 0,0 0-12 15,0 0 2-15,0 0-8 0,0 0-23 0,0 0 0 0,0 0-11 16,0 0-10-16,12-4-11 0,-12 4 4 16,20-6-7-16,-6 3-5 0,1 1-6 0,2 1-3 15,-1-1-2-15,5 0-8 0,0 1 2 0,1-1 1 16,1-1-2-16,0 2-2 0,3 0-1 0,-2-3 1 0,-4 4 1 15,2-1-3-15,-5-1-5 0,1 2 5 0,-2-2-1 16,-2 2-1-16,-14 0-3 0,25 0-2 16,-25 0-12-16,19-2-12 0,-19 2-16 0,16 0-7 0,-16 0 3 15,0 0-45-15,11 4-41 0,-11-4-54 0,0 0-57 16,0 0-64-16,0 0-100 0,-8 7-321 0,8-7-235 16</inkml:trace>
          <inkml:trace contextRef="#ctx0" brushRef="#br2" timeOffset="48959.5626">8184 1725 159 0,'0'0'402'0,"0"0"-73"0,0 0-78 0,0 0-7 16,0 0-62-16,0 0 9 0,0 0-26 0,0 0-27 16,0 0-15-16,0 0-25 0,0 0-9 0,0 0-16 15,0 0-2-15,-10-4-20 0,10 4 13 0,0 0-6 0,0 0-6 16,0 0-4-16,0 0-3 0,0 0-3 0,0 0 5 16,0 0 27-16,0 0 5 0,-4 6-2 0,4-6-4 15,0 0 0-15,-5 11 4 0,5-11-6 16,-1 9 3-16,1-9-1 0,-2 12-10 0,2-12 0 0,-4 12-3 15,4-3-8-15,0-9-4 0,-1 13 15 0,0-2-17 16,1-11 10-16,0 17-24 0,-3-8 11 0,3-1-23 16,0 0 14-16,-1 2-17 0,1 1 13 0,0-2-19 15,0 0 14-15,0 2-21 0,0-11 16 0,0 17-19 16,0-8 16-16,0-9-26 0,-1 12 23 0,1-12-17 16,0 13 13-16,0-13-14 0,0 11 15 0,0-11-16 15,0 12 16-15,0-12-13 0,0 0 17 0,0 11-11 16,0-11 26-16,0 0-4 0,0 9 16 0,0-9-25 15,0 0 17-15,0 0-19 0,0 0 12 0,0 0-20 16,0 0 16-16,0 0-19 0,1 8 10 0,-1-8-14 16,0 0 17-16,0 0-18 0,0 0 13 0,6-10-19 15,-6 10 17-15,0 0-26 0,4-9 29 0,-4 9-21 16,7-5 20-16,-7 5-19 0,5-10 17 0,-5 10-17 0,8-9 15 16,-8 9-17-16,6-8 17 0,-6 8-15 0,9-10 8 15,-9 10-7-15,8-7 14 0,-8 7-14 16,10-7 13-16,-10 7-14 0,11-10 14 0,-11 10-14 0,10-6 16 15,-10 6-24-15,9-5 26 0,-9 5-18 0,14-6 0 16,-14 6 16-16,12-5-15 0,-12 5-1 0,13-5-1 16,-13 5 21-16,13-1-19 0,-13 1 18 0,12-2-19 15,-12 2 17-15,0 0-17 0,22 0 11 0,-22 0-11 16,11 3 18-16,-11-3-17 0,16 5 17 0,-16-5-17 16,13 8 19-16,-13-8-22 0,11 6 23 0,-11-6-19 15,13 8 19-15,-5-3-18 0,-8-5 21 0,12 9-24 16,-12-9 21-16,9 10-14 0,-4-3 15 0,-5-7-14 15,9 10 14-15,-6-3-16 0,2 0 18 0,-5-7-16 16,6 11 17-16,-6-11-17 0,5 13 17 0,-5-13-16 16,6 11 19-16,-6-11-21 0,3 14 24 0,-3-14-17 15,2 10 15-15,-2-10-16 0,0 14 17 0,0-14-20 16,0 12 13-16,0-12-10 0,-2 12 15 0,2-12-18 16,-2 10 14-16,2-10-16 0,-3 13 14 0,3-13-18 15,-4 10 16-15,4-10-16 0,-2 12 19 0,2-12-20 16,-5 8 17-16,5-8-17 0,-8 10 11 0,8-10-9 15,-7 9 1-15,7-9 0 0,-6 9 3 0,6-9-3 0,-12 10 4 16,12-10-2-16,-7 7 18 0,7-7-19 0,-12 7 0 16,5-2 3-16,7-5-4 0,-14 8 2 0,14-8 1 15,-11 6 0-15,11-6 0 0,-13 4 2 0,13-4 1 16,-12 6-2-16,12-6 1 0,-16 5-1 0,16-5 4 16,-11 1-3-16,11-1 16 0,0 0-17 0,-20 2 14 15,20-2-18-15,-14-2 18 0,14 2-16 0,0 0 10 16,-17-3-9-16,17 3 10 0,0 0-19 0,-13-3 12 15,13 3-9-15,0 0 15 0,0 0-24 0,-11-3 7 16,11 3-29-16,0 0-19 0,0 0-34 0,0 0-20 16,0 0-62-16,0 0-48 0,0 0-60 0,0 0-34 15,0 0-78-15,4-7-139 0,-4 7-382 0,7-3-481 16</inkml:trace>
          <inkml:trace contextRef="#ctx0" brushRef="#br2" timeOffset="49440.9243">9031 1811 32 0,'0'0'497'0,"4"-7"-111"0,-4 7-53 16,0 0-55-16,0 0-20 0,3-9-29 0,-3 9-37 15,0 0-16-15,0 0-27 0,0 0-20 0,6-6-9 16,-6 6-8-16,0 0 3 0,0 0 3 0,0 0-3 16,0 0 1-16,0 0-4 0,0 0 7 0,0 0 7 15,0 0 15-15,0 0 1 0,0 0-8 0,0 0 19 16,0 0-27-16,-11 8 1 0,9 1-15 0,-3-4 9 15,-1 3-21-15,-3 3 3 0,3-2-2 0,-6 4-3 16,1 0-3-16,-1 4-4 0,-1 4-18 0,0-1-4 16,-1 1-14-16,-4-1-5 0,5 1-5 0,-4 0-10 15,1 2 5-15,-2 2-23 0,-2 1 12 0,5-7-18 16,0 4 9-16,3-2-17 0,-2 1 14 0,0-4-16 16,2 1 13-16,3-4-15 0,-1-1 17 0,-1 5-23 15,3-9 21-15,1 4-25 0,0-5 29 0,1 2-27 0,3-2 19 16,-2-3-18-16,0 1 12 0,5-7-23 0,-7 11 0 15,7-11-22-15,-5 11-14 0,5-11-21 0,-5 8-47 16,5-8-66-16,0 0-97 0,0 0-70 0,0 0-38 16,0 0-56-16,0 0-91 0,-5-8-492 0,5 8-645 15</inkml:trace>
          <inkml:trace contextRef="#ctx0" brushRef="#br2" timeOffset="49870.2208">8733 1916 82 0,'-4'-11'344'16,"4"11"-61"-16,-1-9-60 0,1 9-8 0,-3-10-25 16,3 10-17-16,-2-8-17 0,2 8-11 0,0 0-11 15,-3-11-13-15,3 11-1 0,0 0-16 0,-4-11 0 16,4 11-12-16,0 0-9 0,0 0-7 0,-5-6-11 0,5 6-17 15,0 0-2-15,0 0-6 0,0 0-10 16,0 0 4-16,0 0 12 0,0 0 1 0,0 0-19 16,-12 1 8-16,12-1-6 0,0 0 0 0,-2 7-2 15,2-7 4-15,0 0-15 0,-4 9-8 0,4-9 8 0,0 0 6 16,0 11-9-16,0-11 7 0,0 0-14 0,0 0 12 16,6 7-7-16,-6-7 7 0,0 0-13 15,9 4 7-15,-9-4-6 0,0 0 6 0,12 3-17 0,-12-3 14 16,0 0-10-16,13-3 8 0,-13 3-6 0,7-4-3 15,-7 4-5-15,9-6 3 0,-9 6 3 0,6-7 1 16,-6 7 0-16,3-9-3 0,-3 9 2 0,0-7-6 16,0 7 3-16,-2-10 1 0,2 10 0 0,-5-8-1 15,5 8 2-15,-8-6-11 0,8 6-23 0,0 0 14 16,-15-4-5-16,15 4-28 0,0 0-26 0,-17 3-30 16,17-3-34-16,-12 4-55 0,12-4-72 0,-11 10-131 15,11-10-233-15,-8 10-146 0</inkml:trace>
          <inkml:trace contextRef="#ctx0" brushRef="#br2" timeOffset="50546.9243">9152 2229 309 0,'0'0'375'0,"0"0"-60"0,-14-1-33 0,14 1-48 16,0 0-10-16,-9-5-21 0,9 5-24 0,0 0-22 16,-9-5-35-16,9 5-26 0,0 0-22 0,0 0-5 15,-12-1 4-15,12 1 3 0,0 0 3 0,-11 5-6 16,11-5-15-16,0 0-1 0,-12 6-6 0,12-6-1 15,-10 3 1-15,10-3-10 0,-7 7-3 0,7-7-4 16,-6 8-4-16,6-8-1 0,-5 6-1 0,5-6-1 16,0 0-7-16,-7 7 4 0,7-7-2 0,0 0 1 15,-1 8 4-15,1-8-2 0,0 0 4 0,0 0-2 16,0 0 8-16,1 9-4 0,-1-9-6 0,0 0 0 16,0 0-4-16,16-2-3 0,-16 2-7 0,7-4 3 0,-7 4-2 15,12-7-5-15,-12 7 4 0,10-8-3 16,-10 8 3-16,7-5 5 0,-7 5 14 0,9-11 0 15,-9 11-1-15,4-10 5 0,-4 10 3 0,4-11 0 16,-4 11-12-16,-2-11 3 0,2 11-6 0,-3-8-4 0,3 8 9 16,-11-9-18-16,11 9 12 0,-9-7-19 0,9 7 14 15,-15-1-18-15,15 1 15 0,0 0-14 16,-20 0 11-16,20 0-15 0,-14 1 13 0,14-1-15 0,-12 4-3 16,12-4 5-16,-10 4 2 0,10-4 3 0,-7 8-1 15,7-8-2-15,-6 8 2 0,6-8-5 0,-3 6 9 16,3-6-2-16,2 9 2 0,-2-9-3 0,0 0 4 15,5 9-1-15,-5-9-4 0,8 3 1 0,-8-3 4 16,0 0-2-16,11 4 0 0,-11-4 1 0,0 0 1 16,17-2-7-16,-17 2 7 0,0 0-1 0,17-2 0 15,-17 2-3-15,8-5 4 0,-8 5-3 0,10-5-4 16,-10 5 7-16,5-7-1 0,-5 7-1 0,0 0-5 16,7-10 0-16,-7 10-2 0,0 0-8 0,-3-8 4 15,3 8-8-15,-4-8 10 0,4 8-29 0,0 0-6 0,-10-5-30 16,10 5-27-16,0 0-35 0,-9-4-26 15,9 4-29-15,0 0-36 0,-12-2-47 0,12 2-69 16,0 0-88-16,0 0-275 0,0 0-209 0</inkml:trace>
        </inkml:traceGroup>
        <inkml:traceGroup>
          <inkml:annotationXML>
            <emma:emma xmlns:emma="http://www.w3.org/2003/04/emma" version="1.0">
              <emma:interpretation id="{BBD2C776-358E-430E-9299-1E98C10EAB9D}" emma:medium="tactile" emma:mode="ink">
                <msink:context xmlns:msink="http://schemas.microsoft.com/ink/2010/main" type="inkWord" rotatedBoundingBox="10909,9185 11157,9175 11163,9318 10915,9329"/>
              </emma:interpretation>
              <emma:one-of disjunction-type="recognition" id="oneOf16">
                <emma:interpretation id="interp76" emma:lang="en-US" emma:confidence="0.5">
                  <emma:literal>=</emma:literal>
                </emma:interpretation>
                <emma:interpretation id="interp77" emma:lang="en-US" emma:confidence="0">
                  <emma:literal>_</emma:literal>
                </emma:interpretation>
                <emma:interpretation id="interp78" emma:lang="en-US" emma:confidence="0">
                  <emma:literal>c</emma:literal>
                </emma:interpretation>
                <emma:interpretation id="interp79" emma:lang="en-US" emma:confidence="0">
                  <emma:literal>-</emma:literal>
                </emma:interpretation>
                <emma:interpretation id="interp80" emma:lang="en-US" emma:confidence="0">
                  <emma:literal>5</emma:literal>
                </emma:interpretation>
              </emma:one-of>
            </emma:emma>
          </inkml:annotationXML>
          <inkml:trace contextRef="#ctx0" brushRef="#br2" timeOffset="51101.2775">9563 2074 233 0,'0'0'413'16,"-11"6"-95"-16,11-6-29 0,0 0-49 0,-13 6-3 16,13-6-19-16,0 0-20 0,0 0-21 0,-7 5-31 15,7-5-21-15,0 0 0 0,0 0-15 0,0 0-15 16,14 3-16-16,-14-3-8 0,0 0-9 0,22 0-15 15,-22 0-4-15,19 0-10 0,-19 0-5 0,25 0-1 16,-11-1-9-16,-14 1-3 0,29-2-6 0,-29 2 1 16,27-2-1-16,-27 2-2 0,24-1-4 0,-24 1-6 15,22 0 9-15,-22 0-21 0,18-2 7 0,-18 2-67 16,19 0-97-16,-19 0-90 0,0 0-178 0,15-4-327 0,-15 4-281 16</inkml:trace>
          <inkml:trace contextRef="#ctx0" brushRef="#br2" timeOffset="50872.9658">9543 1987 279 0,'0'0'469'15,"0"0"-85"-15,0 0-82 0,0 0-4 0,3-8-11 16,-3 8-24-16,0 0-24 0,0 0-41 0,0 0-25 16,0 0-26-16,0 0-8 0,0 0-15 0,0-8 5 15,0 8-13-15,0 0 14 0,0 0-19 0,0 0 2 16,0 0-30-16,0 0 1 0,0 0-28 0,9-5 5 15,-9 5-26-15,8-5 9 0,-8 5-29 0,13-3 16 16,-13 3-22-16,15-1 15 0,-15 1-23 0,22-3 17 16,-22 3-18-16,25-3 13 0,-25 3-15 0,26-1 9 15,-26 1-13-15,23-3 3 0,-23 3-7 0,19 0 5 0,-19 0-43 16,22 0-37-16,-22 0-50 0,15 0-33 16,-15 0-43-16,0 0-37 0,19 4 5 0,-19-4-49 15,0 0-78-15,0 0-438 0,6 4-339 0</inkml:trace>
        </inkml:traceGroup>
        <inkml:traceGroup>
          <inkml:annotationXML>
            <emma:emma xmlns:emma="http://www.w3.org/2003/04/emma" version="1.0">
              <emma:interpretation id="{DB55DBE7-646A-4F0D-A3E4-DCD154D7DB05}" emma:medium="tactile" emma:mode="ink">
                <msink:context xmlns:msink="http://schemas.microsoft.com/ink/2010/main" type="inkWord" rotatedBoundingBox="11460,8785 12673,8733 12699,9338 11485,9390"/>
              </emma:interpretation>
              <emma:one-of disjunction-type="recognition" id="oneOf17">
                <emma:interpretation id="interp81" emma:lang="en-US" emma:confidence="0.5">
                  <emma:literal>E</emma:literal>
                </emma:interpretation>
                <emma:interpretation id="interp82" emma:lang="en-US" emma:confidence="0">
                  <emma:literal>*</emma:literal>
                </emma:interpretation>
                <emma:interpretation id="interp83" emma:lang="en-US" emma:confidence="0">
                  <emma:literal>I</emma:literal>
                </emma:interpretation>
                <emma:interpretation id="interp84" emma:lang="en-US" emma:confidence="0">
                  <emma:literal>&amp;</emma:literal>
                </emma:interpretation>
                <emma:interpretation id="interp85" emma:lang="en-US" emma:confidence="0">
                  <emma:literal>.</emma:literal>
                </emma:interpretation>
              </emma:one-of>
            </emma:emma>
          </inkml:annotationXML>
          <inkml:trace contextRef="#ctx0" brushRef="#br2" timeOffset="51801.132">10425 1586 242 0,'0'0'390'0,"0"0"-49"0,0 0-66 16,-6-7 9-16,6 7-74 0,0 0-1 0,0 0 1 15,0 0-68-15,-5-5 3 0,5 5-9 0,0 0-40 16,0 0 26-16,0 0-35 0,0 0 23 0,0 0-43 16,0-8 10-16,0 8-42 0,12-4 18 0,-12 4-25 15,21-6 16-15,-8 4-29 0,-1-1 22 0,4 0-29 16,1 2 11-16,1-3-14 0,1 2 17 0,3-1-22 16,-5 2 18-16,6-1-25 0,-1-1 24 0,-3 1-38 0,-1 2 35 15,-1 0-20-15,-1-3 23 0,0 3-23 16,-2-1 17-16,-14 1-25 0,22 0 8 0,-22 0-30 15,22-2 15-15,-22 2-47 0,13 2 17 0,-13-2-69 16,12 1-14-16,-12-1-92 0,0 0-74 0,0 0-483 0,0 10-303 16</inkml:trace>
          <inkml:trace contextRef="#ctx0" brushRef="#br2" timeOffset="52473.0058">10466 1605 2 0,'-6'8'344'0,"6"-8"-95"16,0 0-35-16,0 0-15 0,-7 5-2 0,7-5-33 15,0 0 5-15,-4 8-44 0,4-8 28 0,0 0-44 16,-2 11 31-16,2-11-45 0,-3 9 40 0,3-9-17 15,3 12-15-15,-3-12 3 0,0 14-4 0,0-14-1 16,1 16-3-16,0-10-2 0,3 3-7 0,-3 0-5 16,-1 0 2-16,2 2 1 0,0-4-11 0,0 3-13 15,-1 1 1-15,-1-2 4 0,0 1-11 0,0-2 0 0,0 2-7 16,1 0-6-16,-1-3-9 0,0 1 7 16,0-8-13-16,0 16 5 0,0-16-16 0,3 14 9 15,-3-14-12-15,0 10 17 0,0-10 2 0,0 12 20 0,0-12-15 16,0 0 25-16,0 8-18 0,0-8 9 0,0 0-26 15,0 0 11-15,0 0-24 0,0 0-2 16,0 0-4-16,0 0-1 0,0 0 0 0,9-4-7 0,-9 4 0 16,4-8 2-16,-4 8-4 0,6-9 2 0,-6 9-1 15,7-10-1-15,-7 10 0 0,9-12-3 0,-9 12 6 16,7-9-3-16,-7 9 1 0,11-11-1 0,-11 11-1 16,10-9-1-16,-2 6 1 0,-8 3-4 0,12-10 4 15,-12 10 2-15,14-6-5 0,-14 6 2 0,14-4 4 16,-14 4-3-16,13-3-3 0,-13 3 7 0,15-1-3 15,-15 1 2-15,17 1-3 0,-17-1 1 0,16 2 0 16,-16-2-3-16,17 5 5 0,-17-5-1 0,14 9 0 16,-5-2-2-16,-1-3 3 0,-2 2-2 0,3 1-3 15,-1 1 6-15,-2-1 14 0,1 0-18 0,1 3 15 16,-4-3-14-16,1 5 16 0,0-4-18 0,-1 1 24 16,-2 2-14-16,1-4 20 0,0 5-17 0,-3-5 21 15,0-7-17-15,0 18 16 0,-3-11-11 0,-1 0 15 16,0 3-18-16,2-4 11 0,-4 2-19 0,0-3 13 0,1 1-16 15,-2-1 13-15,7-5-17 0,-15 11 11 16,15-11-11-16,-14 5 11 0,14-5-26 0,-16 3 17 16,16-3-25-16,-18 3-6 0,18-3-56 0,-22 2-38 0,22-2-59 15,-22 1-41-15,22-1-49 0,-23 0-55 0,23 0-3 16,-25 0-61-16,25 0-133 0,-22 0-233 0,22 0-265 16</inkml:trace>
          <inkml:trace contextRef="#ctx0" brushRef="#br2" timeOffset="52971.1257">10183 2141 211 0,'-17'-2'368'0,"17"2"-58"15,-16 0-26-15,16 0-38 0,-11-2-28 0,11 2-29 16,0 0-34-16,0 0-27 0,-20 0-21 0,20 0-19 0,0 0-27 16,0 0 2-16,0 0-6 0,-17-2-1 0,17 2-8 15,0 0-5-15,0 0-9 0,0 0-1 16,0 0 0-16,0 0 4 0,0 0-6 0,0 0-6 15,0 0-1-15,12 4-5 0,-12-4-2 0,19 2-5 0,-3-2-3 16,1 1-2-16,1-1-3 0,5 1 0 0,0-1 1 16,6 2-4-16,1-2 0 0,5 0 2 0,3-2 1 15,3 2-5-15,5-2 5 0,3 0-2 0,1 0-2 16,-1 0 2-16,2 2 0 0,-1-3 0 0,0 1-4 16,2-1 7-16,-4 0-4 0,1 0 2 0,-4 0-2 15,-2 0-1-15,-3-1 1 0,-5 1-2 0,-5 1-5 16,-4-1 8-16,-2 1 3 0,-7-1 9 0,1 2 6 15,-1-1 2-15,-1 2-5 0,-3-1-9 0,-13 1 19 16,23-3-15-16,-23 3-5 0,17 0-1 0,-17 0-3 16,18-2-3-16,-18 2-10 0,11-1 12 0,-11 1-14 15,0 0-22-15,17 1-24 0,-17-1-36 0,0 0-40 16,9 4-64-16,-9-4-72 0,0 0-455 0,-5 6-232 16</inkml:trace>
          <inkml:trace contextRef="#ctx0" brushRef="#br2" timeOffset="55581.1891">10322 1756 234 0,'0'0'264'0,"0"0"-30"0,-10-5-24 16,10 5-34-16,0 0-1 0,-13-6-48 0,13 6 17 16,0 0-29-16,-13-4 20 0,13 4-35 0,0 0 37 15,-14-3-3-15,14 3-17 0,0 0-6 0,-12-4-5 16,12 4-7-16,0 0-5 0,0 0-4 0,-9-4-17 16,9 4-5-16,0 0-14 0,0 0-11 0,-10-3-7 15,10 3-15-15,0 0 6 0,0 0-13 0,0 0 2 16,0 0 3-16,0 0 3 0,0 0-2 0,0 0-5 15,0 0 6-15,6 5-4 0,-6-5-3 0,24 3-5 16,-8-2 2-16,3-1-4 0,4 3-4 0,0-3 5 16,6 0-5-16,3 3 3 0,-1-1-3 0,3 1 1 15,2-1 2-15,1 1-11 0,0-1 10 0,1 0-1 16,-1 1-3-16,0-2 3 0,-1 1-1 0,-1-2 1 16,-1 1-8-16,-5-1 4 0,-4 0 4 0,1 0-5 0,-1 0 3 15,-7 0 1-15,1 0 2 0,-4 0-5 16,1 0 7-16,-16 0 10 0,25 0-7 0,-25 0-1 15,22-1-1-15,-22 1 0 0,17 0-9 0,-17 0 1 0,17 0 3 16,-17 0-6-16,0 0-7 0,18-2-13 0,-18 2-27 16,0 0-31-16,11 2-7 0,-11-2-38 0,0 0-58 15,12 4-84-15,-12-4-133 0,0 0-295 0,0 0-201 16</inkml:trace>
        </inkml:traceGroup>
        <inkml:traceGroup>
          <inkml:annotationXML>
            <emma:emma xmlns:emma="http://www.w3.org/2003/04/emma" version="1.0">
              <emma:interpretation id="{8F7F418F-4466-416B-BFB6-13F12485E326}" emma:medium="tactile" emma:mode="ink">
                <msink:context xmlns:msink="http://schemas.microsoft.com/ink/2010/main" type="inkWord" rotatedBoundingBox="13066,8969 13580,8947 13588,9128 13074,9150"/>
              </emma:interpretation>
              <emma:one-of disjunction-type="recognition" id="oneOf18">
                <emma:interpretation id="interp86" emma:lang="en-US" emma:confidence="0.5">
                  <emma:literal>=</emma:literal>
                </emma:interpretation>
                <emma:interpretation id="interp87" emma:lang="en-US" emma:confidence="0">
                  <emma:literal>_</emma:literal>
                </emma:interpretation>
                <emma:interpretation id="interp88" emma:lang="en-US" emma:confidence="0">
                  <emma:literal>-</emma:literal>
                </emma:interpretation>
                <emma:interpretation id="interp89" emma:lang="en-US" emma:confidence="0">
                  <emma:literal>.</emma:literal>
                </emma:interpretation>
                <emma:interpretation id="interp90" emma:lang="en-US" emma:confidence="0">
                  <emma:literal>,</emma:literal>
                </emma:interpretation>
              </emma:one-of>
            </emma:emma>
          </inkml:annotationXML>
          <inkml:trace contextRef="#ctx0" brushRef="#br2" timeOffset="57037.5445">11721 1775 278 0,'0'0'341'0,"-11"-2"-36"0,11 2-48 16,0 0-5-16,0 0-22 0,-12-2-18 0,12 2-13 15,0 0-10-15,0 0-29 0,0 0-13 0,0 0-15 16,0 0-17-16,-13-2-9 0,13 2-15 0,0 0-2 15,0 0-4-15,0 0-11 0,0 0-10 0,0 0-8 16,0 0-7-16,8-6-7 0,-8 6-7 0,15-1 0 16,-15 1-4-16,20-3-5 0,-6 0-3 0,0 1-4 15,3-1-3-15,0 1-8 0,1 0 5 0,-1 0-6 16,0-1 0-16,1 2-4 0,3-1 4 0,-3 1 2 16,0-2-8-16,-1 2 0 0,-1-3 1 0,-1 2-2 15,0 1-7-15,-3-1 0 0,-12 2-2 0,23 0-20 16,-23 0-50-16,17-2-38 0,-17 2-43 0,15 0-36 15,-15 0-27-15,12 2-58 0,-12-2-143 0,0 0-268 16,8 5-199-16</inkml:trace>
          <inkml:trace contextRef="#ctx0" brushRef="#br2" timeOffset="57325.0887">11829 1909 37 0,'0'0'446'16,"0"0"-127"-16,-12 4-71 0,12-4-46 0,0 0-29 16,0 0-13-16,0 0-14 0,0 0-17 0,0 0-18 15,0 0-19-15,0 0-13 0,0 0-10 0,0 0-4 16,9-6 2-16,-9 6-2 0,0 0-6 0,16-1-4 16,-16 1-5-16,0 0 6 0,22-1-14 0,-22 1 0 15,17 0-15-15,-17 0 7 0,19-2-17 0,-19 2 1 16,22 0-9-16,-22 0 3 0,23-1-5 0,-23 1 2 15,24-2-3-15,-24 2-9 0,23-1 6 0,-23 1-2 16,27 0-3-16,-13-1 4 0,2 1-15 0,-1-2-13 16,0 2-67-16,3-2-17 0,1 2-62 0,1-3-69 15,3-1-104-15,0 2-234 0,0-1-93 0</inkml:trace>
        </inkml:traceGroup>
        <inkml:traceGroup>
          <inkml:annotationXML>
            <emma:emma xmlns:emma="http://www.w3.org/2003/04/emma" version="1.0">
              <emma:interpretation id="{4D5FF00F-97F5-4B41-A120-F6C6CB2CFC04}" emma:medium="tactile" emma:mode="ink">
                <msink:context xmlns:msink="http://schemas.microsoft.com/ink/2010/main" type="inkWord" rotatedBoundingBox="13938,8780 14884,8740 14902,9180 13956,9220"/>
              </emma:interpretation>
              <emma:one-of disjunction-type="recognition" id="oneOf19">
                <emma:interpretation id="interp91" emma:lang="en-US" emma:confidence="0.5">
                  <emma:literal>+</emma:literal>
                </emma:interpretation>
                <emma:interpretation id="interp92" emma:lang="en-US" emma:confidence="0">
                  <emma:literal>t</emma:literal>
                </emma:interpretation>
                <emma:interpretation id="interp93" emma:lang="en-US" emma:confidence="0">
                  <emma:literal>x</emma:literal>
                </emma:interpretation>
                <emma:interpretation id="interp94" emma:lang="en-US" emma:confidence="0">
                  <emma:literal>.</emma:literal>
                </emma:interpretation>
                <emma:interpretation id="interp95" emma:lang="en-US" emma:confidence="0">
                  <emma:literal>,</emma:literal>
                </emma:interpretation>
              </emma:one-of>
            </emma:emma>
          </inkml:annotationXML>
          <inkml:trace contextRef="#ctx0" brushRef="#br2" timeOffset="58155.175">12648 1944 223 0,'0'0'254'0,"-27"0"-60"16,27 0-43-16,-18 2-16 0,18-2-17 0,-15 0-21 15,15 0-11-15,0 0-1 0,-16 1 7 0,16-1 9 16,0 0-13-16,0 0-6 0,0 0-6 0,0 0-2 16,0 0-3-16,0 0-2 0,11 4-2 0,-11-4-12 0,20 0-14 15,-20 0-2-15,28 0-9 0,-7 0-3 16,0 0-7-16,4 0-3 0,4 0-3 0,2-1-5 15,3-2 0-15,1 3 4 0,3-1-4 0,0-3 1 0,6 1 13 16,3-2 6-16,-2 4-9 0,0-2 4 0,-2 0-4 16,-4-1-3-16,0 4-6 0,-5-3-1 0,0 1-1 15,-5-1-7-15,-4 1 6 0,-1 2 0 0,-4-3-4 16,-3 2 10-16,-1-1 6 0,-1 1 1 0,-2 1-9 16,-13 0 7-16,22-1-7 0,-22 1 0 0,18-2-5 15,-18 2-5-15,17 0-2 0,-17 0-3 0,14-1-9 16,-14 1-3-16,0 0-36 0,0 0-58 0,15 3-79 15,-15-3-112-15,0 0-324 0,0 0-133 0</inkml:trace>
          <inkml:trace contextRef="#ctx0" brushRef="#br2" timeOffset="57761.0115">13122 1574 327 0,'-8'-11'327'16,"8"11"-40"-16,-5-9-42 0,5 9-7 0,-5-7-48 15,5 7 19-15,-7-8-52 0,7 8 21 0,-5-6-29 16,5 6-26-16,0 0-53 0,-7-7 21 0,7 7-51 16,0 0 32-16,0 0-48 0,0 0 47 0,0 0 35 15,0 0-21-15,0 0 27 0,0 0 0 0,0 0-5 16,-2 9-3-16,2-9-10 0,1 15-8 0,0-6-15 15,-1 2-6-15,2-2-6 0,0 7-8 0,0-4 2 16,-1 3-7-16,2 2-2 0,-2-3-7 0,0 3-8 16,-1 0-5-16,4-1-3 0,-3 2 7 0,1-1-18 15,0-1 14-15,-1 1-17 0,1-1 12 0,-2 1-18 0,4-2 15 16,-3 0-14-16,-1 1 6 0,1-4-19 0,2 4 2 16,-3-5-42-16,0 3-37 0,-3-4-32 0,3 3-32 15,-1-5-40-15,1 2-71 0,-1-3-22 16,1-7-74-16,-4 15-489 0,4-15-392 0</inkml:trace>
        </inkml:traceGroup>
        <inkml:traceGroup>
          <inkml:annotationXML>
            <emma:emma xmlns:emma="http://www.w3.org/2003/04/emma" version="1.0">
              <emma:interpretation id="{E8B81C77-8688-4E50-A21D-CBB87F6E3382}" emma:medium="tactile" emma:mode="ink">
                <msink:context xmlns:msink="http://schemas.microsoft.com/ink/2010/main" type="inkWord" rotatedBoundingBox="15390,8288 16469,8243 16501,8977 15421,9022"/>
              </emma:interpretation>
              <emma:one-of disjunction-type="recognition" id="oneOf20">
                <emma:interpretation id="interp96" emma:lang="en-US" emma:confidence="0.5">
                  <emma:literal>(I)</emma:literal>
                </emma:interpretation>
                <emma:interpretation id="interp97" emma:lang="en-US" emma:confidence="0.5">
                  <emma:literal>(I )</emma:literal>
                </emma:interpretation>
                <emma:interpretation id="interp98" emma:lang="en-US" emma:confidence="0">
                  <emma:literal>(I))</emma:literal>
                </emma:interpretation>
                <emma:interpretation id="interp99" emma:lang="en-US" emma:confidence="0">
                  <emma:literal>(I ,</emma:literal>
                </emma:interpretation>
                <emma:interpretation id="interp100" emma:lang="en-US" emma:confidence="0">
                  <emma:literal>(I]</emma:literal>
                </emma:interpretation>
              </emma:one-of>
            </emma:emma>
          </inkml:annotationXML>
          <inkml:trace contextRef="#ctx0" brushRef="#br1" timeOffset="147779.7987">14178 1110 319 0,'1'-8'309'0,"-1"8"-35"0,0 0-16 16,4-8-23-16,-4 8-46 0,0 0-6 0,0 0-42 0,0-11 16 15,0 11-28-15,0 0 2 0,0 0-18 0,0 0-22 16,0 0 5-16,0 0-13 0,0-8-1 16,0 8-19-16,0 0 7 0,0 0 3 0,0 0 12 15,-9 5-11-15,9-5-9 0,-7 10 0 0,2-3 17 0,0 2-2 16,-1 0-3-16,0 2-7 0,0 2 7 0,1 3-8 15,-3 1-6-15,-1 1-5 0,2 2-1 0,0 1-3 16,-2 3-11-16,2 2 0 0,-1-1-8 0,-1 2-4 16,3-1-8-16,-2 1-4 0,3-1-3 0,-2 1-7 15,2 0 5-15,1-6-4 0,3 3 0 0,-3-2-4 16,4-1 1-16,0 3 0 0,0-4-6 0,3-2 21 16,-1 0-22-16,5-1 12 0,-2 0-21 0,4 1 6 15,-1-6-16-15,4 4 10 0,-1-5-29 0,5 2-47 16,-2-4-71-16,3 2-53 0,0-4-65 0,3-1-119 15,0-1-89-15,-2 1-340 0,-1-5-358 0</inkml:trace>
          <inkml:trace contextRef="#ctx0" brushRef="#br1" timeOffset="148279.0853">14358 1209 264 0,'0'0'262'0,"0"0"-47"0,0 0-30 0,-6-6-30 16,6 6-12-16,0 0-27 0,0 0-16 0,0 0-22 16,0 0-11-16,-2-8-14 0,2 8-11 0,0 0-5 15,0 0 7-15,0 0 9 0,8-8-1 0,-8 8-2 16,0 0-7-16,15-2-5 0,-15 2-6 0,13-2-4 15,-13 2-3-15,18-4-2 0,-18 4 1 0,24 0 6 16,-10-1-11-16,0-1 17 0,3 2-2 0,1-2-6 16,-1 0-4-16,0 1-6 0,3-1 2 0,-2-1-12 15,1 0 2-15,-1 2-1 0,-2 0-1 0,1-1 0 16,-1 1-4-16,-2-2 0 0,0 2 0 0,-14 1-4 16,21-2 5-16,-21 2-1 0,17-2-2 0,-17 2 0 0,15-2 0 15,-15 2-1-15,13-1-6 0,-13 1 4 16,0 0-3-16,0 0-24 0,0 0-57 0,12 1-59 15,-12-1-73-15,0 0-387 0,0 0-116 0</inkml:trace>
          <inkml:trace contextRef="#ctx0" brushRef="#br1" timeOffset="149058.7073">14367 1523 130 0,'0'0'298'0,"0"0"-67"0,0 0-53 0,0 0-22 15,0 0-29-15,0 0 9 0,0 0-25 0,0 0 13 16,0 0-25-16,0 0 4 0,0 0-28 0,0 0 16 15,0 0-31-15,0 0 20 0,0 0-38 0,0 0 23 16,0 0-37-16,13-2 29 0,-13 2-36 0,13-2 25 16,-13 2-31-16,18-1 30 0,-18 1-36 0,22-3 29 15,-9 2-35-15,-13 1 31 0,27-3-42 0,-12 1 40 16,-2 1-39-16,3-1 32 0,-2 2-34 0,-14 0 34 0,22-3-40 16,-22 3 37-16,22-1-38 0,-22 1 39 0,18-2-38 15,-18 2 38-15,17-2-39 0,-17 2 35 16,13-3-33-16,-13 3 28 0,0 0-25 0,17-3 30 0,-17 3-36 15,0 0 35-15,11-1-7 0,-11 1-34 0,0 0 17 16,12-1-61-16,-12 1-31 0,0 0-90 0,0 0-124 16,14-6-253-16,-14 6-80 0</inkml:trace>
          <inkml:trace contextRef="#ctx0" brushRef="#br1" timeOffset="148674.6803">14609 1183 191 0,'0'0'267'0,"0"0"-62"0,0 0-42 0,0 0-3 16,-5-5-21-16,5 5-16 0,0 0-30 0,0 0-10 15,0 0-30-15,0 0 3 0,0 0-14 0,0 0 26 16,0 0-7-16,0 0 31 0,0 0 0 0,0 0-3 16,0 0 6-16,0 0 0 0,0 0-9 0,-7 5-12 15,7-5-11-15,-3 7 1 0,3-7-12 0,-6 10 6 16,6-10-3-16,-3 11-7 0,1-3-3 0,2-8-7 15,-5 15-23-15,3-7 11 0,1 1 8 0,0 2 1 16,-2 0 1-16,3 1 1 0,-2 0-16 0,-1 1 9 16,2 0 7-16,1 0-1 0,-2 0 2 0,-1 0-5 0,3-1-4 15,-2 2-11-15,1-1 6 0,-3-2-9 0,4 0-2 16,-1 0 0-16,-2-2-3 0,2 2 1 16,1-2-9-16,-1-1 2 0,-1 0-1 0,2-8 1 15,-2 15 2-15,2-15-5 0,-3 12 0 0,3-12-4 0,-2 12-4 16,2-12 5-16,-2 9-5 0,2-9-7 0,0 0-23 15,-1 11-32-15,1-11-38 0,0 0-34 0,-1 9-65 16,1-9-45-16,0 0-105 0,0 0-302 0,0 0-165 16</inkml:trace>
          <inkml:trace contextRef="#ctx0" brushRef="#br1" timeOffset="149656.4676">14937 1047 282 0,'0'0'280'0,"0"0"-30"0,0 0-24 16,-3-7-32-16,3 7-28 0,0 0-21 0,0 0-9 0,0 0-13 15,0-8-13-15,0 8 2 0,0 0-14 0,0 0-32 16,0 0 28-16,0 0-21 0,-6-7 12 16,6 7-14-16,0 0 2 0,0 0-3 0,0 0-5 0,0 0-1 15,0 0-10-15,0 0 17 0,0 0-16 0,0 0 11 16,0 0-7-16,0 0 3 0,-2-7-13 0,2 7 7 15,0 0-10-15,0 0 2 0,0 0-12 0,0 0-1 16,0 0 15-16,0 0 19 0,0 0-8 0,0 0 7 16,6 9-15-16,-6-9 6 0,5 5-12 0,-5-5 9 15,6 7-15-15,-6-7 5 0,7 10-13 0,-7-10 12 16,11 11-15-16,-6-5 25 0,1 1-14 0,2 0 1 16,-3 1-5-16,2 1-6 0,2 0-3 0,-1-1 0 15,-3 3 8-15,4-2 4 0,-3 0-1 0,2 3 0 16,-1-1-2-16,-2 1 2 0,1-1-7 0,-1 2-1 15,4 2-2-15,-3-2 1 0,-2 3-2 0,1-1-2 16,0 2-4-16,-1-3-3 0,-2 3-4 0,1-2-3 16,0 3 2-16,-3-1-4 0,0-1 0 0,-3 0-5 15,0 3 5-15,-2 2-6 0,1-3 0 0,-5-1 0 16,4 1 3-16,-7-2-4 0,1 0 1 0,-2 3 2 16,-3-3-9-16,-2 1 1 0,1-2-3 0,-2 0-14 15,-2 0-20-15,2-2-36 0,1-5-40 0,-2 2-41 16,2-1-45-16,1 1-41 0,-1-5-20 0,1 1-49 0,1-1-68 15,1-2-83-15,0 2-367 0,-1-2-365 0</inkml:trace>
        </inkml:traceGroup>
      </inkml:traceGroup>
    </inkml:traceGroup>
    <inkml:traceGroup>
      <inkml:annotationXML>
        <emma:emma xmlns:emma="http://www.w3.org/2003/04/emma" version="1.0">
          <emma:interpretation id="{E7ECE2F3-51F7-4E35-B687-B2556A57EB78}" emma:medium="tactile" emma:mode="ink">
            <msink:context xmlns:msink="http://schemas.microsoft.com/ink/2010/main" type="paragraph" rotatedBoundingBox="11336,9519 21026,8679 21116,9725 11426,105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39D2FC5-D14A-4504-84FB-65E8E8E1DF02}" emma:medium="tactile" emma:mode="ink">
              <msink:context xmlns:msink="http://schemas.microsoft.com/ink/2010/main" type="line" rotatedBoundingBox="11336,9519 21026,8679 21116,9725 11426,10565"/>
            </emma:interpretation>
          </emma:emma>
        </inkml:annotationXML>
        <inkml:traceGroup>
          <inkml:annotationXML>
            <emma:emma xmlns:emma="http://www.w3.org/2003/04/emma" version="1.0">
              <emma:interpretation id="{04D28BC3-85BC-42D3-B12B-635A7332A111}" emma:medium="tactile" emma:mode="ink">
                <msink:context xmlns:msink="http://schemas.microsoft.com/ink/2010/main" type="inkWord" rotatedBoundingBox="11348,9655 12812,9529 12850,9961 11385,10088"/>
              </emma:interpretation>
              <emma:one-of disjunction-type="recognition" id="oneOf21">
                <emma:interpretation id="interp101" emma:lang="en-US" emma:confidence="0.5">
                  <emma:literal>too</emma:literal>
                </emma:interpretation>
                <emma:interpretation id="interp102" emma:lang="en-US" emma:confidence="0">
                  <emma:literal>to</emma:literal>
                </emma:interpretation>
                <emma:interpretation id="interp103" emma:lang="en-US" emma:confidence="0">
                  <emma:literal>Too</emma:literal>
                </emma:interpretation>
                <emma:interpretation id="interp104" emma:lang="en-US" emma:confidence="0">
                  <emma:literal>800</emma:literal>
                </emma:interpretation>
                <emma:interpretation id="interp105" emma:lang="en-US" emma:confidence="0">
                  <emma:literal>00</emma:literal>
                </emma:interpretation>
              </emma:one-of>
            </emma:emma>
          </inkml:annotationXML>
          <inkml:trace contextRef="#ctx0" brushRef="#br2" timeOffset="53464.134">10441 2430 326 0,'0'0'383'0,"-5"-7"-85"0,5 7-1 0,0 0-80 16,-4-11 19-16,4 11-27 0,0 0-3 0,-1-10-22 16,1 10-21-16,0 0-11 0,-4-8-6 0,4 8-10 15,0 0-6-15,0 0-7 0,0 0-9 0,-1-10-16 16,1 10-19-16,0 0-8 0,0 0-16 0,0 0-10 15,0 0-1-15,0 0 22 0,0 0 9 0,-5 8-9 16,5-8-1-16,0 10-4 0,0-10-5 0,0 16 10 16,0-8 9-16,0 3 0 0,0-1-10 0,0 4-4 0,0-1-7 15,0 2-7-15,0 0 1 0,0-2-6 0,0 4-5 16,0 0-2-16,0-2-10 0,1 2 2 16,-1 0 5-16,3-1-13 0,-3-1 10 0,1 3-19 15,-1-3 9-15,0-1-16 0,0 3 14 0,0-4-17 0,1 1 17 16,2-2-19-16,-3-1 15 0,0-2-15 0,0 1 17 15,0-10-21-15,0 16 18 0,1-9-18 0,-1-7 17 16,0 11-23-16,0-11 16 0,0 11-24 0,0-11 1 16,0 0-64-16,0 10-49 0,0-10-77 0,0 0-55 15,0 0-47-15,0 0-66 0,0 0-98 0,0 0-477 16,1-11-536-16</inkml:trace>
          <inkml:trace contextRef="#ctx0" brushRef="#br2" timeOffset="54085.2772">10787 2511 194 0,'0'0'313'0,"0"0"-68"0,9-5-35 16,-9 5 1-16,0 0-43 0,0 0-7 0,9-4-43 15,-9 4 5-15,0 0-47 0,0 0 30 0,7-7-34 16,-7 7 29-16,0 0-39 0,0 0 33 0,5-6-6 0,-5 6-3 15,0 0-20-15,1-7-12 0,-1 7-2 0,0 0-4 16,3-10-4-16,-3 10-3 0,0 0 0 0,-3-8-4 16,3 8-2-16,0 0 1 0,-3-9-8 15,3 9 11-15,0 0-6 0,-7-10 8 0,7 10-2 0,0 0 2 16,-8-5-4-16,8 5 1 0,0 0-3 0,-8-6-5 16,8 6 0-16,0 0 3 0,-14-2 5 0,14 2 0 15,0 0-1-15,-18 3 2 0,18-3 2 0,-12 5 3 16,12-5-1-16,-13 5 7 0,13-5-2 0,-11 9-6 15,4-4-1-15,-1 1 1 0,2 0-4 0,-1 2 3 16,2 1-1-16,-1-2-2 0,1 4 1 0,2-2 1 16,-2 2-3-16,1 0-8 0,1-1 2 0,1 2-4 15,-1 1-3-15,1-2-4 0,0 4-1 0,2-6 1 16,0 6-4-16,2-4 5 0,0 3-3 0,1-2-1 16,1 0 10-16,-3-2-16 0,5 3 15 0,0-5-20 15,-3 4 22-15,5-4-17 0,-3-1 16 0,2 3-18 16,3-3 14-16,-2 0-18 0,2-4 13 0,-1 4-16 15,0-3 16-15,2-1-20 0,-11-3 17 0,22 3-20 16,-22-3 15-16,22-2-14 0,-22 2 18 0,23-2-21 16,-11-3 19-16,-1 1-19 0,2-2 1 0,-1 1-1 15,-2-2 3-15,1-3 0 0,-4 1 2 0,4 1 2 16,-3-5-1-16,-2 2 1 0,2 1-6 0,-4-4 8 0,1 1-1 16,-1 2 2-16,-3-3-3 0,3-1-2 0,-4 1 1 15,0-1-4-15,0 1 5 0,-4 1-1 0,3-4-1 16,-3 4-3-16,-3 0-1 0,2 1-1 0,-1 0-9 15,1 3 2-15,-7-2-3 0,4 4-8 0,-1 1-15 16,-3-2-23-16,1 5-23 0,-1-1-20 0,-1 3-19 16,13 1-33-16,-23-1-23 0,23 1-12 0,-22 0-23 15,22 0-43-15,-18 2-32 0,18-2-66 0,-16 5-394 16,16-5-260-16</inkml:trace>
          <inkml:trace contextRef="#ctx0" brushRef="#br2" timeOffset="54763.3197">11272 2426 407 0,'0'0'328'0,"0"0"-75"16,9-3-7-16,-9 3-72 0,0 0 12 0,0 0-60 15,4-7 14-15,-4 7-11 0,0 0-14 0,0 0-9 16,-1-9-1-16,1 9-14 0,0 0-12 0,-5-6-5 0,5 6 1 16,0 0-5-16,-9-4 0 0,9 4-10 0,0 0-1 15,-15-2 7-15,15 2-7 0,0 0 2 16,-14 2-1-16,14-2 1 0,-10 5-4 0,10-5-7 0,-12 6-3 16,12-6 0-16,-13 9 1 0,13-9-4 0,-13 9 2 15,9 0-1-15,-3-2 5 0,3 1-5 0,-1 1 0 16,1 1-2-16,-1-1-8 0,2 1 20 0,-1 1-3 15,3-1 1-15,-1-2-8 0,0 5 1 0,1-2-4 16,-1-1-6-16,2 0-9 0,0 1 0 0,0-1-4 16,0 0-7-16,2 1 19 0,-1-1-20 0,-1 0 16 15,2-2-22-15,0 1 19 0,-1 0-15 0,3-4 14 16,-1 5-16-16,-1-3 16 0,-2-7-17 0,7 10 13 16,-7-10-19-16,7 13 19 0,-7-13-25 0,12 7 21 15,-12-7-21-15,12 6 20 0,-12-6-21 0,15 5 17 16,-15-5-20-16,14 3 2 0,-14-3 1 0,20 0 5 15,-20 0-5-15,17-3 0 0,-17 3 1 0,18-4 1 16,-18 4 1-16,18-3 2 0,-18 3-3 0,18-7 0 16,-9 4 0-16,-9 3 1 0,14-9-4 0,-14 9 5 0,17-8 0 15,-17 8 0-15,16-5-1 0,-16 5 1 16,13-11 0-16,-13 11-5 0,11-8 6 0,-11 8-2 16,12-8-2-16,-7 2 4 0,-5 6 3 0,10-11-2 0,-10 11-1 15,7-11 5-15,-7 11 0 0,8-13-1 0,-8 13 1 16,4-15-1-16,-3 8-1 0,-1 7-2 0,1-17 7 15,-1 17-4-15,-1-12 0 0,1 2 0 0,0 10-1 16,-5-13-2-16,2 6-4 0,-1 0 5 0,-1 0 0 16,-1-1-4-16,0-1 3 0,-1 4-1 0,-2-3 1 15,2 0-6-15,-3 3 5 0,3-1-1 0,-2 0-1 16,0-1 1-16,9 7-1 0,-18-7 0 0,8 3-6 16,10 4-4-16,-17-6-8 0,17 6-22 0,-20-5-53 15,20 5-52-15,-20 0-70 0,20 0-48 0,-18 0-67 16,18 0-104-16,-13 0-521 0,13 0-540 0</inkml:trace>
          <inkml:trace contextRef="#ctx0" brushRef="#br2" timeOffset="56303.3125">10032 2550 270 0,'0'0'324'0,"0"0"-40"15,-15 4-64-15,15-4-12 0,0 0-42 0,-13 4 16 16,13-4-36-16,0 0 25 0,-14 1-13 0,14-1-16 16,0 0-24-16,0 0-29 0,0 0-5 0,-13 2-2 15,13-2-13-15,0 0-7 0,0 0-15 0,0 0-6 16,0 0-3-16,0 0-12 0,13-2-3 0,-13 2-3 16,20-1-6-16,-7 1-6 0,4-3 2 0,1 2-2 15,6-1-3-15,3 1-2 0,3 0 0 0,7-7 2 16,-1 7-2-16,10-1-6 0,0 0 14 0,1-1 1 0,5 0 5 15,6 0-2-15,3-2-1 0,-12 1-6 16,1 2-3-16,2-2 8 0,-4 0 0 0,1 1-3 16,-2-1 0-16,-5-2-5 0,1 3-4 0,-7 1 0 0,-1-3 11 15,-5 1 5-15,1 0 8 0,-6 0 3 0,-2 1-2 16,-1 1-5-16,0-2-1 0,-6 3 5 0,-1-2 3 16,2 0 2-16,-5 0-3 0,1 0-4 0,1 1-6 15,-14 2-3-15,19-3-4 0,-19 3-1 0,17-4-1 16,-17 4-1-16,13-1-3 0,-13 1-4 0,14-2-6 15,-14 2 1-15,12-2-12 0,-12 2-45 0,0 0-55 16,13-1-61-16,-13 1-89 0,0 0-146 0,0 0-363 16,0 0-294-16</inkml:trace>
        </inkml:traceGroup>
        <inkml:traceGroup>
          <inkml:annotationXML>
            <emma:emma xmlns:emma="http://www.w3.org/2003/04/emma" version="1.0">
              <emma:interpretation id="{80002D09-0103-4D75-806C-A26DF2CAE6F0}" emma:medium="tactile" emma:mode="ink">
                <msink:context xmlns:msink="http://schemas.microsoft.com/ink/2010/main" type="inkWord" rotatedBoundingBox="14100,9501 14960,9426 15001,9901 14141,9975"/>
              </emma:interpretation>
              <emma:one-of disjunction-type="recognition" id="oneOf22">
                <emma:interpretation id="interp106" emma:lang="en-US" emma:confidence="0.5">
                  <emma:literal>20</emma:literal>
                </emma:interpretation>
                <emma:interpretation id="interp107" emma:lang="en-US" emma:confidence="0">
                  <emma:literal>00</emma:literal>
                </emma:interpretation>
                <emma:interpretation id="interp108" emma:lang="en-US" emma:confidence="0">
                  <emma:literal>TO</emma:literal>
                </emma:interpretation>
                <emma:interpretation id="interp109" emma:lang="en-US" emma:confidence="0">
                  <emma:literal>0</emma:literal>
                </emma:interpretation>
                <emma:interpretation id="interp110" emma:lang="en-US" emma:confidence="0">
                  <emma:literal>SO</emma:literal>
                </emma:interpretation>
              </emma:one-of>
            </emma:emma>
          </inkml:annotationXML>
          <inkml:trace contextRef="#ctx0" brushRef="#br2" timeOffset="58935.3092">12902 2437 212 0,'-15'1'374'15,"15"-1"-69"-15,0 0-19 0,-16 0-76 0,16 0 3 16,0 0-54-16,-17-3 14 0,17 3-54 0,-11-4 26 15,11 4-18-15,-6-6-21 0,6 6 6 0,-9-7-12 16,9 7-3-16,-7-8-11 0,7 8 8 0,-5-9-6 16,5 9-12-16,-2-14-7 0,2 14-10 0,-2-16-10 15,2 16-5-15,2-17 3 0,-1 10-4 0,3-1-11 16,-2-1-4-16,4 1-4 0,0-2-3 0,-1 3-4 16,4 0 0-16,-1-1 0 0,-1 0-6 0,2 3 2 15,-2-1-2-15,4 0-3 0,-11 6-8 0,14-7 5 16,-14 7 1-16,19-5-9 0,-19 5 9 0,17-3-3 15,-17 3 1-15,14 2-6 0,-14-2 4 0,17 3 2 16,-6 0 2-16,-11-3 4 0,13 9 1 0,-7-2 3 16,0 0-5-16,2-1 6 0,-4 5 0 0,1-3 4 15,0 2 1-15,-2-1-2 0,0 0-3 0,-3 3 1 16,0-4 2-16,0 4-4 0,0 0 4 0,-3 2-2 16,0-4-2-16,1 5-3 0,-3-2 0 0,1-1-2 15,-3 1-3-15,2-1 3 0,-1 0 0 0,-1 0 1 16,1 1 3-16,-1-2 2 0,-2 1-3 0,4-2-2 0,-3 1 6 15,-2 0-4-15,3-2 9 0,-2 2-5 16,3-1 4-16,-3 0-1 0,0-2-3 0,1 3 5 16,-1-3-4-16,1-1-1 0,-1 2-4 0,0-1-2 0,0-1 3 15,1 0-7-15,-1 0 3 0,1 0 1 0,-1-1-1 16,2 1-5-16,7-7 2 0,-12 10 0 0,12-10-4 16,-12 9 2-16,12-9 0 0,-10 8 0 0,10-8-3 15,-8 7 5-15,8-7 0 0,-8 4-2 0,8-4 4 16,0 0 1-16,-6 7-1 0,6-7-2 0,0 0 3 15,0 0-2-15,0 0 2 0,5 7-2 0,-5-7-1 16,16-1 0-16,-16 1-4 0,19-2 3 0,-5 1-2 16,1-2-2-16,1 1 2 0,1-1-2 0,0 1 0 15,2-1-1-15,2 0 1 0,-1 1 0 0,-4-1-1 16,3 0 2-16,0 2 2 0,-5-3-5 0,2 2 2 16,-3 1-1-16,0-1-4 0,-13 2 5 0,22-3 1 15,-22 3-1-15,16-3-1 0,-16 3-7 0,16-1 7 16,-16 1-6-16,0 0-2 0,18-3-8 0,-18 3-10 15,0 0-16-15,13-1-23 0,-13 1-32 0,0 0-49 16,0 0-37-16,0 0-23 0,0 0-31 0,0 0-49 0,9-4-61 16,-9 4-504-16,0 0-394 0</inkml:trace>
          <inkml:trace contextRef="#ctx0" brushRef="#br2" timeOffset="59647.5518">13395 2322 108 0,'0'0'386'0,"-4"-13"-92"0,4 13-15 0,0-11-65 16,0 11-10-16,-3-11-25 0,3 11-15 0,-4-8-25 16,4 8-30-16,0 0-18 0,-3-12-16 0,3 12-6 15,0 0 0-15,-3-8 1 0,3 8 3 0,0 0-18 16,0 0 28-16,0 0 6 0,-7-6 1 0,7 6 3 15,0 0-5-15,-10 2-5 0,10-2 0 0,-10 8 1 16,10-8-1-16,-8 11-1 0,8-11-7 0,-10 9-7 16,10-9 6-16,-8 15-7 0,4-8-5 0,-1 2-6 15,0 0-2-15,-1 2 0 0,4 1-5 0,-2-4-3 16,1 6-3-16,0-4-5 0,1 4 0 0,-2-4-1 16,4 5 2-16,-1-2-1 0,0-1-5 0,1 4-7 15,0-5 3-15,0 5-7 0,0-5-2 0,1 3-2 16,0 0-1-16,-1-1-1 0,4-2-7 0,-2 2 8 0,1-2 0 15,0 0-7-15,1 1 7 0,1-2-1 0,-2-1-3 16,2 0-5-16,1-1 4 0,-1-1 2 0,1 2-4 16,0-3-1-16,-1-2 0 0,2 3-5 0,2-1 2 15,-9-6 0-15,14 7 2 0,-14-7-3 0,16 4-1 16,-16-4 3-16,16 2 0 0,-16-2-10 0,20 0 5 16,-20 0 1-16,18-2-3 0,-18 2 0 0,21-4 2 15,-11 1 1-15,-2-1-5 0,3-2 5 0,-2 1 0 16,1-1 1-16,0 0-2 0,-1-3-2 0,-1 1 0 15,-2 1-1-15,3-3 4 0,-2 0 0 0,-1 1 4 16,-1-2 0-16,1 0-2 0,-4 0 3 0,2 0-2 16,-1-2-1-16,0 2 1 0,-1-2-1 0,0 0-1 15,0-1-3-15,-2 0 1 0,0 3 1 0,0-3-1 16,0 4 0-16,0-6-1 0,-2 5 1 0,0-4-3 16,2 4 3-16,-2 0 1 0,-1-2 0 0,1 2-1 15,0 1 3-15,-3 0-1 0,-1 0-3 0,2 1-1 16,-2 0 3-16,1 2-2 0,-3-2 1 0,2 3-1 15,-3-2-1-15,3 0 0 0,-1 3-3 0,0 0 6 16,-2 2-3-16,3-3 1 0,6 6 1 0,-17-8 0 0,17 8-4 16,-14-5-1-16,14 5 3 0,-20-3 2 0,20 3 0 15,-18-4-3-15,18 4 0 0,-17 0-5 0,17 0-1 16,-18 0-1-16,18 0-3 0,-18 4-10 0,18-4-18 16,-16 1-22-16,16-1-32 0,-16 2-27 0,16-2-28 15,-13 4-34-15,13-4-22 0,-11 3-19 0,11-3-26 16,0 0-21-16,-9 6-45 0,9-6-91 0,0 0-361 15,0 0-281-15</inkml:trace>
        </inkml:traceGroup>
        <inkml:traceGroup>
          <inkml:annotationXML>
            <emma:emma xmlns:emma="http://www.w3.org/2003/04/emma" version="1.0">
              <emma:interpretation id="{99202A98-B18E-456F-A288-F6F19CB5F665}" emma:medium="tactile" emma:mode="ink">
                <msink:context xmlns:msink="http://schemas.microsoft.com/ink/2010/main" type="inkWord" rotatedBoundingBox="15391,9320 16509,9223 16586,10118 15469,10215"/>
              </emma:interpretation>
              <emma:one-of disjunction-type="recognition" id="oneOf23">
                <emma:interpretation id="interp111" emma:lang="en-US" emma:confidence="0.5">
                  <emma:literal>(P)</emma:literal>
                </emma:interpretation>
                <emma:interpretation id="interp112" emma:lang="en-US" emma:confidence="0">
                  <emma:literal>CP)</emma:literal>
                </emma:interpretation>
                <emma:interpretation id="interp113" emma:lang="en-US" emma:confidence="0">
                  <emma:literal>(p)</emma:literal>
                </emma:interpretation>
                <emma:interpretation id="interp114" emma:lang="en-US" emma:confidence="0">
                  <emma:literal>(PJ</emma:literal>
                </emma:interpretation>
                <emma:interpretation id="interp115" emma:lang="en-US" emma:confidence="0">
                  <emma:literal>(P</emma:literal>
                </emma:interpretation>
              </emma:one-of>
            </emma:emma>
          </inkml:annotationXML>
          <inkml:trace contextRef="#ctx0" brushRef="#br1" timeOffset="144790.8403">14266 2127 213 0,'0'0'225'16,"0"0"-32"-16,1-10-16 0,-1 10-23 0,0 0-8 16,3-7-7-16,-3 7-12 0,0 0 5 0,0-13-3 0,0 13-13 15,0 0-13-15,0-8 0 0,0 8-7 16,0 0-31-16,-4-7-15 0,4 7 24 0,0 0 17 15,0 0-22-15,0-9 6 0,0 9-19 0,0 0 5 0,0 0-8 16,0 0 5-16,0 0-5 0,0 0-1 0,-5-6 5 16,5 6-1-16,0 0 10 0,0 0-4 0,-12 3 7 15,12-3-16-15,-8 4 7 0,8-4-11 16,-10 8 10-16,10-8-1 0,-8 7 2 0,8-7-3 0,-12 10 7 16,3-1-6-16,4-2 2 0,-1 0 3 0,-1 5 0 15,-2-4-2-15,3 4-4 0,-1-1 2 0,1 0-3 16,-2 3 3-16,-1 3-3 0,4-1-1 0,-3-1-2 15,-2 2-2-15,4 4-3 0,-1-3-5 0,0 0 3 16,-1 1-7-16,5 3-3 0,-6 2-3 0,6-4 4 16,-2 2 0-16,1 0-3 0,0 1-2 0,3-1-7 15,-1 3 12-15,1-2-20 0,1 1 10 0,0 0-20 16,0-3 10-16,1 3-11 0,1-1 13 0,-2-3-19 16,4 1 15-16,-2 0-16 0,3-1 15 0,1 2-6 15,0-3-5-15,-1-1-7 0,6-1-17 0,-4-1-20 16,4-1-41-16,0-4-26 0,1 1-69 0,0-3-59 15,3-2-44-15,-2-2-74 0,4-1-10 0,0-2-100 16,0-4-410-16,1 1-430 0</inkml:trace>
          <inkml:trace contextRef="#ctx0" brushRef="#br1" timeOffset="145349.0991">14473 2322 226 0,'0'0'363'0,"0"0"-61"15,0 0-81-15,-1-8-7 0,1 8-15 0,0 0-21 0,-4-8-24 16,4 8-8-16,0 0-14 0,0 0-12 16,0 0 8-16,-6-8-2 0,6 8-5 0,0 0-3 15,0 0 8-15,0 0 10 0,0 0-15 0,-2-7 4 16,2 7-8-16,0 0-13 0,0 0-17 0,0 0-6 0,0 0-3 15,0 0 11-15,0 0 10 0,0 0-5 0,-7 8-12 16,7-8-10-16,-3 11-2 0,3-11 0 16,-2 15-3-16,0-7-19 0,0 2 6 0,2 1-6 0,0 1 2 15,-1 0-7-15,1 2-5 0,0 0 2 0,-1-1-1 16,1 3-3-16,1-3-3 0,-1 4-5 0,0 0-8 16,1-3 0-16,-1 3 12 0,0 0-19 0,0-3 10 15,0 3-15-15,0 0 9 0,0-1-19 0,-1-3 18 16,0 3-15-16,1-3 10 0,-3 2-11 0,2-2 12 15,1 0-14-15,-1-2 14 0,1 0-16 0,-3-2 14 16,2 2-16-16,1-4 12 0,0-7-19 0,-2 17 13 16,2-17-26-16,-1 13 4 0,1-13-27 0,0 10-12 15,0-10-60-15,0 0-68 0,0 8-68 0,0-8-46 16,0 0-21-16,0 0-58 0,0 0-100 0,7-7-393 16,-7 7-430-16</inkml:trace>
          <inkml:trace contextRef="#ctx0" brushRef="#br1" timeOffset="146183.4203">14491 2319 209 0,'0'0'293'0,"0"0"-61"16,-1-9-20-16,1 9-50 0,0 0 5 0,-4-7-40 15,4 7 3-15,0 0-37 0,-2-9 6 0,2 9-19 16,0 0 8-16,-2-11-10 0,2 11-10 0,0 0-10 16,1-9-8-16,-1 9 2 0,1-9 6 0,-1 9-2 15,0 0-8-15,0-10-1 0,0 10-2 0,6-8-5 16,-6 8-2-16,4-8-4 0,-4 8 2 0,3-8-10 15,-3 8 9-15,6-8-7 0,-6 8-1 0,6-9-4 16,-6 9-1-16,9-7-5 0,-9 7-12 0,7-8 8 16,-7 8 1-16,10-8-2 0,-10 8 6 0,12-8 1 15,-12 8-11-15,10-7 7 0,-10 7-3 0,12-6 1 16,-12 6 1-16,11-5-3 0,-11 5 3 0,12-6 1 16,-12 6-13-16,12-3 10 0,-12 3-1 0,9-4-2 15,-9 4-1-15,13-1-1 0,-13 1-1 0,0 0-6 0,14-5 6 16,-14 5 0-16,0 0 1 0,17 2 2 15,-17-2 4-15,0 0 5 0,16 3-3 0,-16-3 6 16,11 3 0-16,-11-3-3 0,11 5 3 0,-11-5 5 0,8 6-2 16,-8-6 1-16,12 9 5 0,-12-9 1 0,10 9-2 15,-10-9-1-15,7 8-6 0,-7-8-3 16,9 13-3-16,-9-13 4 0,6 10-5 0,-6-10 3 16,7 12 3-16,-7-12 0 0,5 12-4 0,-3-4 1 0,1-1 1 15,-3-7 0-15,3 14-1 0,-3-14-3 0,3 15 4 16,-3-15 1-16,2 16-9 0,-2-16 5 0,4 12 3 15,-4-12-2-15,1 13 1 0,-1-13 1 0,0 15-5 16,0-15-5-16,-1 15 6 0,1-15 1 0,-3 15-6 16,3-15 7-16,-1 10-3 0,-1 0 0 0,2-10-6 15,-3 13 3-15,3-13-1 0,-6 15-11 0,6-15 13 16,-6 10-1-16,5-1-1 0,1-9-2 0,-7 10 2 16,7-10 2-16,-9 14-3 0,9-14 0 0,-8 10 0 15,8-10 0-15,-9 11-5 0,9-11 5 0,-7 9 1 16,7-9-2-16,-11 10 0 0,11-10 0 0,-11 8 0 15,11-8-2-15,-12 10 1 0,12-10-6 0,-12 7 5 16,6-3-2-16,6-4 1 0,-13 7-1 0,13-7 0 16,-14 6 0-16,14-6-6 0,-15 6 2 0,15-6 4 15,-15 4-1-15,15-4 0 0,-16 4-3 0,16-4 2 16,-14 3-4-16,14-3 4 0,-17 1 1 0,17-1-1 16,-18 2-3-16,18-2 4 0,-17 0-2 0,17 0-2 15,-15 0 2-15,15 0 1 0,-17 0-2 0,17 0-1 0,-17 0-1 16,17 0 0-16,-13-2-7 0,13 2 1 0,0 0-12 15,-19-1-20-15,19 1-49 0,0 0-40 0,-14 0-35 16,14 0-23-16,0 0-44 0,0 0-55 0,-13-3-84 16,13 3-444-16,0 0-346 0</inkml:trace>
          <inkml:trace contextRef="#ctx0" brushRef="#br1" timeOffset="146839.043">14897 2169 41 0,'0'0'301'0,"0"0"-63"0,0 0-39 0,0 0-28 16,-4-8-38-16,4 8-5 0,0 0-26 0,0 0 23 15,0 0-9-15,0-9 1 0,0 9 3 16,0 0-1-16,0 0 7 0,-1-9-45 0,1 9 48 0,0 0 2 15,0 0-9-15,-4-8-4 0,4 8 0 0,0 0 19 16,0 0-1-16,0-10 10 0,0 10-1 0,0 0 0 16,0 0-4-16,0 0-8 0,0-8-6 0,0 8-14 15,0 0-7-15,0 0-4 0,0 0-1 0,0 0-24 16,3-7 1-16,-3 7-28 0,0 0 2 0,0 0-20 16,0 0 16-16,0 0-2 0,0 0 20 0,0 0-19 15,14 1 6-15,-14-1-16 0,12 2 12 0,-12-2-12 16,11 6 9-16,-11-6-6 0,17 8 7 0,-8-3-14 15,-1 0 2-15,2 0-7 0,1 1 8 0,-4 2 9 16,5-1 5-16,-1-1-12 0,0 3-1 0,0-1-5 16,-2-1 0-16,1 4-2 0,0-4-2 0,1 5 1 15,-2-4-6-15,0 5 7 0,-1-2-6 0,3 5 6 16,-4-2 0-16,2 2 21 0,-2-1-14 0,-1 2 27 0,0 1-31 16,-1 1 32-16,-1-2-41 0,-1 3 23 0,2-1-32 15,-5 0 25-15,0 3-33 0,0 0 29 0,0-1-35 16,-3 2 43-16,-1-2-52 0,-1 1 31 15,-2 2-29-15,-3 1 27 0,1-3-35 0,-4 1 10 0,1-2 3 16,-1 2-4-16,-3-3-6 0,-2 2-11 0,1-4-31 16,-2 2-40-16,-3-2-45 0,0 1-48 0,-6-2-79 15,3 1-67-15,-1-3-71 0,1-4-106 0,-1 0-91 16,0-1-501-16,-2-1-717 0</inkml:trace>
          <inkml:trace contextRef="#ctx0" brushRef="#br2" timeOffset="59945.0227">14076 2388 38 0,'0'0'497'0,"0"0"-108"15,0 0-111-15,0 0-41 0,-3 7-77 0,3-7-1 0,0 0-59 16,0 0 1-16,0 0-47 0,-5 6 19 0,5-6-42 15,0 0 10-15,0 0-88 0,0 0-89 0,-4 10-108 16,4-10-297-16,0 0-48 0</inkml:trace>
        </inkml:traceGroup>
        <inkml:traceGroup>
          <inkml:annotationXML>
            <emma:emma xmlns:emma="http://www.w3.org/2003/04/emma" version="1.0">
              <emma:interpretation id="{83AB7FC4-85B9-47B6-9770-4E57AA87EFA4}" emma:medium="tactile" emma:mode="ink">
                <msink:context xmlns:msink="http://schemas.microsoft.com/ink/2010/main" type="inkWord" rotatedBoundingBox="17004,9027 21026,8679 21111,9669 17090,10017"/>
              </emma:interpretation>
              <emma:one-of disjunction-type="recognition" id="oneOf24">
                <emma:interpretation id="interp116" emma:lang="en-US" emma:confidence="0.5">
                  <emma:literal>GAI</emma:literal>
                </emma:interpretation>
                <emma:interpretation id="interp117" emma:lang="en-US" emma:confidence="0">
                  <emma:literal>MAI</emma:literal>
                </emma:interpretation>
                <emma:interpretation id="interp118" emma:lang="en-US" emma:confidence="0">
                  <emma:literal>TAI</emma:literal>
                </emma:interpretation>
                <emma:interpretation id="interp119" emma:lang="en-US" emma:confidence="0">
                  <emma:literal>GAII</emma:literal>
                </emma:interpretation>
                <emma:interpretation id="interp120" emma:lang="en-US" emma:confidence="0">
                  <emma:literal>TAII</emma:literal>
                </emma:interpretation>
              </emma:one-of>
            </emma:emma>
          </inkml:annotationXML>
          <inkml:trace contextRef="#ctx0" brushRef="#br1" timeOffset="153065.1707">17685 1642 394 0,'4'-9'298'0,"-4"9"-29"0,0 0-57 15,5-9-14-15,-5 9-50 0,0 0-6 0,3-8-46 16,-3 8-1-16,0 0-40 0,0 0 19 0,0 0-15 15,0 0 47-15,0 0-38 0,0 0 38 0,0 0-8 16,0 0-8-16,11 3-9 0,-11-3 2 0,3 7 2 16,-3-7-2-16,1 13 4 0,-1-13-1 0,-1 12 1 15,1-2-8-15,0-1-8 0,-3 0-1 0,3 2-2 16,-2 0-3-16,-2 3 7 0,4-2 0 0,-4 2-8 16,3 3-3-16,-2-4-16 0,0 2 0 0,-2 3-13 15,3-1 5-15,-2 1-14 0,-1 1 11 0,2-1-14 16,-1 0 6-16,-2-3-14 0,4 2 5 0,-1-3-8 15,-4 0 10-15,6 2-19 0,-3-5 16 0,1 3-16 16,-1-4 2-16,1 2-3 0,1-3-8 0,0 1 16 16,-1-3-10-16,0 0 9 0,3-7-3 0,-3 14 2 0,3-14 0 15,-3 10 14-15,3-10 23 0,-3 10-8 0,3-10 9 16,0 0-25-16,0 0 16 0,-2 5-20 16,2-5 10-16,0 0-20 0,0 0 16 0,0 0-19 15,2-12 15-15,-2 12-17 0,3-10 14 0,-3 10-15 0,3-17 13 16,0 8-16-16,0-2 14 0,1 0-16 0,-3-2 14 15,6 2-13-15,-3-5-2 0,-2 3 9 0,2-2-7 16,3 1-2-16,-2-3 3 0,1 0 1 16,-2 0-5-16,1 3 7 0,2-3 3 0,-2 0-4 0,0 3 0 15,2-2 0-15,-2 3 17 0,1 0-19 0,-1-2-3 16,1 4 6-16,0-3 0 0,0 2 1 0,0 0 0 16,0 0-6-16,-1 3 6 0,3 0 1 0,-3-2-11 15,2 2 7-15,-2 2-3 0,4-1 9 0,-3 1-10 16,2 1 11-16,-1-1-8 0,2 1 9 0,-2 1-12 15,3 2 8-15,-10 3-6 0,16-9 14 0,-16 9-14 16,15-5 11-16,-15 5-10 0,16-3 7 0,-16 3-7 16,19-3 11-16,-19 3-6 0,15 0-3 0,-15 0-3 15,13 3 11-15,-13-3-11 0,14 3 10 0,-14-3 1 16,13 8-4-16,-5-3 2 0,-8-5-1 0,12 8-2 16,-3 0 6-16,-3 0-3 0,1 0 3 0,-1-1-2 15,-1 2-1-15,2-1 4 0,-2 0-1 0,1 3-1 16,0-1 5-16,-3 2 1 0,3-2 4 0,-4 3 2 15,3-2-2-15,-1 2 0 0,-1-2 2 0,-1 2-3 16,1-2 17-16,-2 2-21 0,3 1 14 0,-2 0-15 16,0 0 9-16,-2-3-11 0,1 5 14 0,1-3-24 15,-2 1 18-15,0 2-15 0,0-5 13 0,0 3-17 16,0 0 1-16,0-1 2 0,0 0-1 0,0-2 0 16,0 0 11-16,0 0-9 0,0-2-2 0,0 3 1 15,0-3-2-15,0 3 2 0,0-6 1 0,0-6-2 16,0 18-10-16,0-18 9 0,0 13-5 0,0-13-3 15,0 12-11-15,0-12-10 0,0 11-15 0,0-11-38 16,0 0-54-16,0 12-64 0,0-12-38 0,0 0-49 16,0 0-69-16,0 0-92 0,0 0-385 0,0 0-379 15</inkml:trace>
          <inkml:trace contextRef="#ctx0" brushRef="#br1" timeOffset="153467.1874">17702 1939 123 0,'0'0'436'15,"0"0"-108"-15,0 0-47 0,-13-2-45 16,13 2-26-16,0 0-25 0,0 0-25 0,0 0-46 0,0 0 9 15,0 0-24-15,0 0 1 0,-14 0-18 0,14 0-1 16,0 0-11-16,0 0-7 0,0 0-6 0,0 0-14 16,0 0 0-16,0 0-10 0,0 0 1 0,0 0-11 15,0 0 2-15,15-4-10 0,-15 4 5 0,18-2-9 16,-18 2-10-16,27-1 13 0,-14 0-11 0,4-1 0 16,1 2 2-16,-1-1-3 0,1-2-3 0,3 3 5 15,-3-1-1-15,0-1-2 0,-1 0-1 0,1-1 0 16,-2 1 1-16,-1 2 3 0,-2-3-10 0,0 0 8 15,-13 3-7-15,17-1 9 0,-17 1 1 0,18-1 0 16,-18 1-9-16,14 0 8 0,-14 0-5 0,0 0-6 16,16-2 1-16,-16 2-1 0,0 0-20 0,0 0-23 15,19 0-33-15,-19 0-32 0,0 0-57 0,0 0-59 16,0 0-94-16,0 0-310 0,0 0-145 0</inkml:trace>
          <inkml:trace contextRef="#ctx0" brushRef="#br1" timeOffset="153827.8883">18368 1824 360 0,'0'0'382'0,"0"0"-108"0,0 0-13 15,8-3-32-15,-8 3-16 0,0 0-23 0,0 0-26 16,0 0-33-16,0 0-23 0,0 0-22 0,0 0-11 0,0 0 5 15,0 0-5-15,0 0 3 0,10-4-4 0,-10 4 1 16,0 0 1-16,0 0-3 0,0 0-2 0,0 0-13 16,0 0-1-16,0 0-11 0,13-3-7 15,-13 3-3-15,0 0-5 0,12-4-8 0,-12 4 1 0,14-2-10 16,-14 2 3-16,15-2 0 0,-15 2-3 0,16-3-2 16,-16 3 0-16,17-6-2 0,-17 6-3 0,21-2-5 15,-21 2 4-15,19-5-1 0,-19 5-5 16,18-3 0-16,-18 3 3 0,21-1-3 0,-21 1 3 0,17-2-1 15,-17 2-6-15,14-1-1 0,-14 1 1 0,0 0-6 16,17-1-6-16,-17 1-13 0,0 0-42 16,0 0-26-16,21 1-33 0,-21-1-38 0,0 0-46 0,0 0-65 15,9 4-94-15,-9-4-295 0,0 0-176 0</inkml:trace>
          <inkml:trace contextRef="#ctx0" brushRef="#br1" timeOffset="154129.2421">18399 1947 35 0,'0'0'471'0,"-7"6"-125"0,7-6-55 0,0 0-37 16,-9 4-33-16,9-4-48 0,0 0 4 0,0 0-46 16,0 0-8-16,0 0-16 0,0 0-1 0,0 0-11 15,10 4-7-15,-10-4 7 0,0 0-33 0,21 0 7 16,-21 0-12-16,16 0 1 0,-16 0-12 0,16-3 4 15,-16 3-17-15,22-1 10 0,-22 1-18 0,23-6 9 16,-8 6-20-16,-15 0 9 0,20-4-13 0,-20 4 4 16,24 0-6-16,-24 0 3 0,22-1-14 0,-22 1 13 15,20-2-11-15,-20 2 8 0,18 0-10 0,-18 0 8 0,17 0-19 16,-17 0 13-16,17 0-18 0,-17 0 6 0,17 0-44 16,-17 0-52-16,14 0-18 0,-14 0-45 15,17 0-58-15,-17 0-63 0,15-4-98 0,-15 4-190 16,15-3-96-16</inkml:trace>
          <inkml:trace contextRef="#ctx0" brushRef="#br1" timeOffset="155581.0013">18922 2235 401 0,'0'0'426'0,"0"0"-121"0,-10 4-18 0,10-4-36 0,0 0-23 16,0 0-27-16,-12 4-35 0,12-4-33 0,0 0-19 15,0 0-23-15,0 0-18 0,0 0-10 16,0 0-10-16,0 0-18 0,0 0-8 0,17-4 4 16,-17 4-6-16,18-3-4 0,-4 1-3 0,3-1-3 0,1 1-1 15,4-3 0-15,2 3-12 0,0-5 7 0,6 3-1 16,0 0 0-16,3-1 2 0,1-1 9 0,0 0 14 16,1 2 7-16,-2-2-2 0,2 0 10 0,0-1 4 15,-1 1 12-15,0 3 4 0,-3-4-5 0,-2 1 7 16,0 2-18-16,-6 0 6 0,0 1-8 0,-2-3 14 15,-1 2-16-15,-5 1 10 0,-2 0-14 0,0 0 6 16,1 3-21-16,-14 0 10 0,20-4-19 0,-20 4 2 16,16-5-26-16,-16 5-11 0,12-2-55 0,-12 2-77 15,0 0-91-15,0 0-150 0,0 0-611 0,0 0-597 16</inkml:trace>
          <inkml:trace contextRef="#ctx0" brushRef="#br1" timeOffset="154841.0787">18974 1798 282 0,'0'0'417'0,"0"0"-106"0,4-7-20 16,-4 7-70-16,0 0 6 0,0 0-29 0,3-8-21 0,-3 8-24 15,0 0-24-15,0 0-23 0,0-10-5 0,0 10-11 16,0 0-1-16,0 0 4 0,-3-8-4 0,3 8-2 16,0 0-2-16,-3-9-7 0,3 9-9 0,-1-9-4 15,1 9-2-15,-1-8-3 0,1 8-9 0,0-11-14 16,0 11-18-16,0-11 17 0,0 11-25 0,1-11 14 16,-1 11-20-16,7-13 14 0,-7 13-20 0,5-14 19 15,-5 14-23-15,9-12 17 0,-5 6-16 0,3-2 16 16,1 3-19-16,-1-1 14 0,2-2-17 0,-2 3 23 15,3 0-23-15,-1 1 15 0,-3 0-9 0,-6 4 13 16,17-7-22-16,-17 7 23 0,17-7-18 0,-17 7 17 16,17-3-19-16,-17 3 15 0,15-1-16 0,-15 1 21 15,17 0-18-15,-17 0 15 0,14 4-16 0,-14-4 22 16,12 5-21-16,-12-5 18 0,11 7-16 0,-11-7 15 16,9 10-16-16,-3-5 24 0,-4 3-4 0,2-1-2 15,-4-7-1-15,3 14 0 0,-1-5-1 0,-2-9 1 16,0 19 1-16,0-12-13 0,-2 3 16 0,0-1 1 15,1 2-1-15,-3 1 1 0,-1-2 4 0,-1 1-18 16,3-1 19-16,-5 0-2 0,2 1 0 0,-1-1-3 16,1 3 4-16,-2-4 0 0,-2 2 16 0,1-3-16 15,0 4 13-15,-2-4-13 0,1 1 10 0,0 2-15 16,0-4 12-16,1 2-16 0,-2 0 13 0,3-2-18 16,-1 1 12-16,1-3-17 0,2 2 14 0,-2 0-19 15,4-2 19-15,4-5-16 0,-10 9 13 0,10-9-20 16,-11 7 20-16,11-7-14 0,-5 8 15 0,5-8-16 15,0 0 12-15,-6 8-12 0,6-8 17 0,0 0-16 16,0 0 15-16,9 4-17 0,-9-4 15 0,0 0-16 16,23-1 13-16,-23 1-12 0,23-2 14 0,-8 1-21 15,1-2 20-15,0 3-14 0,1-1 15 0,0-1-16 16,-3-2 14-16,3 1-15 0,1 3 19 0,-1-4-25 16,-1 2 23-16,0 1-17 0,-2-2 16 0,3 2-14 0,-5-2 13 15,2 3-13-15,-14 0 14 0,21-3-18 0,-21 3 19 16,16-2-16-16,-16 2 17 0,16-3-18 15,-16 3 17-15,13-2-17 0,-13 2 15 0,0 0-18 16,15 0 12-16,-15 0-25 0,0 0 2 0,12-4-24 0,-12 4-12 16,0 0-35-16,0 0-42 0,0 0-32 0,0 0-30 15,0 0-26-15,0 0-51 0,0 0-67 16,0 0-117-16,0 0-255 0,0 0-219 0</inkml:trace>
          <inkml:trace contextRef="#ctx0" brushRef="#br1" timeOffset="155201.6356">19435 1650 389 0,'0'0'389'0,"0"-11"-90"0,0 11-26 0,0-12-90 16,0 12 15-16,0-8-66 0,0 8 9 0,0 0-61 15,0-10 19-15,0 10-50 0,0 0 37 0,0-10-45 16,0 10 44-16,0 0-41 0,0 0 57 0,0 0-42 15,0 0 51-15,0 0-24 0,0 0 39 0,0 0-18 16,0 0 26-16,0 0-12 0,0 14-2 0,0-14-10 16,0 13-7-16,0-5-10 0,0 4-14 0,0-1-9 15,0 0-6-15,-2 3-12 0,2 1 1 0,-1 2-7 16,-1-3-8-16,2 2-2 0,-3 2 10 0,0-1-17 16,2-1 13-16,0 0-25 0,-3 3 19 0,3-3-24 15,-3-1 12-15,2 2-17 0,1-3 9 0,-3 1-13 16,4 0 14-16,-2-3-21 0,-1 1 18 0,2-3-14 15,0 3 12-15,-2-6-22 0,2 3 17 0,1-2-19 16,0-8-2-16,-3 14-13 0,3-14-41 0,-3 13-32 16,3-13-43-16,-2 11-55 0,2-11-39 0,-4 8-81 15,4-8-94-15,0 0-496 0,-6 6-475 0</inkml:trace>
          <inkml:trace contextRef="#ctx0" brushRef="#br1" timeOffset="152152.7065">15702 2725 307 0,'0'0'307'0,"0"0"-73"16,0 0-30-16,0 0-33 0,0 0-26 0,0 0-19 15,0 0-12-15,0 0-6 0,0 0-7 0,0 0-7 0,0 0-10 16,0 0-10-16,0 0 1 0,0 0-15 16,0 0-2-16,0 0 0 0,0 0-3 0,0 0-4 15,0 0 0-15,0 0 4 0,0 0 8 0,0 0 7 16,0 0-4-16,0 0-3 0,0 0-2 0,0 0-8 0,3 6-5 15,-3-6 8-15,9 5 1 0,-9-5 5 0,6 6-9 16,-6-6-6-16,8 4-5 0,-8-4-7 16,12 3 3-16,-12-3-7 0,14 7 21 0,-14-7 1 15,14 4 2-15,-14-4-15 0,21 6 2 0,-21-6-12 0,19 3-3 16,-19-3-6-16,28 1 2 0,-28-1-11 0,25 0 7 16,-9 0-8-16,0-1-1 0,-16 1-1 0,28-2-3 15,-14 1 1-15,2-1 0 0,-3-2-1 16,0 2-1-16,2 0 0 0,-2-4 0 0,3 5-5 0,-3-3 5 15,2-1-1-15,2-1-4 0,-4 1 5 0,2 1-3 16,-2 0 3-16,4-2-8 0,-4 1 4 0,4 0 5 16,0-2-7-16,1 0 5 0,-3 0 0 0,2 1 0 15,0-1-2-15,-3 0-9 0,3 0 12 0,-1 0-1 16,1 1-3-16,-3-2 5 0,3 2-3 0,-3 1-2 16,0-2-3-16,-2 0 8 0,2 2-1 0,-1-2-4 15,0 2 8-15,2-4 8 0,-2 3 11 0,4-1 0 16,-1 0-2-16,-2 0-1 0,1-3-1 0,-2 3-8 15,4-1-12-15,-1-1 16 0,-2 0-3 0,1 1-1 16,-2 0-3-16,3 0-1 0,-3-1 7 0,0-1 4 16,1 2-4-16,-2 0 5 0,-1-1 2 0,1 3 1 15,-2-3-2-15,-1 2-4 0,2-1 2 0,-1-1-3 16,0 2-5-16,0-2 2 0,-1 0-4 0,-2 1-3 16,4-1-1-16,-4 0-1 0,3 1-3 0,-3-1 2 15,2 0-4-15,-1 0 1 0,-1 1-1 0,2 0 0 0,-2 0-2 16,-1 0 3-16,3 0 3 0,-5 0-6 15,3 1 3-15,0-1-2 0,-2 2 2 0,-2 0-2 16,3-2 0-16,-6 8 1 0,10-10-1 0,-4 4-2 16,-3-2 0-16,1 3 5 0,-4 5-3 0,11-11 0 0,-11 11 3 15,9-10-2-15,-9 10-1 0,6-9 16 0,-6 9-18 16,8-11 15-16,-8 11-16 0,5-8 13 16,-5 8-12-16,7-5 19 0,-7 5-7 0,5-8 21 15,-5 8-9-15,0 0 19 0,5-7-20 0,-5 7 13 0,0 0-22 16,0 0 17-16,5-6-20 0,-5 6 17 0,0 0-21 15,0 0 16-15,0 0-20 0,0 0 14 16,5-7-18-16,-5 7 15 0,0 0-16 0,0 0 13 16,0 0-17-16,0 0 17 0,0 0-17 0,0 0 14 0,0 0-13 15,0 0 14-15,0 0-14 0,-11 6 13 0,11-6-15 16,-9 5 16-16,9-5-18 0,-12 6 19 0,12-6-20 16,-13 7 6-16,13-7-2 0,-16 7 2 0,16-7 1 15,-12 8 2-15,12-8-1 0,-16 8 2 0,16-8-2 16,-13 8-7-16,13-8 9 0,-13 7-1 0,13-7 2 15,-12 4-3-15,12-4 4 0,-9 6 0 0,9-6-2 16,-11 5-3-16,11-5 5 0,0 0 0 0,-8 5 1 16,8-5-2-16,0 0-1 0,-9 3-3 0,9-3 5 15,0 0-6-15,0 0 6 0,0 0 0 0,-9 4 0 16,9-4-3-16,0 0 2 0,0 0 2 0,0 0-6 16,0 0 4-16,-9 5 0 0,9-5-1 0,0 0 0 15,0 0-4-15,0 0 5 0,0 0-3 0,0 0 2 16,0 0 0-16,0 0-1 0,0 0 2 0,0 0-3 15,0 0 1-15,0 0-3 0,0 0 4 0,0 0-4 16,6-7 4-16,-6 7-1 0,0 0 1 0,9-4-1 16,-9 4 14-16,8-4-20 0,-8 4 2 0,12-3 2 15,-12 3 3-15,14-5-2 0,-14 5 16 0,13-6-18 16,-13 6 18-16,13-3-22 0,-13 3 5 0,17-4-3 16,-17 4 3-16,18-4 16 0,-18 4-16 0,15-6 8 0,-15 6-10 15,15-4 14-15,-15 4-16 0,15-3 19 16,-15 3-18-16,12-4 16 0,-12 4-17 0,11-4 17 15,-11 4-20-15,12-2 13 0,-12 2-10 0,0 0 19 0,16-3-18 16,-16 3 17-16,0 0-19 0,13-4 13 0,-13 4-15 16,0 0 21-16,10-1-19 0,-10 1 20 0,0 0-20 15,0 0 16-15,0 0-16 0,12-5 0 0,-12 5 17 16,0 0-18-16,0 0 18 0,0 0-15 0,0 0 16 16,0 0-17-16,0 0 17 0,0 0-17 0,11-1 10 15,-11 1-11-15,0 0 15 0,0 0-14 0,0 0 11 16,0 0-13-16,0 0 17 0,0 0-21 0,0 0 21 15,0 0-18-15,0 0 17 0,0 0-19 0,0 0 22 16,0 0-19-16,0 0 1 0,3 9 2 0,-3-9 1 16,0 0 5-16,-1 9-1 0,1-9-1 0,0 0-3 15,0 13 5-15,0-13 0 0,0 10-1 0,0-10-1 16,-2 13 2-16,2-13 2 0,-1 14-4 0,1-14 0 16,-3 15 1-16,3-15-1 0,-1 15 3 0,1-6 0 15,-1-2 2-15,1 2-3 0,-3 0-1 0,2-1-4 16,1 1 4-16,0-9 4 0,-1 15-3 0,1-15 3 15,-2 16-2-15,2-16 1 0,-2 13-3 0,2-13-1 16,0 11 4-16,0-11-2 0,-3 11 0 0,3-11-1 16,0 0 4-16,-2 11-3 0,2-11 0 0,0 0-3 15,-2 10 6-15,2-10-3 0,0 0 0 0,-1 9 0 0,1-9-2 16,0 0 1-16,0 0 1 0,0 0-8 16,0 7 1-16,0-7-3 0,0 0-9 0,0 0-13 15,0 0-31-15,0 0-36 0,0 0-42 0,0 0-52 16,0 0-49-16,0 0-13 0,-4 9-37 0,4-9-73 0,0 0-88 15,0 0-389-15,0 0-385 0</inkml:trace>
        </inkml:traceGroup>
      </inkml:traceGroup>
    </inkml:traceGroup>
    <inkml:traceGroup>
      <inkml:annotationXML>
        <emma:emma xmlns:emma="http://www.w3.org/2003/04/emma" version="1.0">
          <emma:interpretation id="{511638C7-1F8E-4DC1-9E7E-35D8BBF74C00}" emma:medium="tactile" emma:mode="ink">
            <msink:context xmlns:msink="http://schemas.microsoft.com/ink/2010/main" type="paragraph" rotatedBoundingBox="13676,10972 18412,10636 18468,11418 13731,1175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095BB5C-DE21-423C-8A2A-F5283BEF1BC6}" emma:medium="tactile" emma:mode="ink">
              <msink:context xmlns:msink="http://schemas.microsoft.com/ink/2010/main" type="line" rotatedBoundingBox="13676,10972 18412,10636 18468,11418 13731,11754"/>
            </emma:interpretation>
          </emma:emma>
        </inkml:annotationXML>
        <inkml:traceGroup>
          <inkml:annotationXML>
            <emma:emma xmlns:emma="http://www.w3.org/2003/04/emma" version="1.0">
              <emma:interpretation id="{6CA3E4D3-0842-4594-A66B-00A41B6B9C17}" emma:medium="tactile" emma:mode="ink">
                <msink:context xmlns:msink="http://schemas.microsoft.com/ink/2010/main" type="inkWord" rotatedBoundingBox="13676,10972 18412,10636 18468,11418 13731,11754"/>
              </emma:interpretation>
              <emma:one-of disjunction-type="recognition" id="oneOf25">
                <emma:interpretation id="interp121" emma:lang="en-US" emma:confidence="0.5">
                  <emma:literal>AFPXCF</emma:literal>
                </emma:interpretation>
                <emma:interpretation id="interp122" emma:lang="en-US" emma:confidence="0">
                  <emma:literal>AIPXCF</emma:literal>
                </emma:interpretation>
                <emma:interpretation id="interp123" emma:lang="en-US" emma:confidence="0">
                  <emma:literal>AFPXCIF</emma:literal>
                </emma:interpretation>
                <emma:interpretation id="interp124" emma:lang="en-US" emma:confidence="0">
                  <emma:literal>AFPXGF</emma:literal>
                </emma:interpretation>
                <emma:interpretation id="interp125" emma:lang="en-US" emma:confidence="0">
                  <emma:literal>AEPXCF</emma:literal>
                </emma:interpretation>
              </emma:one-of>
            </emma:emma>
          </inkml:annotationXML>
          <inkml:trace contextRef="#ctx0" brushRef="#br2" timeOffset="345400.5565">14627 3612 470 0,'0'0'461'16,"5"-13"-47"-16,-5 13-65 0,0 0-41 0,3-8-36 15,-3 8-30-15,0 0-12 0,3-10-10 0,-3 10-10 16,0 0-28-16,2-7-32 0,-2 7-34 0,0 0-16 0,0 0 20 16,0 0 2-16,0 0-11 0,0 0-3 0,0 9-1 15,0-9 0-15,0 15 7 0,0-6-31 0,-2 0 11 16,1 2-11-16,-1 4 14 0,2-2-27 0,-3 2 8 15,0 1-15-15,2 0-10 0,0-1-5 0,-3 3-5 16,1 3-2-16,-1-1-10 0,3-1-2 0,-3-1-18 16,2 3 2-16,-2-3 4 0,-1 4-2 0,3-2-6 15,-2-2 0-15,2 0-2 0,-2 1 1 0,1 0-11 16,0 0-6-16,-3-5 11 0,6 1-14 0,-2 1 5 16,-1-5-26-16,3 2-3 0,-1 1-55 0,0-4-17 15,1-2-48-15,0-1-35 0,0-7-63 0,0 16-35 16,0-16-37-16,2 7-49 0,-2-7-63 0,0 0-116 15,7 5-248-15,-7-5-330 0</inkml:trace>
          <inkml:trace contextRef="#ctx0" brushRef="#br2" timeOffset="345842.4536">14684 3837 78 0,'-4'-13'419'15,"3"-1"-83"-15,-3 4-34 0,-1-4-39 0,-1 4-37 16,5-4-32-16,-5 3-31 0,2 0-15 0,2 1-5 15,-3-3-13-15,3 3-13 0,-2 1-6 0,2-1-15 16,2 10-6-16,-3-17-2 0,0 10-6 0,3 7-12 16,-3-13-2-16,3 13-8 0,3-12-15 0,-3 12-3 15,5-14-5-15,-5 14-7 0,9-10-3 0,0 4 0 16,-1 0-4-16,4 2 1 0,-1-1 4 0,1 2 0 16,2-2-6-16,0 2 1 0,1 1-1 0,-1 0-2 15,1 2 2-15,2 0 8 0,-2 2 1 0,1-1-4 16,0 2 5-16,-2 1-3 0,3 1-1 0,-3-1-7 15,0 3 8-15,2-2 4 0,-3 3-4 0,0-3-2 16,1 5 2-16,-4-3 5 0,2 0-6 0,-3 4 17 16,0-1-15-16,-1-1 19 0,-2 1-18 0,2-2 26 0,-4 4-21 15,1-2 21-15,-2 0-18 0,-2 1 19 16,-1-2-20-16,-1 0 24 0,-2 2-18 0,-3 0 13 16,1-3-22-16,-2 3 16 0,-1-2-31 0,-1 0 18 15,-5 2-2-15,0-3-10 0,0 0-5 0,-3 2-3 0,0-4-24 16,-4 2 16-16,3 0-14 0,-1-2 19 15,-2-3-4-15,-2 4-7 0,3-2 2 0,0-2-3 16,0-1-9-16,1 0 4 0,3 1-1 0,-1-2-10 0,1 0-16 16,0 1-23-16,4 0-31 0,12-2-63 0,-23 1-26 15,23-1-60-15,-17 2-36 0,17-2-19 0,-13 2-70 16,13-2-15-16,0 0-531 0,0 0-469 0</inkml:trace>
          <inkml:trace contextRef="#ctx0" brushRef="#br2" timeOffset="346228.2817">15291 3821 432 0,'0'0'407'0,"-2"-11"-51"0,2 11-81 0,0 0-2 16,-1-8-30-16,1 8-25 0,0 0-15 0,0 0-38 15,0-11-10-15,0 11-42 0,0 0-3 0,0 0-22 0,0 0 28 16,0 0 5-16,0 0 15 0,0 0-12 0,17 2 3 16,-17-2-26-16,14 9 12 0,-9-5-31 15,6 1 5-15,-3 2-28 0,3 2 13 0,0-1-23 0,0 5 10 16,1-3-26-16,3 4 10 0,0-3-26 0,-1 4 11 15,0 1-19-15,3-1 14 0,1 2-22 0,-1 0 17 16,0-1-18-16,1 0 14 0,-3 1-20 0,-2-4 16 16,1 2-25-16,-2-1 15 0,0-1-35 0,-3 0-24 15,1-3-66-15,-3-1-41 0,2 0-36 0,-3-3 1 16,-1 1-37-16,-5-7-26 0,8 10-61 0,-8-10-82 16,0 0-366-16,0 0-290 0</inkml:trace>
          <inkml:trace contextRef="#ctx0" brushRef="#br2" timeOffset="346570.7495">15653 3856 27 0,'0'0'490'16,"0"-11"-111"-16,0 11-52 0,0-11-62 0,0 11-37 0,0 0-33 16,-1-10-40-16,1 10-23 0,0 0-4 0,-1-9-16 15,1 9-4-15,0 0 5 0,0 0-10 16,-10 6 4-16,10-6-12 0,-7 7 4 0,7-7-4 0,-12 9 7 15,6-1-8-15,-3-1 7 0,1 2-15 0,-1 2 3 16,-3-3-23-16,0 4 4 0,1 0-25 16,-2 2 4-16,-3-3-20 0,3 3 8 0,-2 0-21 15,2-1 9-15,-4 4-15 0,0-5 8 0,4 3-13 0,-2 0 7 16,3-4-17-16,-1 3 6 0,2-2-17 0,0 0-7 16,3-2-53-16,-1-1-45 0,4 1-47 0,-1-4-53 15,6-6-14-15,-5 13-84 0,5-13-133 0,0 0-304 16,5 8-264-16</inkml:trace>
          <inkml:trace contextRef="#ctx0" brushRef="#br2" timeOffset="347046.8297">16339 3708 20 0,'0'0'427'0,"9"-7"-99"0,-9 7-48 16,8-6-45-16,-8 6-34 0,5-7-28 0,-5 7-26 15,5-5-14-15,-5 5-12 0,0 0-5 0,7-9-7 16,-7 9-1-16,0 0-13 0,4-8-6 0,-4 8-12 0,0 0 2 16,1-8-25-16,-1 8 17 0,0 0 1 0,-4-11-7 15,4 11-5-15,-3-7-6 0,3 7 19 0,-6-7-3 16,6 7-9-16,-9-10-1 0,9 10-1 15,-12-5-6-15,12 5 3 0,-11-3-4 0,11 3-5 0,-15-3-8 16,15 3 2-16,-20 0 2 0,20 0-2 0,-18 3-9 16,6-2 2-16,-1 1-2 0,1 3-4 0,-2 1 6 15,2 1-5-15,-1 1-1 0,1 1-1 0,-3 1-1 16,2 2 7-16,0 1 20 0,-1 2-16 0,3 1 14 16,-1 0-27-16,0 4 13 0,1 1-15 0,-1 0 14 15,4-3-30-15,-1 1 23 0,3 3-19 0,-1-2 21 16,2 0-14-16,0 2 17 0,5-4-24 0,-3 3-2 15,3-5 25-15,2 2-23 0,-1-2 19 0,3-1-21 16,1 3 17-16,-1-2-22 0,4-2-4 0,-1 0 25 16,2-1-22-16,0 0 20 0,3-4-22 0,0 3 15 15,2-5-19-15,-2 0 17 0,-1 0-19 0,2-4 22 16,-1 3-20-16,3-4 15 0,-2 1-19 0,-1 2 19 16,-12-5-23-16,25 3 24 0,-25-3-20 0,22 2 19 0,-22-2-23 15,20 0 21-15,-20 0-24 0,18-2 15 0,-18 2-21 16,15 0 9-16,-15 0-49 0,0 0-31 15,20-2-58-15,-20 2-50 0,0 0-45 0,16-3-49 16,-16 3-24-16,6-7-79 0,-6 7-517 0,8-4-482 0</inkml:trace>
          <inkml:trace contextRef="#ctx0" brushRef="#br2" timeOffset="347454.4184">16554 3929 71 0,'0'0'436'0,"-3"-9"-86"0,3 9-87 0,-2-9-16 15,2 9-76-15,0 0 6 0,-4-11-66 0,4 11 20 16,0 0-55-16,-1-6 28 0,1 6-35 0,0 0 21 16,-4-9-33-16,4 9 18 0,0 0-7 0,0 0 16 15,0 0 0-15,0 0-11 0,0 0 0 0,0 0-14 16,-17 2-1-16,17-2-19 0,0 0 14 0,-8 8-11 15,8-8 10-15,0 0-18 0,-6 7 3 0,6-7-11 16,0 0 5-16,-6 10-12 0,6-10 11 0,0 0-15 16,-1 10 11-16,1-10-7 0,0 0 3 0,-2 7-13 0,2-7 14 15,0 0-8-15,0 0 10 0,0 7-4 0,0-7 4 16,0 0-8-16,0 0 5 0,0 0-13 16,0 0 6-16,0 0-9 0,15-1 6 0,-15 1-14 15,7-6 11-15,-7 6-11 0,5-6 10 0,-5 6-6 0,1-7 4 16,-1 7-6-16,4-10 3 0,-4 10-8 0,-3-7 8 15,3 7-13-15,-1-7 11 0,1 7-16 0,-8-9 9 16,8 9-15-16,-9-3-9 0,9 3-37 0,-11-2-20 16,11 2-20-16,0 0-66 0,-19 0-13 0,19 0-98 15,-13 2-50-15,13-2-389 0,0 0-227 0</inkml:trace>
          <inkml:trace contextRef="#ctx0" brushRef="#br2" timeOffset="348234.8148">16787 3764 435 0,'-5'-6'385'0,"5"6"-66"16,0 0-57-16,0 0-38 0,0 0-32 15,0 0-25-15,-7-8-23 0,7 8-19 0,0 0-53 0,0 0 16 16,0 0 7-16,0 0 10 0,0 0 3 0,0 0 3 16,-6 6-4-16,6-6-6 0,-5 6-7 0,5-6 8 15,-6 11-7-15,6-11 7 0,-2 13-8 0,-1-6 16 16,3-7-13-16,-2 17 10 0,-1-9-23 0,2 4 11 16,1 0-29-16,-3-2 6 0,1 4-23 0,2 0 18 15,-3 0-35-15,0-2 18 0,2 5-26 0,0-2 10 16,-3-1-21-16,3 2 11 0,-5-1-19 0,5 0 16 15,0 1-17-15,-3-1 15 0,0-2-20 0,3 1 15 16,-3 0-20-16,3-1 3 0,-2-2 14 0,0 2-16 16,3-6-2-16,-2 3-2 0,2-10 0 0,-4 15-11 15,4-15-9-15,0 15-25 0,0-15-40 0,0 8-51 16,0-8-57-16,0 0-28 0,0 10-34 0,0-10-55 16,0 0-62-16,0 0-111 0,0 0-224 0,0 0-222 0</inkml:trace>
          <inkml:trace contextRef="#ctx0" brushRef="#br2" timeOffset="348548.8199">16723 4021 75 0,'0'0'544'0,"0"0"-167"0,-1-7-30 15,1 7-70-15,0 0-21 0,0 0-42 0,-1-9-30 16,1 9-25-16,0 0-28 0,0 0-12 0,0 0-22 15,0 0 1-15,2-8-18 0,-2 8 2 0,0 0-17 16,12-3 7-16,-12 3-18 0,13-2-2 0,-13 2-13 16,19-1-1-16,-19 1-20 0,20-1 6 0,-5-1-6 15,-2 2 3-15,3-1-7 0,1-2-3 0,-3 2-4 16,3-1 2-16,1 0-9 0,-1 0 11 0,0 1-10 16,-2-1 6-16,-1 1-7 0,1-1 6 0,-1 1-5 15,-14 1 1-15,20-2-2 0,-20 2 8 0,17-2-8 16,-17 2 6-16,15-2-14 0,-15 2 11 0,0 0-14 15,16-4 11-15,-16 4-26 0,0 0-77 0,12-3-56 16,-12 3-129-16,0 0-78 0,0 0-445 0,0 0-343 16</inkml:trace>
          <inkml:trace contextRef="#ctx0" brushRef="#br2" timeOffset="347848.7671">16797 3786 394 0,'0'0'365'0,"0"0"-56"0,-5-8-39 16,5 8-42-16,0 0-30 0,-6-9-28 0,6 9-13 0,0 0-18 15,-6-7-20-15,6 7 3 0,0 0-7 0,-6-8-2 16,6 8-3-16,0 0 1 0,-7-11-6 0,7 11 4 16,-3-8-6-16,3 8 1 0,-2-9-9 0,2 9-1 15,0-10-7-15,0 10-14 0,2-11-7 0,-2 11-13 16,5-13-8-16,-5 13-8 0,7-11-7 0,1 5-8 16,-1 1 0-16,-1-1-5 0,5 2-3 0,-4-1-5 15,5-1-4-15,-2 4 0 0,1-3-5 0,0 3 5 16,-11 2-1-16,20-1-5 0,-20 1 6 0,23-3-2 15,-23 3 1-15,22 0-5 0,-22 0 2 0,18 3 1 16,-6 0-3-16,-12-3-2 0,18 7 0 0,-13-1-4 16,2-1-5-16,-2 1-2 0,0-1-9 0,0 3-31 15,-4 1-52-15,-1-9-44 0,0 15-28 0,0-15-68 16,-2 16-17-16,-2-8-69 0,-1 0-116 0,0 0-248 16,-2 0-204-16</inkml:trace>
          <inkml:trace contextRef="#ctx0" brushRef="#br2" timeOffset="344028.4083">12418 4242 267 0,'0'0'328'0,"0"0"-83"0,0 0-14 0,-13-1-22 16,13 1-20-16,0 0-20 0,0 0-21 0,0 0-10 16,-12-6-16-16,12 6-13 0,0 0-9 0,0 0-6 15,0 0-9-15,0 0-15 0,0 0 2 0,0 0-4 16,0 0-8-16,0 0-10 0,0 0-2 0,0 0-6 16,5-5-8-16,-5 5-4 0,14-2-4 0,-14 2-6 15,17-2-9-15,-4 0 3 0,-13 2 1 0,27-4-2 16,-8 2-7-16,-3 1 2 0,1-5-3 0,1 5-3 15,-1-2-2-15,1 2 4 0,2-2 3 0,-2 3-4 16,-1-1-1-16,-1-1 0 0,-1 0-4 0,0 2-4 16,-2-2 8-16,-13 2-2 0,23 0 0 0,-23 0 4 15,21-1-3-15,-21 1-7 0,14 0-2 0,-14 0 12 16,16 0-2-16,-16 0-3 0,0 0 0 0,14 1-2 0,-14-1-4 16,0 0-10-16,12 4-5 0,-12-4-33 0,0 0-24 15,0 0-31-15,8 6-53 0,-8-6-64 0,0 0-95 16,0 0-318-16,0 0-149 0</inkml:trace>
          <inkml:trace contextRef="#ctx0" brushRef="#br1" timeOffset="-5.17451E10">13913 3809 1144 0,'0'0'485'0,"0"0"-320"16,-12-7-274-16,12 7-417 0,-6-10-32 0</inkml:trace>
          <inkml:trace contextRef="#ctx0" brushRef="#br2" timeOffset="343560.7983">12516 3827 12 0,'0'0'423'0,"0"0"-110"16,0 0-65-16,4-8-33 0,-4 8-26 0,0 0-15 16,0 0-20-16,0 0-11 0,0 0-5 0,0 0-6 15,0 0-27-15,0 0 10 0,0 0 0 0,0 0-13 16,0 0 9-16,0 0-23 0,0 0 19 16,0 0-17-16,0 0-1 0,0 0-21 0,0 0 4 0,0 0-14 15,0 0 15-15,0 0 13 0,0 0 17 0,0 0-11 16,-7 12 5-16,7-12-30 0,-9 12 8 0,7-3-4 15,-3-1 8-15,-1 4-26 0,3-1 18 0,-4 3-18 16,2-3 15-16,-2 7-23 0,2-1 11 0,-1 0-27 16,1 1 10-16,-2 0-21 0,1 3 17 0,-1-1-31 15,1 0 24-15,1 1-18 0,-5-1 0 0,5 0-3 16,-1 1-4-16,3-1 0 0,-5 1 1 0,5-4 2 16,-3 1-1-16,1 1-3 0,1-4 2 0,2-2-4 15,-3 2 1-15,1-2 2 0,1-3-1 0,-1 2 17 16,3-3-20-16,-3-2 1 0,4 2 1 0,0-9-4 15,-5 13 25-15,5-13-18 0,-1 11 29 0,1-11-16 16,-4 9 17-16,4-9-25 0,0 0-6 0,0 0 25 16,0 0-27-16,0 0 17 0,0 0-22 0,0 0 21 0,0 0-28 15,-2-10 3-15,2 10 24 0,0-14-21 0,0 7 18 16,2-2-20-16,0 0 18 0,0-4-20 16,1 3 14-16,0-4-13 0,-3 3 19 0,4-3-21 0,-3 2 17 15,4-3-18-15,-1 2 22 0,-1-2-22 0,1-2 21 16,1 2-19-16,-2-2 19 0,3-2-21 0,-1 2 21 15,-1 1-19-15,1 0 17 0,2-3-17 0,-2 5 19 16,-1-1-20-16,4-2 15 0,-3 3-16 0,-3 1 16 16,5 0-15-16,-2 2 20 0,0-2-20 0,2 2 17 15,-2 0-18-15,1-1 22 0,-1 3-26 0,2-1 23 16,-2 1-18-16,4-1 18 0,-2 1-18 0,-1 4 20 16,1-5-22-16,-1 3 16 0,3 1-13 0,-1 0 20 15,1-1-20-15,-3 3 16 0,-6 4-17 0,13-7 21 16,-13 7-26-16,17-6 24 0,-17 6-18 0,13-7 19 15,-13 7-21-15,16-1 22 0,-16 1-21 0,16 0 16 16,-16 0-16-16,13 1 20 0,-13-1-17 0,16 4 14 16,-16-4-18-16,14 8 18 0,-14-8-15 0,14 7 20 15,-14-7-19-15,12 12 16 0,-6-4-17 0,0-2 22 0,0 3-22 16,-1 0 20-16,0-2-19 0,-2 4 20 16,2-1-18-16,0 0 21 0,-3 3-19 0,3-2 17 15,-1 2-10-15,-2 1 20 0,1-3-16 0,0 3 26 0,-3-1-14 16,3 2 23-16,0 1-20 0,-3-1 22 0,3 2-18 15,-2 2 20-15,0-3-19 0,-1 0 13 0,0 6-25 16,1-4 13-16,2 1-11 0,-3 2 13 16,0-6-17-16,0 3 9 0,0 2-15 0,0-2 11 0,0-2-14 15,0 1 10-15,0 2-14 0,0-2 13 0,0-3-14 16,0 3 8-16,0-5-11 0,0 3-3 0,-3-2-1 16,3-4 19-16,-1 4-14 0,1-2 14 0,0-4-20 15,0 2 19-15,0-9-16 0,0 13 9 0,0-13-10 16,0 14 11-16,0-14-20 0,0 0-8 0,0 10-53 15,0-10-27-15,0 0-37 0,0 0-49 0,0 0-49 16,0 0-48-16,0 0-31 0,0 0-42 0,-11-5-74 16,11 5-124-16,-3-5-259 0,3 5-349 0</inkml:trace>
          <inkml:trace contextRef="#ctx0" brushRef="#br2" timeOffset="344786.8346">13245 4294 296 0,'-11'3'480'15,"11"-3"-111"-15,0 0-63 0,-13 4-52 0,13-4-16 16,0 0-30-16,-11 2-23 0,11-2-33 0,0 0-15 16,0 0-28-16,0 0-25 0,-15 2-11 0,15-2-14 15,0 0-2-15,0 0-10 0,0 0 11 0,-7 4-1 0,7-4-3 16,0 0 0-16,0 0 2 0,0 0 2 16,0 0-9-16,0 0 2 0,7 7-6 0,-7-7-12 15,15 2 0-15,-15-2-6 0,15 0-6 0,-15 0-8 0,25 0 2 16,-11-2-2-16,3 2 2 0,1-2-5 0,-1 0-2 15,4 2 0-15,-1-1-6 0,4-3 7 0,-1 3 5 16,1 0 13-16,0-1 4 0,-4 1 0 16,2 0 2-16,2-1-3 0,-7 0 8 0,1 2 1 0,-2-1 6 15,0-1 1-15,-3 2 1 0,-13 0-2 0,25-2 1 16,-25 2-5-16,20-2-12 0,-20 2 2 0,17-1-5 16,-17 1-6-16,13 0-2 0,-13 0-3 0,0 0-7 15,17-2-4-15,-17 2 4 0,0 0-6 0,11 5-6 16,-11-5-15-16,0 0-31 0,4 7-65 0,-4-7-72 15,0 0-49-15,-4 7-63 0,4-7-100 0,-5 6-573 16,5-6-563-16</inkml:trace>
          <inkml:trace contextRef="#ctx0" brushRef="#br2" timeOffset="344396.6715">13299 4165 80 0,'0'0'474'0,"0"0"-130"0,0 0-79 0,0 0-48 16,0 0-35-16,-12-3-25 0,12 3-4 0,0 0-21 16,0 0-15-16,0 0-24 0,0 0-17 0,0 0-10 15,0 0-2-15,0 0 2 0,0 0-11 0,0 0 14 0,0 0 1 16,0 0-1-16,0 0 4 0,0 0-7 15,0 0 15-15,0 0-27 0,0 0 22 0,0 0-15 16,0 0-5-16,16 1-18 0,-16-1-10 0,17-1-2 0,-17 1-4 16,19-1-7-16,-3-1-2 0,-16 2-2 0,26-1 0 15,-11 1-5-15,2-3 1 0,0 3 0 0,0-1-8 16,-1 1 1-16,-1-2 0 0,0 2 1 0,-15 0-1 16,25-2-8-16,-25 2 4 0,20-2-11 0,-20 2-1 15,17 0-37-15,-17 0-29 0,0 0-45 0,18 0-8 16,-18 0-51-16,0 0-65 0,0 0-113 0,0 0-319 15,0 0-192-15</inkml:trace>
        </inkml:traceGroup>
      </inkml:traceGroup>
    </inkml:traceGroup>
    <inkml:traceGroup>
      <inkml:annotationXML>
        <emma:emma xmlns:emma="http://www.w3.org/2003/04/emma" version="1.0">
          <emma:interpretation id="{296B8F5A-E9C0-4400-AA99-EBE6AED70676}" emma:medium="tactile" emma:mode="ink">
            <msink:context xmlns:msink="http://schemas.microsoft.com/ink/2010/main" type="paragraph" rotatedBoundingBox="14761,12039 20918,11939 20931,12751 14774,12851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DF72234-48D2-463B-AE30-043BA46D2958}" emma:medium="tactile" emma:mode="ink">
              <msink:context xmlns:msink="http://schemas.microsoft.com/ink/2010/main" type="line" rotatedBoundingBox="14761,12039 20918,11939 20931,12751 14774,12851"/>
            </emma:interpretation>
          </emma:emma>
        </inkml:annotationXML>
        <inkml:traceGroup>
          <inkml:annotationXML>
            <emma:emma xmlns:emma="http://www.w3.org/2003/04/emma" version="1.0">
              <emma:interpretation id="{FDCB3862-C972-4D88-A1F0-C2E3487FFEA8}" emma:medium="tactile" emma:mode="ink">
                <msink:context xmlns:msink="http://schemas.microsoft.com/ink/2010/main" type="inkWord" rotatedBoundingBox="14765,12259 15145,12253 15148,12438 14768,12444"/>
              </emma:interpretation>
              <emma:one-of disjunction-type="recognition" id="oneOf26">
                <emma:interpretation id="interp126" emma:lang="en-US" emma:confidence="0.5">
                  <emma:literal>=</emma:literal>
                </emma:interpretation>
                <emma:interpretation id="interp127" emma:lang="en-US" emma:confidence="0">
                  <emma:literal>_</emma:literal>
                </emma:interpretation>
                <emma:interpretation id="interp128" emma:lang="en-US" emma:confidence="0">
                  <emma:literal>-</emma:literal>
                </emma:interpretation>
                <emma:interpretation id="interp129" emma:lang="en-US" emma:confidence="0">
                  <emma:literal>.</emma:literal>
                </emma:interpretation>
                <emma:interpretation id="interp130" emma:lang="en-US" emma:confidence="0">
                  <emma:literal>E</emma:literal>
                </emma:interpretation>
              </emma:one-of>
            </emma:emma>
          </inkml:annotationXML>
          <inkml:trace contextRef="#ctx0" brushRef="#br2" timeOffset="349369.2435">13383 5071 315 0,'0'0'468'0,"0"0"-92"0,0 0-49 0,0 0-42 15,0 0-22-15,0 0 10 0,0 0-29 0,0 0-3 0,8-4-17 16,-8 4 4-16,0 0-39 0,0 0-11 0,0 0-41 16,0 0 3-16,0 0-36 0,0 0 6 0,9-4-35 15,-9 4 5-15,0 0-35 0,9-5 11 0,-9 5-30 16,14-3 19-16,-14 3-33 0,20-4 18 0,-20 4-20 15,23-2 14-15,-11 0-23 0,3 0 18 0,-2 0-19 16,4 0 16-16,-2-1-22 0,2 3 21 0,-3-4-22 16,5 3 21-16,-3-1-22 0,1 0 20 0,-1 0-33 15,-2 2 31-15,-14 0-22 0,26-1 9 0,-26 1-32 16,22-1-26-16,-22 1-64 0,14-2-53 0,-14 2-53 16,16-1-61-16,-16 1 2 0,0 0-54 0,14 1-85 15,-14-1-378-15,0 0-335 0</inkml:trace>
          <inkml:trace contextRef="#ctx0" brushRef="#br2" timeOffset="349642.7347">13459 5174 279 0,'-7'4'457'0,"7"-4"-117"0,-15 8-71 0,15-8-51 16,-11 5-38-16,11-5-18 0,-12 5-15 15,12-5-18-15,-8 4-12 0,8-4-21 0,0 0-9 0,-9 7-20 16,9-7-2-16,0 0-11 0,0 0-11 0,9 5-6 15,-9-5-5-15,13 0-16 0,-13 0-2 0,24-1 4 16,-11 0-6-16,2-2 0 0,3 1-4 0,3-1 0 16,1-1-9-16,-3 1-2 0,3-1 11 0,0 2-3 15,-2-1-2-15,-2 0 0 0,-1 1-2 0,0-1-1 16,-2 0-5-16,-2 2 6 0,-13 1 0 0,22-2 0 16,-22 2-4-16,18-3-17 0,-18 3 13 0,16-2-26 15,-16 2-20-15,0 0-29 0,14-1-39 0,-14 1-53 16,0 0-65-16,0 0-122 0,0 0-196 0,0 0-73 15</inkml:trace>
        </inkml:traceGroup>
        <inkml:traceGroup>
          <inkml:annotationXML>
            <emma:emma xmlns:emma="http://www.w3.org/2003/04/emma" version="1.0">
              <emma:interpretation id="{E9E64AEA-15A1-4F9D-99DE-E1CF82CE2B87}" emma:medium="tactile" emma:mode="ink">
                <msink:context xmlns:msink="http://schemas.microsoft.com/ink/2010/main" type="inkWord" rotatedBoundingBox="15615,12074 19281,12015 19293,12777 15627,12837">
                  <msink:destinationLink direction="with" ref="{0BCD13CC-1D98-4894-BA40-D1BBC828C52E}"/>
                </msink:context>
              </emma:interpretation>
              <emma:one-of disjunction-type="recognition" id="oneOf27">
                <emma:interpretation id="interp131" emma:lang="en-US" emma:confidence="0.5">
                  <emma:literal>8000×21</emma:literal>
                </emma:interpretation>
                <emma:interpretation id="interp132" emma:lang="en-US" emma:confidence="0">
                  <emma:literal>80007×21</emma:literal>
                </emma:interpretation>
                <emma:interpretation id="interp133" emma:lang="en-US" emma:confidence="0">
                  <emma:literal>80004×21</emma:literal>
                </emma:interpretation>
                <emma:interpretation id="interp134" emma:lang="en-US" emma:confidence="0">
                  <emma:literal>80002×21</emma:literal>
                </emma:interpretation>
                <emma:interpretation id="interp135" emma:lang="en-US" emma:confidence="0">
                  <emma:literal>80000×21</emma:literal>
                </emma:interpretation>
              </emma:one-of>
            </emma:emma>
          </inkml:annotationXML>
          <inkml:trace contextRef="#ctx0" brushRef="#br2" timeOffset="352958.7643">16624 5103 460 0,'-9'-9'394'0,"9"9"-46"0,-11-7-48 16,11 7-49-16,-7-8 2 0,7 8-33 0,-7-8-25 16,7 8 0-16,-6-6-30 0,6 6-7 0,0 0-22 0,-9-7-14 15,9 7-25-15,0 0-1 0,0 0-15 16,-8-7-2-16,8 7-15 0,0 0-3 0,0 0-14 15,0 0 25-15,0 0-3 0,0 0 12 0,0 0-16 16,0 0 17-16,0 0-21 0,1 13 6 0,-1-13 3 0,7 12 0 16,-2-4-1-16,-1 1-2 0,1 1-4 0,1-2-7 15,1 4-8-15,-1 0-5 0,3 0-9 0,0 3 0 16,0-2-1-16,-1 2-6 0,4 0-5 0,-2-1-3 16,1 2-4-16,0-1-2 0,-2-1-6 0,2 3 1 15,0-4 0-15,1-1-5 0,0 4 2 0,-3-3 0 16,-2-2-1-16,5 0-3 0,-3 1 2 0,-1-1-2 15,-2-1 0-15,3-1 1 0,-2 0-6 0,-2 1-3 16,0-2-6-16,-1-2-17 0,0 2-28 0,-4-8-31 16,9 12-37-16,-9-12-38 0,6 10-57 0,-6-10-41 15,3 7-39-15,-3-7-92 0,0 0-132 0,0 0-343 16,0 0-420-16</inkml:trace>
          <inkml:trace contextRef="#ctx0" brushRef="#br2" timeOffset="353310.609">16888 5091 396 0,'0'0'432'15,"1"-11"-87"-15,-1 11-59 0,0 0-40 0,0-10-28 16,0 10-31-16,0 0-16 0,1-12-38 0,-1 12-22 15,0 0-25-15,0 0-9 0,0 0 11 0,0 0-5 16,-15 4 8-16,15-4-1 0,-12 7 7 0,6-2-5 16,-3 1 13-16,-2 3 2 0,1-1-6 0,-2 3-7 15,2 0-5-15,-3 4-1 0,0-4-2 0,-2 3 6 16,2 3-10-16,-3 1-8 0,2-1-10 0,0 1-7 16,-3 0-10-16,3-1-9 0,2 0-10 0,-4-3-3 15,6 2-4-15,-3-2-5 0,0 0-3 0,1 1-2 16,1-1-2-16,-1-2-4 0,1 1-9 0,-1-2 19 15,2 1-30-15,0-2-6 0,1-2-66 0,0 1-44 16,2-4-66-16,0 2-30 0,-2-1-41 0,9-6-81 16,-12 6-126-16,12-6-383 0,-10 2-405 0</inkml:trace>
          <inkml:trace contextRef="#ctx0" brushRef="#br2" timeOffset="360718.7703">17258 4891 171 0,'0'0'359'0,"0"0"-65"0,0 0-32 16,0 0-20-16,0 0-34 0,-10 5-40 0,10-5 21 16,0 0-48-16,0 0 1 0,0 0-20 0,0 0-4 15,0 0-10-15,-12-4-4 0,12 4 4 0,0 0-16 16,0 0-1-16,-5-6-14 0,5 6-14 0,0 0-11 16,-2-10 19-16,2 10-20 0,-1-9 2 0,1 9-14 15,3-8 9-15,-3 8-15 0,2-11 9 0,-2 11-19 16,3-10 5-16,-3 10-9 0,9-11 1 0,-9 11-9 15,9-12 4-15,-4 8-12 0,-5 4 10 0,12-7-12 16,-12 7 6-16,14-7-10 0,-14 7 7 0,14-4-3 16,-14 4 9-16,13 2-9 0,-13-2 12 0,16 5 2 0,-7-1 9 15,0 2-6-15,-4-1 12 0,4 4-2 0,-1 1 20 16,-2-1-6-16,0 3 18 0,0-2-15 16,-2 3 16-16,1-2-17 0,-2 5 21 0,-1-5-17 0,1 4 21 15,-3 1-19-15,0-2 16 0,-1 0-16 0,-3 1 16 16,1-2-31-16,-2 6 1 0,-2-3-2 0,-2 0-8 15,3-1-3-15,-4 0-4 0,1-1-6 0,-2 1 2 16,0-1-1-16,-1 0-4 0,-2-3 2 0,1 2-5 16,0-4 0-16,-3 3 0 0,2-4-9 0,-2 0 4 15,0 0 3-15,3-2-3 0,-3-3 2 0,3 1 0 16,-2 1-1-16,3-4-3 0,-2-1 1 0,14 0 1 16,-26-1 2-16,14-1-2 0,1-2-1 0,-1 0-2 15,2-2-3-15,2 1 5 0,-2-3 1 0,3 3-2 16,2-3-1-16,0 0 2 0,0 1-6 0,2-1 0 15,3 8 4-15,-1-15 15 0,1 15-20 0,-3-13 17 16,3 13-17-16,4-14 20 0,-4 14-27 0,5-10 23 16,-5 10-17-16,8-11 17 0,-8 11-19 0,12-6 19 15,-12 6-19-15,15-7 14 0,-15 7-15 0,17-1 19 0,-17 1-18 16,19 0 1-16,-19 0-2 0,22 3 6 0,-9 1-3 16,-1 0 4-16,-2 2 3 0,6 2 0 15,-2-1-3-15,0 2 2 0,0 1 4 0,1 0-7 0,-2 1 5 16,0-2-1-16,2 4 1 0,-2-2 1 0,-1 2-1 15,1-1 0-15,1 1-6 0,-2-2 7 0,-1 2-2 16,1 0-6-16,-2-2-8 0,-1 0-7 0,0 0-20 16,-1-1-43-16,1 0-18 0,-1-4-31 0,1 2-58 15,-3 1-38-15,2-2-24 0,1 0-30 0,-9-7-53 16,14 7-76-16,-14-7-407 0,15 5-352 0</inkml:trace>
          <inkml:trace contextRef="#ctx0" brushRef="#br2" timeOffset="361030.4366">17691 4971 244 0,'-5'-14'401'0,"3"4"-39"0,-2 0-53 16,1 2-23-16,-1-1-33 0,3 2-21 0,1 7-21 15,-4-14-54-15,4 14-7 0,-2-10-32 0,2 10-13 16,-4-10-30-16,4 10-7 0,-2-9-31 0,2 9 8 15,0 0-16-15,0 0 39 0,0 0 21 0,0 0 12 0,0 0-1 16,0 0 17-16,2 13-18 0,-2-5 7 0,1 3-26 16,2-3 4-16,-2 5-25 0,0 3-10 15,-1-2-6-15,0 1-8 0,0-1-12 0,3 3 2 0,-3 1-3 16,0-1-6-16,0 4-7 0,1 0 1 0,-1 0-1 16,0 0-8-16,0 0 5 0,1-1-2 15,-1 2-7-15,0-1-6 0,0 0-12 0,2-1-51 0,-2 1-68 16,0-3-45-16,0-1-34 0,0-1-44 0,0 1-61 15,-2-3-85-15,2 0-410 0,0-3-353 0</inkml:trace>
          <inkml:trace contextRef="#ctx0" brushRef="#br2" timeOffset="361429.5323">17000 5447 111 0,'-18'-2'424'0,"1"2"-100"0,5 0-62 0,12 0-4 15,-24-2-66-15,24 2 15 0,-18-2-17 0,18 2-21 16,-17-1-20-16,17 1-18 0,0 0-25 0,-17-3-19 16,17 3-8-16,0 0-16 0,0 0-11 0,-11-3-9 0,11 3-10 15,0 0-4-15,13-3-9 0,-13 3 3 0,18 0-2 16,-18 0 0-16,30-1-5 0,-11-1 3 0,4 2-21 15,2 0 11-15,5-2 7 0,3 2 0 0,2 0-3 16,3-2 0-16,-1 1-3 0,3-1-1 0,7 0-8 16,-2 1 1-16,2 0 1 0,-2 0 0 0,4-2 0 15,-11 1-2-15,2 1 0 0,0-1-8 0,-1 1 11 16,-5 1-4-16,-2-1 1 0,-4-1 1 0,-2 2-8 16,-2-2 9-16,-5 2-8 0,2-2 6 0,-4 1 6 15,-3 1-7-15,0-2 4 0,-14 2-8 0,23-2 5 16,-23 2-7-16,19 0 4 0,-19 0 2 0,16-1-6 15,-16 1-10-15,0 0-29 0,18 0-37 0,-18 0-26 16,0 0-73-16,0 0-44 0,6 6-107 0,-6-6-340 16,-9 6-180-16</inkml:trace>
          <inkml:trace contextRef="#ctx0" brushRef="#br2" timeOffset="350710.8241">14482 5025 37 0,'0'0'392'0,"4"-6"-113"16,-4 6-68-16,9-7-39 0,-9 7-36 0,6-9-28 15,-6 9-17-15,11-5-3 0,-11 5-5 0,7-10-1 16,-7 10 4-16,9-9-11 0,-9 9-4 0,7-8 3 15,-7 8-39-15,6-13 39 0,-6 13-39 0,6-11 45 16,-6 11-38-16,1-10 28 0,-1 10-40 0,1-14 25 16,-1 14-25-16,-1-14 19 0,1 14 4 0,-1-11-15 15,1 11-3-15,-6-13 8 0,6 13-12 0,-6-10 4 16,6 10-10-16,-10-12-9 0,10 12 5 0,-12-6-1 16,12 6-7-16,-16-6 6 0,16 6 0 0,-15-3-5 15,15 3 4-15,-17-2-2 0,17 2 0 0,-21 2 2 0,21-2-7 16,-16 6-4-16,4-3 5 0,0 1-5 15,1 0 6-15,3 3-6 0,-4-1 7 0,3 1-2 16,-3-1 10-16,2 2-38 0,1 2 41 0,0-1-8 16,0 2 9-16,0-1-9 0,1 1 5 0,-1 0-17 0,3 0 14 15,-1 2-11-15,1-2-5 0,-1 0 1 16,2 1 3-16,0 0-3 0,1 0-19 0,1-1 16 16,-1-1 9-16,3-1-2 0,0 0-1 0,-2 0 2 0,3-2 1 15,0 3 5-15,0-10-12 0,0 13 6 0,0-13 3 16,3 13 1-16,-3-13-2 0,2 8 0 0,-2-8-3 15,7 5-5-15,-7-5 6 0,12 3-4 0,-12-3 1 16,0 0-2-16,20 0-6 0,-20 0 6 0,17-5-6 16,-17 5 6-16,17-4-1 0,-5 0 0 0,-5 1-1 15,5-3-7-15,-2 2 9 0,1 1 0 0,-2 0-5 16,-9 3 3-16,17-7 1 0,-17 7 0 0,16-7-7 16,-16 7 2-16,16-6 5 0,-16 6-3 0,12-3 1 15,-12 3-1-15,14-2 2 0,-14 2-5 0,0 0 10 16,22 1 2-16,-22-1 3 0,15 4 5 0,-15-4 2 0,15 8 0 15,-5-3-4-15,-1 1 6 0,-1 1 8 16,-2 1-4-16,5 1 17 0,-5 0 4 0,2 0 2 16,1 3-3-16,-4 0 5 0,3 1-8 0,-3 2-6 15,1-3-6-15,0 3-1 0,-1 2-2 0,1-2-6 0,-1 0 1 16,-1 1-1-16,-1-1-2 0,0 2-1 16,-2-3-2-16,0 2-2 0,-1 1-9 0,0-3 11 15,0 0-8-15,0 1 8 0,-2 0 2 0,-1-1 16 0,-2-1-19 16,0 0 15-16,1 0-38 0,-4-2 36 0,1 2-21 15,0-4 15-15,-4 2-20 0,0-2 14 0,-1 2-18 16,2-3 19-16,-2 0-27 0,0-1 25 0,1-2-18 16,-2 2 17-16,0-3-23 0,-1-2 22 0,2 3-21 15,-2-4 22-15,14-1-21 0,-24 0 19 0,24 0-20 16,-25-1 16-16,13-4-14 0,0 3 14 0,1-3-22 16,-1-2 24-16,4 0-19 0,-2 0 19 0,0-2-22 15,2 0 5-15,-1 0 1 0,2-2 17 0,1 1-21 16,1-3 3-16,-1 2 0 0,4-2 1 0,-2-1 3 15,3 1-1-15,1 2 0 0,1-4 1 0,0 1-2 16,4 0 18-16,1-2-23 0,0 0 6 0,3 0-6 16,0 0 7-16,2 0 1 0,4-3-1 0,2 1-1 15,0-1 2-15,-3 0-1 0,7 1-4 0,-3 0 22 16,0-2-22-16,3 3 18 0,-2 1-20 0,-1-3 18 0,3 1-18 16,-2 0 16-16,-2 2-17 0,1-1 18 15,-6 2-19-15,2 3 19 0,-2-2-16 0,-3 4 14 16,0-2-20-16,-1 3 20 0,-3-1-14 0,1 1 12 0,-1 2-20 15,-1-1 15-15,-4 8-27 0,3-11-9 0,-3 11-33 16,2-11-16-16,-2 11-20 0,-3-9-3 16,3 9-30-16,-4-6-1 0,4 6-4 0,0 0-47 15,-9-5 12-15,9 5-76 0,0 0 3 0,-15-2-91 0,15 2-319 16,0 0-171-16</inkml:trace>
          <inkml:trace contextRef="#ctx0" brushRef="#br2" timeOffset="351296.7535">14895 4934 486 0,'0'0'362'0,"0"0"-56"0,14-1-58 0,-14 1-43 15,0 0-54-15,0 0 16 0,13-3-59 0,-13 3 8 16,0 0-51-16,0 0 15 0,0 0-42 0,0 0 24 15,0 0 7-15,12 3 6 0,-12-3-14 0,0 0 0 16,0 11-5-16,0-11 9 0,1 10 28 0,-1-10-17 0,-1 12 10 16,1-12-14-16,0 15 8 0,0-4 6 15,-3-2 1-15,0 2-3 0,3 2-6 0,-2-2-9 16,-1 2-4-16,2 1-4 0,0-1 10 0,-1 2-5 0,0 0-4 16,2 0-7-16,-2-1-15 0,1 2 0 0,1 0-5 15,0 0-5-15,1 0-6 0,1 1 1 0,-2-2 1 16,2 1-10-16,0 0 5 0,0 0-2 0,2-1-3 15,0 0-4-15,-1-1-1 0,2-1-1 0,-1 0-7 16,-2 0 5-16,3 0-2 0,2-2 2 0,-3 0 1 16,2-1 2-16,-1-1 2 0,1-1-1 0,-1-1 8 15,-1-1-1-15,-4-6-1 0,11 8-4 0,-11-8 1 16,15 6-1-16,-15-6-12 0,16 0 5 0,-16 0-2 16,17-4 2-16,-17 4-4 0,20-6 0 0,-10-1 1 15,0-1-7-15,-1 0 6 0,2 0 0 0,0-3-1 16,1-2-1-16,-2-2 0 0,-2 0 1 0,2-3-2 15,-3-1 3-15,2-1-3 0,-3 0 17 0,0-1-21 16,-4-1 19-16,2 2-22 0,-3-2 22 0,1 0-23 0,-2 1 17 16,-2 4-18-16,2-4 21 0,-2 3-20 15,-2-1 16-15,-1 5-16 0,0-3 19 0,-2 3-21 16,2 2 20-16,-3-2-20 0,-1 5 21 0,1-1-28 16,-2 1 19-16,2 2-23 0,-2 1 13 0,0-1-25 0,-2 4 9 15,0 0-38-15,12 3-13 0,-17-4-39 0,17 4-20 16,-19 0-27-16,19 0-6 0,-17 4-17 15,17-4-28-15,-13 6 22 0,13-6-14 0,-10 7-21 0,10-7-46 16,-4 7-92-16,4-7-297 0,0 0-170 0</inkml:trace>
          <inkml:trace contextRef="#ctx0" brushRef="#br2" timeOffset="351848.7856">15323 4995 353 0,'0'0'354'16,"12"-5"-63"-16,-12 5-25 0,10-5-40 0,-10 5-46 16,9-6 14-16,-9 6-21 0,7-4-3 0,-7 4-24 15,0 0-19-15,10-4-9 0,-10 4-9 0,0 0 4 16,6-7-22-16,-6 7 5 0,0 0-14 0,0 0-5 16,0 0-10-16,10-3 15 0,-10 3-2 0,0 0 18 15,0 0-6-15,1 9 6 0,-1-9-11 0,-1 8 7 16,1-8-19-16,-3 12 22 0,2-3-17 0,1-1 10 15,0 2-27-15,-3 0 12 0,0 4-23 0,2-1 24 16,0 2-22-16,-3 0 13 0,4-1-34 0,-1 3 21 16,-3 0-30-16,4-1 20 0,-1 1-22 0,-1-1 17 0,0 1-30 15,0 1 21-15,2-3 2 0,0 4-22 0,2-5 16 16,0 3-23-16,0-3 19 0,-1 0-25 16,3-1 14-16,-3 1-12 0,0-3 20 0,3 2-21 0,0-3 16 15,-1 2-20-15,1-2 23 0,-2-3-22 0,3 1 21 16,-1-1-20-16,1-2 16 0,-5-5-16 0,9 11 17 15,-9-11-19-15,15 7 16 0,-15-7-16 0,13 3 17 16,-13-3-17-16,15-2 3 0,-15 2-5 0,17-4 3 16,-8 0 1-16,0-2 2 0,-1-1 0 0,3 0-1 15,-4-1 2-15,2-2-3 0,1-4 0 0,-2-1 1 16,-1-1 3-16,2 1-2 0,-4-5 2 0,1 3-4 16,-3-3 17-16,2 0-19 0,-4 0 15 0,3-3-20 15,-2 2 16-15,-2 1-16 0,-2-1 15 0,-2-1-26 16,2 2 24-16,-2-1-16 0,-3 3 15 0,2-1-24 0,-3 3 10 15,2-1-23-15,-3 3 7 0,-1-1-36 16,3 5 15-16,-2 0-36 0,0 0 0 0,1 3-37 16,-1 2-2-16,1-2-16 0,8 7-6 0,-15-6-20 15,15 6-9-15,-17-3-13 0,17 3-40 0,-12 1 19 0,12-1-76 16,-11 6 6-16,11-6-103 0,-11 3-281 0,11-3-173 16</inkml:trace>
          <inkml:trace contextRef="#ctx0" brushRef="#br2" timeOffset="352442.7685">15836 4964 268 0,'0'0'459'15,"10"-9"-110"-15,-10 9-44 0,8-8-66 0,-8 8-19 16,6-7-10-16,-6 7-22 0,7-7-34 0,-7 7-37 15,0 0-22-15,5-4-20 0,-5 4-13 0,0 0-6 16,0 0 8-16,0 0 5 0,0 0 17 0,0 0-13 16,0 0 15-16,0 0-7 0,0 10 8 0,0-10-11 15,-1 8 13-15,1-8-1 0,-4 14 13 0,1-5-24 16,-1-2 1-16,3 2-10 0,0 3-5 0,-2-1 3 0,0 2 0 16,1-1 7-16,1 3-11 0,-1 0 4 15,1 0-14-15,-2 0-2 0,1 2-1 0,-1-1-1 16,2 2-12-16,0 0-3 0,1-1 1 0,-3-2-10 0,2 1-2 15,1 1-2-15,0-3-5 0,1 2 6 0,2 0-6 16,-2-3 1-16,-1-1 3 0,5 3-5 16,-4-4 0-16,5 0-4 0,-3 0 3 0,3 1-6 15,-4-3 2-15,5 0-2 0,-2-2 1 0,0 2-2 0,5-3-1 16,-3-1-2-16,-7-5 0 0,13 10-1 0,-13-10 1 16,17 4-1-16,-17-4 2 0,16 3-7 0,-16-3 4 15,19-2 2-15,-19 2-3 0,20-2-1 0,-11-1 2 16,4-1-3-16,-1 0-3 0,-3-3 6 0,3 1-3 15,-2-1 1-15,0-1 2 0,-2-1-3 0,2-1 3 16,-2-2-8-16,3 0 7 0,-2-4 0 0,-3 3 1 16,2-3-4-16,-3 0 2 0,2 0-3 0,-4-2 19 15,0 0-22-15,0 3 16 0,-1-2-15 0,-2 1 17 16,0 0-19-16,-1-1 15 0,-3-1-19 0,1-1 15 16,0 2-12-16,-4 1 17 0,-1 0-16 0,-1 1 14 15,3 1-20-15,-5 0 22 0,2 1-23 0,-2 2 18 16,-4 1-22-16,4 2 14 0,-2-1-22 0,0 2 9 15,-1 3-37-15,-1-2-13 0,0 1-40 0,2 3-12 0,-3-2-43 16,3 4-33-16,13 0-54 0,-20-2-30 0,20 2-26 16,-22 0-42-16,22 0-126 0,-16 2-352 15,16-2-361-15</inkml:trace>
        </inkml:traceGroup>
        <inkml:traceGroup>
          <inkml:annotationXML>
            <emma:emma xmlns:emma="http://www.w3.org/2003/04/emma" version="1.0">
              <emma:interpretation id="{009B3956-5C44-405C-96B5-F91D07667DC1}" emma:medium="tactile" emma:mode="ink">
                <msink:context xmlns:msink="http://schemas.microsoft.com/ink/2010/main" type="inkWord" rotatedBoundingBox="19890,11956 20918,11939 20930,12692 19903,12708"/>
              </emma:interpretation>
              <emma:one-of disjunction-type="recognition" id="oneOf28">
                <emma:interpretation id="interp136" emma:lang="en-US" emma:confidence="0.5">
                  <emma:literal>21</emma:literal>
                </emma:interpretation>
                <emma:interpretation id="interp137" emma:lang="en-US" emma:confidence="0">
                  <emma:literal>71</emma:literal>
                </emma:interpretation>
                <emma:interpretation id="interp138" emma:lang="en-US" emma:confidence="0">
                  <emma:literal>721</emma:literal>
                </emma:interpretation>
                <emma:interpretation id="interp139" emma:lang="en-US" emma:confidence="0">
                  <emma:literal>7.1</emma:literal>
                </emma:interpretation>
                <emma:interpretation id="interp140" emma:lang="en-US" emma:confidence="0">
                  <emma:literal>2.1</emma:literal>
                </emma:interpretation>
              </emma:one-of>
            </emma:emma>
          </inkml:annotationXML>
          <inkml:trace contextRef="#ctx0" brushRef="#br2" timeOffset="364484.8686">18623 5475 331 0,'-14'-3'281'0,"0"6"-36"0,14-3-31 15,-23 0-5-15,23 0-49 0,-19 0 0 0,19 0-47 16,-16 0 12-16,16 0-67 0,0 0 47 0,0 0-51 16,-17 0 19-16,17 0-43 0,0 0 28 0,0 0-45 15,11-3 25-15,-11 3-30 0,19-5 27 0,-5 1-37 16,0 2 28-16,7-3-30 0,-2 3 28 0,4-4-33 0,3 3 24 16,5-2-26-16,-1-1 26 0,4 0-30 15,1-1 32-15,5 2-34 0,0-3 36 0,0 2-34 16,0-1 28-16,0 2-27 0,0-2 30 0,2 1-31 15,-7 0 29-15,1 3-28 0,-1-3 33 0,0 1-35 0,-4 1 35 16,4-2-32-16,-4 3 33 0,-1-3-36 16,-6 3 35-16,0 0-32 0,-2 0 27 0,-4-1-28 15,0 2 32-15,-4 1-33 0,0-2 28 0,-2 0-32 16,-12 3 23-16,21-1-51 0,-21 1-25 0,18-1-56 0,-18 1-73 16,0 0-139-16,13 1-158 0,-13-1 12 0</inkml:trace>
          <inkml:trace contextRef="#ctx0" brushRef="#br2" timeOffset="363816.9829">18762 4863 21 0,'2'-6'468'0,"0"-3"-135"0,-1 0-38 16,3 2-49-16,-2-1-38 0,4-1-32 16,-1 0-32-16,1 0-11 0,1-1-17 0,-2 3-12 15,4-2-11-15,-1 1-22 0,2 1 6 0,-2 0-13 0,4 0-2 16,-3 1-7-16,2 1-5 0,0-1-9 0,-2 2-4 16,-9 4 6-16,18-3 2 0,-18 3 4 0,22 0 3 15,-22 0 0-15,18 5-10 0,-8-1 8 0,2 4-4 16,-2-2 22-16,1 2-1 0,-4 2 3 0,2 0 12 15,-1 3-5-15,-1 0-7 0,-2 2-4 0,-1-1-9 16,-2 1 4-16,1 1-3 0,-6-1-6 0,2 1-4 16,-4 4-4-16,0 0-3 0,-3-2-6 0,-1-1-6 15,-3 1-4-15,1 1-9 0,-1-3 3 0,-2-1-9 16,-1 2 1-16,1-3-2 0,0-1-1 0,0 0-1 16,-2-2-2-16,1-2 0 0,2 0 1 0,-2-1 1 15,1-3-9-15,1 2 5 0,0-3 1 0,-1-2 1 16,2 0-3-16,12-2 1 0,-23-1-6 0,11 0-4 15,12 1 5-15,-18-7 0 0,11 0-2 0,-2 3-2 16,3-1-2-16,6 5 0 0,-10-12-6 0,10 12 7 16,-4-12-2-16,4 12-1 0,-2-12-2 0,2 12 4 15,3-9 2-15,-3 9 3 0,6-8-7 0,-6 8 5 16,7-3 2-16,-7 3-1 0,0 0-1 0,17 0 2 16,-17 0 2-16,18 5-13 0,-7-1 16 0,0 1 0 0,1 1-1 15,0 3-2-15,3-2 2 0,-2 6 1 0,4-3-8 16,-2 1 9-16,0-1-4 0,2 2 2 15,-2 0-6-15,-1 0-2 0,2 0-14 0,-3-2-51 0,2 1-20 16,-2-2-82-16,-1 2 19 0,2-2-63 0,-5 1-2 16,3-5-67-16,-1 1-61 0,0-3-442 0,0 0-311 15</inkml:trace>
          <inkml:trace contextRef="#ctx0" brushRef="#br2" timeOffset="364103.5336">19248 4784 80 0,'0'-11'432'0,"0"11"-114"0,-2-15-19 0,2 15-81 16,0-15-19-16,0 15-62 0,0-11-9 0,0 11-46 16,0-9 11-16,0 9-22 0,0 0 33 0,0 0-5 15,0 0-1-15,9 5-12 0,-7 3-11 0,4-1-7 16,-4 2-10-16,1 4-6 0,2-2-7 0,-1 4-11 15,-2 2-5-15,5 3-5 0,-3-2-10 0,-2 3-11 16,2 1 2-16,0-1 7 0,-3 2-4 0,1 1-3 16,-2-2-38-16,0 1 17 0,1 1 28 0,-2-1-2 0,1-1-42 15,0 0 42-15,-2 0-55 0,1-2 6 0,-1 3-75 16,-1-6-38-16,-1 2-86 0,2-2-155 0,-2-2-184 16,-2-1-91-16</inkml:trace>
        </inkml:traceGroup>
      </inkml:traceGroup>
    </inkml:traceGroup>
    <inkml:traceGroup>
      <inkml:annotationXML>
        <emma:emma xmlns:emma="http://www.w3.org/2003/04/emma" version="1.0">
          <emma:interpretation id="{462C6555-4A05-40F3-A395-B6B3921BC6AD}" emma:medium="tactile" emma:mode="ink">
            <msink:context xmlns:msink="http://schemas.microsoft.com/ink/2010/main" type="paragraph" rotatedBoundingBox="18191,12674 22384,11629 22776,13201 18583,14247" alignmentLevel="8"/>
          </emma:interpretation>
        </emma:emma>
      </inkml:annotationXML>
      <inkml:traceGroup>
        <inkml:annotationXML>
          <emma:emma xmlns:emma="http://www.w3.org/2003/04/emma" version="1.0">
            <emma:interpretation id="{02D940F5-E252-47F9-87F4-79434493B364}" emma:medium="tactile" emma:mode="ink">
              <msink:context xmlns:msink="http://schemas.microsoft.com/ink/2010/main" type="line" rotatedBoundingBox="18191,12674 22300,11650 22610,12893 18501,13917">
                <msink:destinationLink direction="with" ref="{E0F91C7D-F4AB-48BA-A663-BC04D67C9542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0E858378-557D-4B9E-807B-CDA9693862DF}" emma:medium="tactile" emma:mode="ink">
                <msink:context xmlns:msink="http://schemas.microsoft.com/ink/2010/main" type="inkWord" rotatedBoundingBox="18191,12674 20652,12060 20962,13303 18501,13917"/>
              </emma:interpretation>
              <emma:one-of disjunction-type="recognition" id="oneOf29">
                <emma:interpretation id="interp141" emma:lang="en-US" emma:confidence="0.5">
                  <emma:literal>2020</emma:literal>
                </emma:interpretation>
                <emma:interpretation id="interp142" emma:lang="en-US" emma:confidence="0">
                  <emma:literal>20220</emma:literal>
                </emma:interpretation>
                <emma:interpretation id="interp143" emma:lang="en-US" emma:confidence="0">
                  <emma:literal>20920</emma:literal>
                </emma:interpretation>
                <emma:interpretation id="interp144" emma:lang="en-US" emma:confidence="0">
                  <emma:literal>20×20</emma:literal>
                </emma:interpretation>
                <emma:interpretation id="interp145" emma:lang="en-US" emma:confidence="0">
                  <emma:literal>203×20</emma:literal>
                </emma:interpretation>
              </emma:one-of>
            </emma:emma>
          </inkml:annotationXML>
          <inkml:trace contextRef="#ctx0" brushRef="#br2" timeOffset="362558.5059">17823 5831 256 0,'-5'-5'392'0,"5"5"-89"0,-6-9-20 15,6 9-44-15,-7-10-32 0,7 10-22 0,-6-7-32 0,6 7-29 16,-5-7-25-16,5 7-21 0,0 0-16 0,-7-6 7 16,7 6 12-16,0 0 4 0,0 0 3 0,-10 4-10 15,10-4 16-15,-3 8-17 0,3-8 17 0,-7 9-6 16,7-9 5-16,-6 15-10 0,5-7 9 0,-4 4-13 15,4-3 2-15,-3 2-19 0,1 2 10 0,-1 0-21 16,-1 0 0-16,2 1-8 0,0 1-2 0,-4-2-6 16,5 3-11-16,-2-1-1 0,-2 0-3 0,5 0-5 15,-3-2-4-15,3 3 4 0,0-3-3 0,-2-1-6 16,3 0 6-16,0-1 0 0,3-3 1 0,-2 3-3 16,0-4 4-16,3 2-2 0,-1 0-7 0,2-4 7 15,1 0-6-15,3-2 1 0,-9-3-4 0,19 7-7 16,-19-7 8-16,22 2-4 0,-22-2 4 0,24-4-2 15,-8-1 2-15,-2 2-4 0,3-3 2 0,0-2 0 16,-2-1-16-16,-1 0 16 0,3-2 0 0,-3 0 1 16,-1-2-3-16,0-1 17 0,-1-2-18 0,-3 2 15 15,-1-3-19-15,1-1 16 0,-3-2-16 0,0 1 8 16,-4 1-10-16,-2-1 12 0,0 0-14 0,-1 0-2 0,-4-2 2 16,-1 5-1-16,0 0 1 0,-2-1 2 0,-1 1-8 15,-2 3 5-15,-2-1 1 0,-3 4-6 0,3-1-4 16,-2 1-3-16,0 1-7 0,-1 1-13 0,0 1-18 15,-1 5-26-15,3-3-31 0,0 2-28 0,-1 2-9 16,0-1-35-16,2-2-41 0,13 4-54 0,-22 0-72 16,22 0-391-16,-17-1-257 0</inkml:trace>
          <inkml:trace contextRef="#ctx0" brushRef="#br2" timeOffset="362961.6126">18244 5167 171 0,'0'0'444'0,"-1"-15"-71"0,1 15-33 0,-1-11-45 15,1 11-29-15,-4-14-24 0,4 14-28 0,0-10-34 16,0 10-8-16,0-11-14 0,0 11-28 0,0 0-23 0,0-12-22 16,0 12-20-16,0 0-14 0,0-8-8 0,0 8-2 15,0 0 4-15,0 0 20 0,15 1 4 16,-15-1-6-16,17 8-15 0,-8 0-3 0,3 0-3 0,2 2-8 16,-1 1-1-16,2-1-3 0,0 4-6 0,-1-3-10 15,-1 5 3-15,0-3-3 0,4 3-7 0,-6-2 4 16,3 0-2-16,-2 1-2 0,-3-2-2 0,3 2 2 15,-3 0-4-15,-1-4-5 0,1 2 1 0,-3-3-4 16,2-2-9-16,-3 1-13 0,2-1-27 0,-4 1-41 16,0-4-31-16,-3-5-15 0,9 12-24 0,-9-12-57 15,5 9-92-15,-5-9-114 0,0 0-327 0,0 0-264 16</inkml:trace>
          <inkml:trace contextRef="#ctx0" brushRef="#br2" timeOffset="363233.1677">18529 5079 406 0,'-3'-9'388'0,"1"2"-65"15,2 7-55-15,-6-13-38 0,6 13-37 0,-6-10-31 16,6 10-27-16,-9-7-21 0,9 7-15 0,0 0-24 16,-14-2 1-16,14 2-8 0,-16 5-9 0,11 0 0 15,-5 1-3-15,3 2-5 0,-2 1-2 0,-1 1-24 0,-1 3 26 16,1 0-7-16,-2 4-6 0,1 0-5 0,2-3-10 15,-6 5 2-15,4 1-5 0,-2 0-2 0,0-1-5 16,-1 1-3-16,1 0 1 0,0-1-9 0,-1 1 5 16,5-3 1-16,-4-3-2 0,4 3-3 0,-2-1-7 15,1-2 2-15,1-2-18 0,0 0 6 0,4-1-30 16,-1-1-47-16,0-1-46 0,1 1-58 0,5-10-67 16,-7 9-172-16,7-9-177 0,0 0-122 0</inkml:trace>
          <inkml:trace contextRef="#ctx0" brushRef="#br2" timeOffset="365186.7859">18802 5807 64 0,'0'0'376'0,"-1"-8"-81"0,1 8-36 0,-2-9-42 15,2 9-44-15,3-8-32 0,-3 8-23 0,5-11-13 0,-5 11-8 16,9-8-6-16,-9 8-6 0,12-9-15 15,-12 9-3-15,14-8-6 0,-14 8-5 0,16-7-2 16,-16 7-10-16,16-5-1 0,-16 5-5 0,17-2-7 0,-17 2 1 16,18 0 3-16,-18 0 3 0,18 2 2 0,-18-2 0 15,17 6-2-15,-9-1-8 0,1-1 15 0,-1 3 1 16,-2 0 12-16,2 4-9 0,-4-3 13 0,1 3-15 16,-1 0 9-16,-4 2 3 0,0 1-4 0,-1-1-3 15,-2 2-7-15,-3 0-4 0,1 0-6 0,-6 2-4 16,2-3-4-16,-1 5-4 0,-3-4 0 0,1 1-10 15,-2-2 2-15,0-1 0 0,-2 1-5 0,-1-2-1 16,3 0-1-16,-3-4-1 0,0 4-7 0,2-4 8 16,-2 0-4-16,-1 0-1 0,5-4 1 0,-3-3 0 15,2 3 0-15,0-4-10 0,14 0 6 0,-28-2 1 16,15 0-4-16,0-2 3 0,-2 0-1 0,4-3-1 16,2-2-5-16,-3 2 6 0,0-3-1 0,3 3 7 15,4-2-8-15,-1 0 3 0,1-1-7 0,2 1 9 16,-1 0-9-16,4 9 5 0,-4-15-6 0,4 15 9 15,3-12-5-15,-3 12 4 0,2-12-11 0,-2 12 12 16,6-8-3-16,-6 8 11 0,11-5-14 0,-11 5 7 16,12-4-6-16,-12 4 8 0,14 0-9 0,-14 0 7 0,18 5-4 15,-6-1 2-15,-1 1 1 0,2 1-2 0,-1 0-14 16,5 1 15-16,-2 1 2 0,2 3-1 16,-3-3 1-16,3 3 2 0,-1-1-2 0,1 2-5 15,-3-1 1-15,1 0 5 0,0 0-9 0,2 0 8 0,-2 1-2 16,1-2 0-16,-3 1-5 0,1-1 4 0,1 2-3 15,-2-4-12-15,-2 1-31 0,4-1-38 0,-2-2-32 16,-1-1-33-16,-1 1-53 0,2-2-15 0,-13-4-39 16,26 3-63-16,-26-3-346 0,25 0-175 0</inkml:trace>
          <inkml:trace contextRef="#ctx0" brushRef="#br2" timeOffset="365708.7431">19309 5885 98 0,'-1'-7'408'16,"1"7"-86"-16,0-13-26 0,0 13-62 0,-1-11-41 15,1 11-26-15,-4-10-26 0,4 10-23 0,0-9-25 16,0 9-13-16,0 0-16 0,0-11-33 0,0 11 21 0,0 0 3 16,0 0-4-16,-3-9 5 0,3 9 11 15,0 0 3-15,0 0-2 0,0 0 14 0,0 0-9 16,0 0 12-16,-4 11-10 0,4-11 16 0,-1 11-4 0,1-11 4 15,-4 15-10-15,4-6-8 0,0 1-8 0,-2-2-4 16,-1 5 6-16,3-2-3 0,-3 4-6 16,-1-3-1-16,4 1-5 0,-2 0-8 0,-1 1-6 15,1-1-4-15,-1 0-9 0,2 1-7 0,0-5 5 0,-1 6 1 16,2-7 2-16,0 5-4 0,2-6 1 0,-2 4 2 16,1-2-3-16,0-1 0 0,4-1-2 0,-5-7-2 15,9 11-5-15,-9-11-1 0,13 11-1 0,-13-11-9 16,17 7 7-16,-17-7-2 0,18 2-1 0,-18-2-2 15,24-1-4-15,-24 1 5 0,23-5-7 0,-12 2 6 16,4-2 0-16,-4-1-1 0,1 2-2 0,1-3 2 16,-1 0 0-16,1-3-7 0,-3 1 7 0,2-3 16 15,-1 2-20-15,1-4 13 0,-3-2-15 0,-1 4 16 16,-2-5-22-16,-1 0 24 0,-1 2-18 0,-4 0 18 16,0-3-26-16,-4 0 22 0,-1-2-17 0,-3 1-7 15,-1 1 5-15,-2-2 3 0,-4-1-1 0,0 5-2 16,-2-2 6-16,4 4-1 0,-2 2 0 0,-4 0 0 15,3 4 4-15,1-2-6 0,-4 3-4 0,1 1 0 16,4 2-8-16,-2 0-10 0,1 3-19 0,0-1-45 16,15 2-39-16,-26-4-46 0,26 4-17 0,-18 3-22 15,18-3-21-15,-13 3-47 0,13-3-63 0,0 0-450 16,0 0-320-16</inkml:trace>
          <inkml:trace contextRef="#ctx0" brushRef="#br2" timeOffset="362064.9097">17183 5758 408 0,'0'0'371'0,"-9"-7"-73"0,9 7-42 0,-3-9-38 16,3 9-30-16,-1-10-37 0,1 10-12 0,1-11-20 15,-1 11-19-15,3-13-17 0,-3 13-20 0,9-9-6 16,-3 4-24-16,0-1 1 0,0 2-3 0,4-2-4 15,-2 2 6-15,4 0-3 0,-2 1-5 0,-10 3-2 16,18-5 0-16,-18 5 9 0,22-2-5 0,-22 2-2 16,18 2-7-16,-18-2 33 0,22 5-8 0,-11 1 18 15,-2-2-7-15,1 2 18 0,-1 2-11 0,-1 0 9 16,-2 1-16-16,1 2 13 0,1 0-1 0,-6 2 6 16,2 0-12-16,-1 1 2 0,-3 0-14 0,0 1 4 15,-2 0-16-15,-3 2 14 0,0 0-11 0,-1 2 7 16,-2-3-18-16,-3 1 12 0,0 1-18 0,-2-2-7 15,-3 1 2-15,0-1-4 0,-1 1 0 0,-1-4-7 16,1 0 2-16,-1-4 2 0,0 3-7 0,-3-5 3 16,3 0 1-16,-4-2-3 0,4 1-4 0,-2-3 5 15,-1-2-1-15,5-1-5 0,-1 0 6 0,-1-2-1 0,1-3 11 16,4 1-19-16,-3-3 16 0,5 0-15 16,-1-1 12-16,0-1-17 0,5 1 14 0,2-5-19 15,-1 4 16-15,1-1-13 0,4-1 13 0,1 0-14 0,1-2 15 16,0 3-16-16,5-1 17 0,-1 0-18 0,1 0 15 15,1 2-16-15,2-1 18 0,-1 1-12 0,2 4 10 16,0-3-12-16,2 1 15 0,0 2-14 16,1-1 15-16,-2 2-13 0,3-2 13 0,1 6-14 0,0-1 11 15,-15 1-10-15,31 1 19 0,-15 3-21 0,-2-1 20 16,5 3-19-16,0 0 17 0,-3 1-19 0,4 3 19 16,-3 1-19-16,-2-2 20 0,2 4-16 0,0-2 14 15,-3 3-15-15,2 0 16 0,-2 1-12 0,0-2 8 16,-1 3-26-16,0-3 28 0,1 2-16 0,-2-1-3 15,1-1-16-15,-2-1-24 0,1 1-31 0,0 0-30 16,-1-3-26-16,-2-1-16 0,3-1-34 0,-4-3-31 16,3 0-54-16,1-1-64 0,0 0-433 0,-12-4-284 15</inkml:trace>
        </inkml:traceGroup>
        <inkml:traceGroup>
          <inkml:annotationXML>
            <emma:emma xmlns:emma="http://www.w3.org/2003/04/emma" version="1.0">
              <emma:interpretation id="{275C360A-E2CF-4A9A-957F-A588D511B381}" emma:medium="tactile" emma:mode="ink">
                <msink:context xmlns:msink="http://schemas.microsoft.com/ink/2010/main" type="inkWord" rotatedBoundingBox="21104,12168 22352,11857 22522,12538 21274,12849"/>
              </emma:interpretation>
              <emma:one-of disjunction-type="recognition" id="oneOf30">
                <emma:interpretation id="interp146" emma:lang="en-US" emma:confidence="0.5">
                  <emma:literal>*21</emma:literal>
                </emma:interpretation>
                <emma:interpretation id="interp147" emma:lang="en-US" emma:confidence="0">
                  <emma:literal>1×21</emma:literal>
                </emma:interpretation>
                <emma:interpretation id="interp148" emma:lang="en-US" emma:confidence="0">
                  <emma:literal>9×21</emma:literal>
                </emma:interpretation>
                <emma:interpretation id="interp149" emma:lang="en-US" emma:confidence="0">
                  <emma:literal>7×21</emma:literal>
                </emma:interpretation>
                <emma:interpretation id="interp150" emma:lang="en-US" emma:confidence="0">
                  <emma:literal>4×21</emma:literal>
                </emma:interpretation>
              </emma:one-of>
            </emma:emma>
          </inkml:annotationXML>
          <inkml:trace contextRef="#ctx0" brushRef="#br2" timeOffset="366426.9938">20114 4990 304 0,'-1'-8'405'0,"1"8"-71"15,-4-12-39-15,4 12-52 0,-1-13-30 0,1 13-38 16,-4-10-42-16,4 10-13 0,-1-7-19 0,1 7-20 16,0 0 7-16,0 0-7 0,-13 4-18 0,13-4-7 15,-11 7-3-15,5-1-7 0,-3 1 3 0,2 1 2 16,-2 2-7-16,-1 3-1 0,-2 1-8 0,1 0 2 16,-4 1-6-16,1 2-6 0,-1 2-7 0,0 0-2 15,0-1-33-15,-2-1 30 0,4 0 2 0,-2 1-2 16,3-1-12-16,-1-3 9 0,3-1-8 0,-1 0-24 15,2 1 6-15,0-5-13 0,4 1-29 0,-2 0-48 0,2-3-67 16,3 0-40-16,2-7-105 0,-4 10-394 0,4-10-217 16</inkml:trace>
          <inkml:trace contextRef="#ctx0" brushRef="#br2" timeOffset="366152.4815">19836 5001 348 0,'0'0'321'0,"-5"-9"-35"16,5 9-24-16,-4-10-31 0,4 10-23 0,-3-8-24 16,3 8-12-16,0 0-20 0,-5-10-18 0,5 10-26 15,0 0-21-15,-4-7-10 0,4 7-2 0,0 0-3 0,0 0 9 16,0 0 1-16,0 0 5 0,0 0 0 15,9 4 13-15,-9-4-3 0,8 11-1 0,-1-4-1 16,-2 2-6-16,4 2 1 0,-1-1-6 0,2 3-11 16,2-1-3-16,-2 3-10 0,3 0-13 0,-1 0-6 0,0 1-6 15,3 0-4-15,-1 1-10 0,0 0-6 0,-1-3-10 16,0 2 9-16,-1-1-13 0,-1 0 12 16,4-2-16-16,-6 0 7 0,2-1-14 0,-2 0 5 15,-1-3-40-15,-1 1-19 0,2-2-76 0,-4-2-8 0,0 1-57 16,-1-1 25-16,-4-6-58 0,10 8-58 0,-10-8-103 15,0 0-363-15,12 3-277 0</inkml:trace>
          <inkml:trace contextRef="#ctx0" brushRef="#br2" timeOffset="367064.7176">20431 4859 271 0,'0'0'366'0,"0"-7"-57"0,0 7-43 0,3-9-50 15,-3 9-27-15,0-9-24 0,0 9-23 0,1-10-12 16,-1 10-17-16,1-10-9 0,-1 10-18 0,6-11-4 15,-6 11-4-15,5-12-5 0,-5 12-4 0,6-9-7 16,-6 9-6-16,7-13-4 0,-7 13-7 0,11-9-10 16,-11 9-8-16,12-11-2 0,-12 11-8 0,14-6 5 15,-14 6-9-15,15-4 3 0,-15 4-1 0,14-3-6 16,-14 3-2-16,14 2 11 0,-14-2 8 0,17 4 13 16,-11 1 6-16,3 0-4 0,-2 6-3 0,1-1 7 15,-3 0-11-15,0 0 4 0,0 4-7 0,-4-2-1 0,3 4 1 16,-1 0 1-16,-3-2-1 0,0 4-1 15,0-2-5-15,-1 0 7 0,-5 3 2 0,5 1-4 16,-4-2 4-16,-2 2 2 0,-2-3-1 0,3 0-8 16,-6 2 0-16,2-2-1 0,-2-3-11 0,-1 3-11 0,2-4 10 15,-2 2-16-15,-3-2 16 0,2-2-15 0,0 0 15 16,0-1-15-16,-1-2 12 0,2-1-16 16,2 1 15-16,-1-3-15 0,0-1 16 0,1-2-9 15,11-2-8-15,-18 5 13 0,18-5-8 0,-21-1 6 0,21 1-3 16,-14-6-1-16,14 6-7 0,-12-9 4 0,7 3-3 15,0-2 1-15,1 2-16 0,4 6 17 0,-3-13-2 16,3 13 0-16,-2-14-1 0,2 14 1 0,4-12 1 16,-4 12-1-16,2-11-3 0,-2 11 3 0,9-8 2 15,-9 8-1-15,11-3 2 0,-11 3-4 0,0 0 5 16,16-2 0-16,-16 2-5 0,13 5-4 0,-13-5 13 16,17 8-1-16,-9-3 0 0,4 3-7 0,-2-1 8 15,0 1 2-15,3 3-3 0,-2-3-3 0,1 1-13 16,0 3 18-16,1-3-5 0,1 2 5 0,-1 1-2 15,-1-2 0-15,0 1-10 0,-1-1-20 0,-2-2-38 16,-1 0-63-16,4 0-25 0,-6 0-35 0,3-2-56 16,-1 0-30-16,-3-2-96 0,5 1-388 0,-10-5-272 15</inkml:trace>
          <inkml:trace contextRef="#ctx0" brushRef="#br2" timeOffset="367397.5385">20772 4848 376 0,'0'-10'351'0,"0"0"-63"0,0 1-10 0,0 9-77 16,-2-15-4-16,2 15-33 0,0-13-43 0,0 13-19 0,0-9-19 16,0 9-16-16,0 0-9 0,0 0-33 0,0-9 44 15,0 9 4-15,0 0-3 0,0 0 4 0,2 9 5 16,-2-9-5-16,2 11-5 0,-2-11 12 0,3 18-9 15,-3-7-9-15,2 2 3 0,1 0-9 0,-3 4-9 16,0 0-10-16,1 0-12 0,2-1 4 0,-2 3-18 16,1 2 6-16,-2 1-4 0,0-1 0 0,2 0-6 15,-2 0 3-15,0 2-5 0,-2-2-8 0,2-1 1 16,0 3-7-16,-2-3-2 0,1-1-25 0,1-2-33 16,-3-1-83-16,2 1 2 0,1-2-61 0,0-2-48 15,-1 2-95-15,-1-6-324 0,0 4-183 0</inkml:trace>
          <inkml:trace contextRef="#ctx0" brushRef="#br2" timeOffset="367779.232">20114 5386 69 0,'0'0'232'0,"-11"1"-66"0,11-1-7 0,0 0-1 0,-12 3-5 16,12-3 4-16,0 0-35 0,0 0-6 0,0 0-29 16,9 4-4-16,-9-4-21 0,14 1 1 15,-14-1-14-15,22 0 9 0,-22 0-21 0,29-1 14 0,-12 0-25 16,2 0 13-16,3 1-30 0,1-4 23 0,2 3-25 15,2 0 19-15,8-2-19 0,-3 2 17 0,-1-1-23 16,4-1 15-16,3-1-17 0,-3 1 19 0,1 1-20 16,0-3 18-16,3 2-22 0,-4-1 22 0,3 1-20 15,-2-3 30-15,-1 5-25 0,0-6 29 0,-2 4-22 16,1 0 23-16,-3-1-28 0,0 0 19 0,-5 1-28 16,0 3 25-16,-3-4-31 0,-2 1 37 0,-2 2-32 15,-4-1 23-15,0 1-33 0,-2-1 28 0,-13 2-26 16,23-3 13-16,-23 3-61 0,18 0-20 0,-18 0-45 15,0 0-84-15,17 0-318 0,-17 0-32 0</inkml:trace>
        </inkml:traceGroup>
      </inkml:traceGroup>
      <inkml:traceGroup>
        <inkml:annotationXML>
          <emma:emma xmlns:emma="http://www.w3.org/2003/04/emma" version="1.0">
            <emma:interpretation id="{138A6376-AEF6-4DE7-A043-9575A7B1BE6F}" emma:medium="tactile" emma:mode="ink">
              <msink:context xmlns:msink="http://schemas.microsoft.com/ink/2010/main" type="line" rotatedBoundingBox="21495,12973 22655,12704 22774,13216 21614,13485"/>
            </emma:interpretation>
          </emma:emma>
        </inkml:annotationXML>
        <inkml:traceGroup>
          <inkml:annotationXML>
            <emma:emma xmlns:emma="http://www.w3.org/2003/04/emma" version="1.0">
              <emma:interpretation id="{C926CB04-CA77-467B-8461-40C6518F4688}" emma:medium="tactile" emma:mode="ink">
                <msink:context xmlns:msink="http://schemas.microsoft.com/ink/2010/main" type="inkWord" rotatedBoundingBox="21495,12973 22655,12704 22774,13216 21614,13485"/>
              </emma:interpretation>
              <emma:one-of disjunction-type="recognition" id="oneOf31">
                <emma:interpretation id="interp151" emma:lang="en-US" emma:confidence="0.5">
                  <emma:literal>20</emma:literal>
                </emma:interpretation>
                <emma:interpretation id="interp152" emma:lang="en-US" emma:confidence="0.5">
                  <emma:literal>20 -</emma:literal>
                </emma:interpretation>
                <emma:interpretation id="interp153" emma:lang="en-US" emma:confidence="0">
                  <emma:literal>20 _</emma:literal>
                </emma:interpretation>
                <emma:interpretation id="interp154" emma:lang="en-US" emma:confidence="0">
                  <emma:literal>20 .</emma:literal>
                </emma:interpretation>
                <emma:interpretation id="interp155" emma:lang="en-US" emma:confidence="0">
                  <emma:literal>20 ,</emma:literal>
                </emma:interpretation>
              </emma:one-of>
            </emma:emma>
          </inkml:annotationXML>
          <inkml:trace contextRef="#ctx0" brushRef="#br2" timeOffset="368550.6176">20414 5761 132 0,'-6'-5'329'0,"6"5"-59"15,-5-7-51-15,5 7-6 0,-3-9-64 0,3 9-4 16,0-8-34-16,0 8 7 0,3-11-34 0,-3 11 16 16,5-13-42-16,-5 13 22 0,9-9-27 0,-9 9 30 15,8-9-5-15,1 3-8 0,-9 6-6 0,12-9-7 16,-12 9-17-16,14-8 2 0,-14 8-7 0,15-7-9 16,-15 7-4-16,15-6-5 0,-15 6 1 0,16-3 0 15,-16 3 2-15,17 2 3 0,-17-2 7 0,16 6 5 16,-9-3 7-16,0 2-6 0,2 2 13 0,-1 2 4 15,-3-1 14-15,-1 3-5 0,1 1 9 0,-2 1-9 16,-1 0-1-16,-2 3-4 0,-2-2 0 0,-1 1-11 16,-1 2-1-16,0-1-13 0,0 3 0 0,-1-2-3 15,-4 1-2-15,1-1 1 0,-2 0-4 0,-2-1-11 16,1 1 0-16,-1-2 6 0,-1 1-4 0,-2-3-5 0,2 0 2 16,-3 1-4-16,2-5-1 0,-3 4-4 0,2-3 3 15,-2-2-2-15,0 1-2 0,3-2 2 0,-1-2-1 16,1 0 1-16,-1-1-7 0,2-2 7 0,-2-1-1 15,15-1-4-15,-24 0 2 0,24 0 0 0,-22-3-2 16,13 0-4-16,-2-1 6 0,1-3-4 0,4 0-4 16,-1-2 4-16,1 1 3 0,3 2-3 0,-2-3-7 15,4 0 5-15,1 9 3 0,0-16 11 0,1 8-12 16,3-2 4-16,0 1-6 0,-2 1 8 0,3 1-10 16,2-2 9-16,-3 2-6 0,2 3 7 0,1-2-10 15,-1-1 10-15,-1 4-25 0,4-2 26 0,-9 5-8 16,15-5 11-16,-15 5-9 0,15-5 7 0,-15 5-7 15,17 0 5-15,-17 0-6 0,19 0 10 0,-19 0-7 16,17 5 8-16,-5-1-9 0,0-2-2 0,-3 5 6 16,0 0-1-16,1 1 1 0,0-2 4 0,1 4 0 15,-2-1-1-15,-3-1-3 0,5 4 8 0,-2-3 0 16,-2 3-5-16,3-2 2 0,-3 1-2 0,0-1 0 16,2 1-6-16,-3-1 4 0,2 3-1 0,1-4-4 0,-2 0 3 15,-1 3-1-15,1-3-4 0,-2 0-6 0,4-2 1 16,-5 1-10-16,3-3-25 0,-3 2-36 15,4-1-36-15,-8-6-27 0,12 7-41 0,-12-7-33 16,11 6-59-16,-11-6-39 0,15 4-101 0,-15-4-204 0,15-4-130 16</inkml:trace>
          <inkml:trace contextRef="#ctx0" brushRef="#br2" timeOffset="369236.9768">20831 5780 15 0,'0'0'382'16,"-2"-16"-62"-16,2 16-64 0,-2-13-9 0,2 13-51 15,-1-12-34-15,1 12-25 0,-3-9-24 0,3 9-25 16,-1-8-10-16,1 8-15 0,0 0-9 0,0-12-6 16,0 12-1-16,0 0 2 0,0 0-6 0,-2-8 24 15,2 8 10-15,0 0 3 0,0 0-6 0,0 0-6 16,0 0-1-16,-9 6-4 0,9-6 1 0,-6 7 5 0,6-7-12 15,-2 10 11-15,2-10-8 0,-5 12 13 16,1-4-14-16,4-8 2 0,-3 15-10 0,1-6 4 16,-1 0-11-16,-1 2 17 0,4-1-4 0,-3 0 13 0,1 4-12 15,-1-4 11-15,-1 4-19 0,4-2 7 0,-1 0-10 16,0 0-5-16,-2 1-4 0,3 0-2 16,0-2-6-16,0 2 1 0,0-3-3 0,0 2-4 0,0-1-8 15,0-2 8-15,3 3-3 0,-2-3-2 0,0 2-2 16,1-4 1-16,2 2-2 0,-3 0-4 0,3-3 6 15,-2 3-3-15,4-3-1 0,-1 0 2 0,-5-6-5 16,11 10-1-16,-11-10-7 0,12 10 7 0,-12-10-4 16,17 5 1-16,-17-5-1 0,17 4-3 0,-17-4 0 15,18 2-4-15,-18-2 3 0,17-2-1 0,-17 2 2 16,18-2-5-16,-18 2 4 0,19-3 0 0,-19 3-6 16,18-4 8-16,-18 4-3 0,14-6 0 0,-14 6-2 15,17-7 4-15,-10 1-1 0,-7 6-6 0,14-10 6 16,-6 7 0-16,-3-2 0 0,1-2-6 0,-2 1 6 15,3-2 2-15,-3 1-6 0,0 0 6 0,1-3-2 16,-1 1 18-16,-3 0-23 0,3 0 22 0,-2-3-23 16,-2 0 19-16,3 0-21 0,-3 0 18 0,0 1-19 15,0-4 16-15,-3 4-19 0,3-2 3 0,-2 0 2 0,-1 1 0 16,2 0 1-16,-2 0 4 0,1 0-2 16,-1 1 1-16,-1 1-5 0,-1 0 5 0,2-1 2 15,0 0 1-15,-3 4-2 0,1-2 0 0,0-1 0 0,1 5-3 16,0-3 4-16,-1 3 1 0,0-1 0 0,5 6-3 15,-12-11 2-15,6 5 0 0,6 6-7 0,-12-7 9 16,12 7-3-16,-17-7 2 0,17 7-3 16,-16-4 1-16,16 4-1 0,-19-3-6 0,19 3 0 0,-18-3-4 15,18 3-11-15,-18 0-18 0,18 0-26 0,-17 3-36 16,17-3-44-16,-16 1-50 0,16-1-30 0,-13 2-57 16,13-2-65-16,-15 4-93 0,15-4-368 0,0 0-342 15</inkml:trace>
          <inkml:trace contextRef="#ctx0" brushRef="#br2" timeOffset="369400.7853">21219 5675 249 0,'13'-4'702'0,"-2"-1"-192"0,-2-1-111 0,-9 6-82 15,14-6-78-15,-14 6-53 0,12-7-36 0,-12 7-51 16,11-5-77-16,-11 5-124 0,11-6-196 0,-11 6-486 15,10-3-304-15</inkml:trace>
        </inkml:traceGroup>
      </inkml:traceGroup>
    </inkml:traceGroup>
    <inkml:traceGroup>
      <inkml:annotationXML>
        <emma:emma xmlns:emma="http://www.w3.org/2003/04/emma" version="1.0">
          <emma:interpretation id="{1B1F7F14-11F4-44E9-A8B9-2D3F38DD9415}" emma:medium="tactile" emma:mode="ink">
            <msink:context xmlns:msink="http://schemas.microsoft.com/ink/2010/main" type="paragraph" rotatedBoundingBox="13797,14589 19776,14351 19808,15155 13829,1539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38FD10F-DFBB-4B1D-B47B-1BB0AD801614}" emma:medium="tactile" emma:mode="ink">
              <msink:context xmlns:msink="http://schemas.microsoft.com/ink/2010/main" type="line" rotatedBoundingBox="13797,14589 19776,14351 19808,15155 13829,15394"/>
            </emma:interpretation>
          </emma:emma>
        </inkml:annotationXML>
        <inkml:traceGroup>
          <inkml:annotationXML>
            <emma:emma xmlns:emma="http://www.w3.org/2003/04/emma" version="1.0">
              <emma:interpretation id="{DFC16342-D9BD-4727-8914-C73DAC090149}" emma:medium="tactile" emma:mode="ink">
                <msink:context xmlns:msink="http://schemas.microsoft.com/ink/2010/main" type="inkWord" rotatedBoundingBox="13800,14664 14447,14638 14476,15368 13829,15394"/>
              </emma:interpretation>
              <emma:one-of disjunction-type="recognition" id="oneOf32">
                <emma:interpretation id="interp156" emma:lang="en-US" emma:confidence="0.5">
                  <emma:literal>A</emma:literal>
                </emma:interpretation>
                <emma:interpretation id="interp157" emma:lang="en-US" emma:confidence="0">
                  <emma:literal>a</emma:literal>
                </emma:interpretation>
                <emma:interpretation id="interp158" emma:lang="en-US" emma:confidence="0">
                  <emma:literal>f</emma:literal>
                </emma:interpretation>
                <emma:interpretation id="interp159" emma:lang="en-US" emma:confidence="0">
                  <emma:literal>,</emma:literal>
                </emma:interpretation>
                <emma:interpretation id="interp160" emma:lang="en-US" emma:confidence="0">
                  <emma:literal>D</emma:literal>
                </emma:interpretation>
              </emma:one-of>
            </emma:emma>
          </inkml:annotationXML>
          <inkml:trace contextRef="#ctx0" brushRef="#br2" timeOffset="384178.8299">12713 7524 357 0,'0'0'373'0,"0"0"-64"0,0 0-70 16,0 0-13-16,-2-7-59 0,2 7 9 0,0 0-55 15,0 0 16-15,0 0-59 0,0 0 21 0,0 0-49 16,0 0 43-16,0 0-30 0,0 0 51 0,0 0-27 16,-3 13 40-16,3-13 1 0,-6 11 4 0,4-4 1 15,-1 4-13-15,0 1 1 0,-5 0 2 0,4 3-6 16,-5 1-4-16,3 2 12 0,-2 0-25 0,-3 4-7 16,1 1 4-16,-1 0 2 0,2 1-11 0,-1 1-9 15,-2 3-7-15,2-4-7 0,-2 1-6 0,1-1-8 16,2 2-4-16,-1 0-6 0,-1-2-6 0,1 0-8 15,2 0-2-15,-1-4-8 0,3-1 1 0,-1-1-6 16,1-2 1-16,-1-2-4 0,3 0-4 0,-2-4 1 16,2 0 7-16,2 1 1 0,0-3 7 0,-2-1 13 15,4-7 16-15,-5 12 5 0,5-12 10 0,-3 11-10 16,3-11-11-16,0 0-11 0,0 0-3 0,0 0-5 0,-4-11-10 16,4 11-1-16,4-16-7 0,-1 2-1 0,-3-1 1 15,5-4-3-15,0 1 0 0,0-2 0 16,2-2 2-16,-1-4 0 0,3 0-6 0,-1 1 5 15,0-3-7-15,3 2 2 0,-5-2-4 0,4 3 0 0,1 1 5 16,-1-4-5-16,-2 3 1 0,3 1 3 0,-1 0-2 16,-1 1-2-16,0 1 5 0,-1-1-3 0,1 5 0 15,-1 0-2-15,3-1 1 0,-1 2 0 0,-1 1-2 16,2-2 3-16,-1 5 0 0,-1-1 0 0,4 3 2 16,-4-2-6-16,3 2 4 0,-2 1 0 0,2 3 2 15,-1-3-7-15,0 3 4 0,2 1 2 0,-2 0 0 16,1 0-2-16,1 2 0 0,-2 1 4 0,0-1-4 15,-11 4 1-15,23-4-1 0,-23 4 2 0,24 0-3 16,-24 0 2-16,22 4 14 0,-22-4-17 0,20 5 3 16,-10-2 0-16,2 4-1 0,-2-4-3 0,-2 3 5 0,2 2-2 15,1-1 1-15,-3 1 3 0,-2 1-1 16,3 1-1-16,-2 0 7 0,-1 1-7 0,0 0 3 16,0 2 3-16,-1-2-4 0,1 3 4 0,-3-1-2 0,0 2 5 15,2 0-1-15,-1-1 4 0,-1 1-3 16,-2 3 9-16,3-3-9 0,-4 4 4 0,4-4-6 15,-3 2 0-15,1 0 0 0,-2-2 4 0,1 2-5 0,1-1 1 16,-2 3-3-16,2-4-1 0,-2 1 5 0,0-1-7 16,0-1 3-16,1-1-1 0,2 1-2 0,-3-2 2 15,0 0 0-15,0-2 3 0,0 1-3 0,0 0-2 16,0-2 1-16,0-1 1 0,1 1-1 0,-1 1-1 16,0-10 6-16,-1 16-8 0,1-16-5 0,1 12-7 15,-1-12-9-15,1 12-16 0,-1-12-11 0,-1 13-25 16,1-13-13-16,-1 7-22 0,1-7-24 0,0 0-36 15,0 12-38-15,0-12-51 0,0 0-36 0,0 0-54 16,-6 9-12-16,6-9-57 0,0 0-81 0,0 0-284 16,-6-8-304-16</inkml:trace>
          <inkml:trace contextRef="#ctx0" brushRef="#br2" timeOffset="384673.6098">12568 7909 164 0,'-20'0'289'16,"20"0"-78"-16,0 0-42 0,-16 0-24 0,16 0 4 15,0 0-23-15,-17 0 3 0,17 0-21 0,0 0 23 16,0 0-28-16,-18 0 17 0,18 0-35 0,0 0 26 16,0 0-42-16,-16 2 20 0,16-2-5 0,0 0-39 15,0 0 30-15,0 0-7 0,0 0-7 0,0 0-8 16,0 0-12-16,-13 0 2 0,13 0 9 0,0 0 5 16,0 0-1-16,0 0 2 0,0 0 0 0,12 4-1 15,-12-4-3-15,0 0 0 0,24 0 2 0,-24 0-14 16,24 0 1-16,-9 0-4 0,2-2-6 0,1 0-5 15,2-2-4-15,2 3-4 0,1-3-9 0,0 1 3 16,0 0-3-16,1-1-2 0,-2 3 4 0,1-3-5 16,-1 0-1-16,-3 2-6 0,1-1 2 0,-3-1 3 15,-2 2-1-15,1-2 1 0,2 3-2 0,-4-1 0 0,0-1-7 16,-2 2 7-16,-12 1-2 0,22-3-1 16,-22 3 0-16,18-3 1 0,-18 3-1 0,16-1-16 15,-16 1 17-15,13-3 0 0,-13 3 0 0,0 0-1 16,16-1 1-16,-16 1-4 0,0 0-2 0,13-2-8 0,-13 2-13 15,0 0-28-15,0 0-45 0,0 0-45 0,17-2-81 16,-17 2-90-16,0 0-515 0,0 0-369 0</inkml:trace>
        </inkml:traceGroup>
        <inkml:traceGroup>
          <inkml:annotationXML>
            <emma:emma xmlns:emma="http://www.w3.org/2003/04/emma" version="1.0">
              <emma:interpretation id="{00ED58E7-FF9E-40C9-AF3E-54A4E7067925}" emma:medium="tactile" emma:mode="ink">
                <msink:context xmlns:msink="http://schemas.microsoft.com/ink/2010/main" type="inkWord" rotatedBoundingBox="15236,14896 15612,14881 15618,15027 15242,15042"/>
              </emma:interpretation>
              <emma:one-of disjunction-type="recognition" id="oneOf33">
                <emma:interpretation id="interp161" emma:lang="en-US" emma:confidence="0.5">
                  <emma:literal>=</emma:literal>
                </emma:interpretation>
                <emma:interpretation id="interp162" emma:lang="en-US" emma:confidence="0">
                  <emma:literal>_</emma:literal>
                </emma:interpretation>
                <emma:interpretation id="interp163" emma:lang="en-US" emma:confidence="0">
                  <emma:literal>c</emma:literal>
                </emma:interpretation>
                <emma:interpretation id="interp164" emma:lang="en-US" emma:confidence="0">
                  <emma:literal>E</emma:literal>
                </emma:interpretation>
                <emma:interpretation id="interp165" emma:lang="en-US" emma:confidence="0">
                  <emma:literal>-</emma:literal>
                </emma:interpretation>
              </emma:one-of>
            </emma:emma>
          </inkml:annotationXML>
          <inkml:trace contextRef="#ctx0" brushRef="#br2" timeOffset="370550.6666">13885 7679 117 0,'0'0'414'0,"-17"0"-79"0,17 0-76 15,0 0-14-15,0 0-33 0,0 0-24 0,0 0-18 16,0 0-20-16,-14 0-18 0,14 0-13 0,0 0-13 16,0 0-9-16,0 0-13 0,0 0-5 0,0 0 0 15,0 0-7-15,0 0-2 0,0 0-5 0,0 0-1 16,0 0-17-16,0 0 26 0,0 0 13 0,0 0 10 15,0 0-1-15,0 0-8 0,9 1-6 0,-9-1-13 16,17 0-8-16,-17 0-14 0,21 0-3 0,-21 0-6 16,26 0-10-16,-11 0-4 0,-1-1-2 0,3 1-4 15,0-2-6-15,0 0 0 0,0 0-1 0,1 1-1 0,-3-1-6 16,2 1 4-16,-4-2-1 0,4 1-6 0,-4 1 5 16,1 0-2-16,-14 1 1 0,20-3-7 0,-20 3 6 15,20-3-2-15,-20 3-10 0,15 0 4 0,-15 0-7 16,14-5-13-16,-14 5-30 0,0 0-32 0,14-1-53 15,-14 1-22-15,0 0-34 0,0 0-22 0,16 0-22 16,-16 0-38-16,0 0-51 0,0 0-395 0,0 0-229 16</inkml:trace>
          <inkml:trace contextRef="#ctx0" brushRef="#br2" timeOffset="370946.6497">13932 7787 159 0,'0'0'266'0,"0"0"-60"16,-8 8-25-16,8-8 3 0,0 0-16 0,0 0 9 15,-9 3-6-15,9-3-12 0,0 0-4 0,0 0-10 16,0 0-3-16,-8 5-9 0,8-5-8 0,0 0-14 15,0 0-10-15,0 0-2 0,0 0-5 0,0 0-3 16,0 0-6-16,8 3-12 0,-8-3-7 0,0 0-4 0,17 0-8 16,-17 0-3-16,18-2-9 0,-18 2-3 0,21 2-3 15,-21-2-1-15,22-2 0 0,-8 1 1 0,-14 1-1 16,26-1 5-16,-12-1-10 0,-14 2 14 0,26-2 0 16,-26 2 11-16,26-1-7 0,-26 1 6 0,23-2-17 15,-23 2 4-15,21-4-14 0,-21 4 9 0,17-2-23 16,-17 2 15-16,14-2-19 0,-14 2 9 0,14-1-17 15,-14 1 10-15,0 0-10 0,14-3 10 0,-14 3-20 16,0 0 3-16,12-3-26 0,-12 3-38 0,0 0-71 16,0 0-47-16,0 0-58 0,16-1-75 0,-16 1-79 15,0 0-437-15,0 0-376 0</inkml:trace>
        </inkml:traceGroup>
        <inkml:traceGroup>
          <inkml:annotationXML>
            <emma:emma xmlns:emma="http://www.w3.org/2003/04/emma" version="1.0">
              <emma:interpretation id="{D0FDA52A-F254-4B69-9985-61C16A507424}" emma:medium="tactile" emma:mode="ink">
                <msink:context xmlns:msink="http://schemas.microsoft.com/ink/2010/main" type="inkWord" rotatedBoundingBox="16592,14478 19776,14351 19802,15022 16619,15149">
                  <msink:destinationLink direction="with" ref="{9C424461-50BD-42A2-811A-77B84BED9563}"/>
                </msink:context>
              </emma:interpretation>
              <emma:one-of disjunction-type="recognition" id="oneOf34">
                <emma:interpretation id="interp166" emma:lang="en-US" emma:confidence="0.5">
                  <emma:literal>926125</emma:literal>
                </emma:interpretation>
                <emma:interpretation id="interp167" emma:lang="en-US" emma:confidence="0">
                  <emma:literal>926105</emma:literal>
                </emma:interpretation>
                <emma:interpretation id="interp168" emma:lang="en-US" emma:confidence="0">
                  <emma:literal>9261255</emma:literal>
                </emma:interpretation>
                <emma:interpretation id="interp169" emma:lang="en-US" emma:confidence="0">
                  <emma:literal>9261055</emma:literal>
                </emma:interpretation>
                <emma:interpretation id="interp170" emma:lang="en-US" emma:confidence="0">
                  <emma:literal>92612</emma:literal>
                </emma:interpretation>
              </emma:one-of>
            </emma:emma>
          </inkml:annotationXML>
          <inkml:trace contextRef="#ctx0" brushRef="#br2" timeOffset="376330.904">16137 7439 120 0,'0'0'333'15,"0"0"-73"-15,0 0-39 0,0 0-25 0,0 0 1 16,0 0-43-16,0 0 15 0,0 0-44 0,0 0 12 16,0 0-60-16,0 0 19 0,0 0-49 0,0 0 25 15,0 0-34-15,0 0 34 0,0 0-49 0,-2-5 30 0,2 5-41 16,0 0 33-16,0-8-52 0,0 8 48 0,0 0-44 16,0-13 37-16,0 13-38 0,2-10 30 15,-2 10-38-15,5-9 35 0,-5 9-34 0,7-12 37 16,-7 12-37-16,9-11 32 0,-4 6-33 0,2-2 33 0,0-1-44 15,-2 2 46-15,6 1-36 0,-3 0 40 0,1-1-45 16,-2 2 35-16,-7 4-31 0,16-7 26 16,-16 7-27-16,14-7 34 0,-14 7-36 0,16-6 34 15,-16 6-36-15,15-3 35 0,-15 3-34 0,14 0 37 0,-14 0-36 16,16 3 31-16,-16-3-28 0,13 6 34 0,-13-6-38 16,10 10 35-16,-10-10-36 0,7 14 47 0,-2-6-37 15,-1 2 40-15,-3-1-38 0,0 3 39 0,-1-2-34 16,0 4 41-16,0-2-2 0,-1 1-4 0,0 1-4 15,-2 0-38-15,-2 1 44 0,1-2-2 0,-1 1-1 16,-3 2-1-16,2-1-4 0,-1 1-1 0,0-2 1 16,-3 0-13-16,3 1 5 0,-4-2 3 0,1 0 0 15,1-2 0-15,-1 1-5 0,-1 1 0 0,1-2-2 16,3-1 3-16,-3-1-3 0,2-1-4 0,1 2 1 16,-3-2-6-16,5-1 1 0,-2 0-1 0,7-7-2 15,-11 13-4-15,11-13 5 0,-8 8-5 0,8-8-5 16,-9 9 9-16,9-9-1 0,-5 7 2 0,5-7-3 15,-6 6 1-15,6-6 1 0,0 0-4 0,-3 8 8 0,3-8 2 16,0 0 3-16,3 7-1 0,-3-7-3 16,11 3-3-16,-11-3-6 0,17 3 7 0,-17-3 0 15,23 0-7-15,-7 1 5 0,-16-1 1 0,31 0-2 16,-14 0-3-16,1 0 0 0,1-1 2 0,1 1 2 0,-2 0-2 16,5-3 2-16,-6 3-7 0,0 0-3 0,1 0 2 15,-2 0 5-15,-4-2 0 0,-12 2 0 0,24 0-1 16,-24 0 0-16,20 0-17 0,-20 0 11 0,19-1 7 15,-19 1-2-15,0 0 2 0,19 0-4 0,-19 0 2 16,0 0-5-16,17-2-9 0,-17 2-8 0,0 0-21 16,0 0-30-16,17-4-65 0,-17 4-16 0,0 0-54 15,5-5-54-15,-5 5-111 0,6-6-266 0,-6 6-149 16</inkml:trace>
          <inkml:trace contextRef="#ctx0" brushRef="#br2" timeOffset="377014.7612">16987 7434 285 0,'0'0'220'0,"0"0"-57"15,6-10-37-15,-6 10-22 0,0 0-13 0,6-6-4 16,-6 6-17-16,0 0-1 0,4-8 0 0,-4 8-3 0,0 0 6 16,4-8-8-16,-4 8-11 0,5-7-1 0,-5 7-5 15,0 0-1-15,0-13-12 0,0 13 8 0,0-8 19 16,0 8 18-16,-3-8-22 0,3 8 13 0,-3-7-35 16,3 7 17-16,-6-9-28 0,6 9 19 0,-10-7-26 15,10 7 40-15,-8-5-39 0,8 5 32 0,-10-6-40 16,10 6 33-16,-13-3-36 0,13 3 35 0,-13 0-33 15,13 0 39-15,0 0-46 0,-22 0 49 0,22 0-44 16,-17 3 44-16,17-3-32 0,-18 6 39 0,8-1-50 16,-1-1 41-16,2 2-41 0,-1 0 39 0,0 2-26 15,-2 1 39-15,4-2-46 0,-1 1 39 0,-3 4-25 16,5 0 39-16,-2 0-25 0,-3 3 26 0,4-2-25 16,-1 3 18-16,3-2-10 0,-5 1 3 0,5 2 0 15,-1-1-6-15,2-1-6 0,-1 2-6 0,1-3-4 16,3 1-6-16,-2 0 5 0,4-2 4 0,-2 1-3 15,2 0-7-15,0-1-2 0,1 1-3 0,0-1-9 16,2 0 5-16,0-2-3 0,0 0-2 0,0-1-1 16,2 0 1-16,0-3-5 0,2 3 1 0,-1-3 1 0,2 0-4 15,1 1 1-15,0-3 0 0,-1 1 2 0,4-3-2 16,-12-3 1-16,20 5-3 0,-20-5-4 16,20 0 5-16,-20 0 0 0,23-1-2 0,-23 1-3 15,21-5 6-15,-12-1-3 0,1 2-4 0,-1-1 3 0,-1-1 0 16,1-1-2-16,-2-2-5 0,-2 1 4 0,1-1 2 15,-4 0-5-15,1-2 3 0,0 2-1 0,-3-1 0 16,0 0-14-16,-1-1 14 0,-3 1-16 0,1-1 14 16,-1 0-12-16,-1 3 20 0,-1-1-22 0,-2 1 14 15,1 1-9-15,-3 2 14 0,0-2-26 0,-1 2 23 16,0 1-25-16,2 1 10 0,-3 2-44 0,12 1 6 16,-22-2-57-16,22 2 19 0,-22 0-55 0,22 0 17 15,-22 3-40-15,22-3 8 0,-17 3-43 0,17-3-21 16,-11 4-44-16,11-4-374 0,0 0-156 0</inkml:trace>
          <inkml:trace contextRef="#ctx0" brushRef="#br2" timeOffset="377508.8185">17308 7373 348 0,'0'0'253'0,"0"0"-54"0,0 0-23 16,0 0-22-16,0 0-9 0,0 0-39 0,0 0 3 15,0 0-6-15,0 0 25 0,0 0-28 0,0 0 29 16,0 0-52-16,0 0 36 0,0 0-33 0,0 0 38 15,0 0-47-15,0 0 34 0,-3 7-41 0,3-7 36 16,0 0-39-16,-2 10 35 0,2-10-29 0,0 0 26 16,2 10-15-16,-2-10 18 0,1 10-20 0,-1-10 23 15,0 11-18-15,0-11 10 0,2 13-20 0,-2-13 6 16,3 16-22-16,-3-8 5 0,1 1-7 0,2-1 8 16,-3 4-3-16,1-3-2 0,-1 4 3 0,1 0-2 15,2 0-7-15,-2 0-3 0,1 1-6 0,-2 0-4 16,0-1-3-16,2 1-4 0,-2 2-2 0,2-3-9 15,-2 3 2-15,1-2-4 0,-1-1-4 0,0 0 0 0,0 2-3 16,0-4-1-16,1 0-7 0,-1-1 3 0,0 0 2 16,3 0-3-16,-3-2-1 0,0-8 0 15,0 16-2-15,0-16-6 0,0 16 6 0,0-16 1 16,1 9-4-16,-1-9-7 0,0 10-3 0,0-10-11 0,0 0-19 16,-1 13-27-16,1-13-44 0,0 0-61 0,0 0-63 15,2 7-58-15,-2-7-93 0,0 0-144 0,0 0-295 16,9-7-364-16</inkml:trace>
          <inkml:trace contextRef="#ctx0" brushRef="#br2" timeOffset="378132.7336">17760 7447 256 0,'0'0'341'0,"4"-8"-50"0,-4 8-57 16,1-8-12-16,-1 8-55 0,5-7 7 0,-5 7-61 16,4-9 22-16,-4 9-55 0,3-7 22 0,-3 7-47 15,6-5 25-15,-6 5-50 0,6-6 29 0,-6 6-34 0,9-6 29 16,-9 6-36-16,9-3 34 0,-9 3-43 15,0 0 32-15,11-4-43 0,-11 4 41 0,0 0-31 16,0 0 38-16,20 4-42 0,-20-4 39 0,9 6-41 0,-9-6 51 16,10 9-38-16,-3-4 39 0,-3 5-48 0,2-1 39 15,-1 1-56-15,0 1 47 0,1 1-39 0,-3-1 23 16,3 2-22-16,-1 1 45 0,-1-1-41 16,1 0 19-16,-3 1 6 0,2-1-2 0,-2 1 5 0,1-1-4 15,0 0 0-15,-3 1-1 0,4-3-1 0,-4 2-5 16,1 0 6-16,-1-4-2 0,0 2 0 0,0-1 2 15,-1-2-2-15,1 2 0 0,-4-1-7 0,4-9 4 16,-1 13 2-16,1-13 0 0,-5 13 0 0,5-13-6 16,-6 10 4-16,6-10-6 0,-6 7-2 0,6-7 2 15,-8 7-3-15,8-7 0 0,0 0-7 0,0 0 8 16,-15 0-3-16,15 0-4 0,-8-6 2 0,8 6-2 16,-9-7 0-16,4 2-9 0,5 5 6 0,-6-14-2 15,4 7-3-15,-2 0-17 0,4-3 20 0,0 0-21 16,-1 0 21-16,1 0-11 0,1-2 19 0,-1 1-23 15,4 0 21-15,-2 0-18 0,4 0 22 0,-2-1-26 16,2 2 23-16,0-1-19 0,1 1 19 0,3 0-19 16,-2 0 21-16,2 3-21 0,2-3 13 0,-2 2-7 0,1 0 18 15,0 0-29-15,-2 1 23 0,2 1-21 0,0 1 16 16,-1-1-31-16,-3 1 17 0,5-1-31 0,-12 6 14 16,13-7-61-16,-13 7 21 0,14-7-64 15,-14 7 1-15,12-6-66 0,-12 6-42 0,10-4-79 0,-10 4-356 16,9-5-183-16</inkml:trace>
          <inkml:trace contextRef="#ctx0" brushRef="#br2" timeOffset="378920.4339">18331 7478 93 0,'0'0'320'16,"0"0"-84"-16,0 0-56 0,0 0-24 0,0 0-20 16,0 0-11-16,0 0-11 0,11-3-29 0,-11 3 11 15,0 0-17-15,0 0 9 0,0 0-14 0,0 0 12 16,6-8-31-16,-6 8 15 0,0 0-29 0,0 0 30 0,0 0-51 16,-2-9 49-16,2 9-47 0,0 0 33 15,0 0-36-15,-5-7 32 0,5 7-41 0,0 0 22 16,0 0-28-16,-5-4 18 0,5 4-25 0,0 0 32 0,0 0-39 15,-9-5 36-15,9 5-45 0,0 0 46 0,0 0-28 16,-16 1 33-16,16-1-32 0,0 0 38 16,-15 4-41-16,15-4 32 0,-9 4-33 0,9-4 37 15,-11 7-42-15,11-7 41 0,-10 7-32 0,10-7 34 0,-12 9-38 16,12-9 38-16,-7 10-41 0,2-4 40 0,5-6-43 16,-10 10 41-16,4-3-43 0,6-7 34 0,-5 13-30 15,-2-7 36-15,7-6-40 0,-5 14 38 0,5-14-41 16,-6 10 38-16,6-10-40 0,-5 11 42 0,5-11-41 15,-2 10 41-15,2-10-42 0,-4 7 40 0,4-7-5 16,0 0-2-16,-5 10 7 0,5-10-38 0,0 0 44 16,-1 7-43-16,1-7 47 0,0 0-37 0,0 0 33 15,0 0-39-15,0 0 48 0,0 0-53 0,0 8 45 16,0-8-45-16,0 0 38 0,0 0-40 0,0 0 41 16,13-2-43-16,-13 2 44 0,0 0-49 0,13-3 48 15,-13 3-45-15,0 0 44 0,11-6-46 0,-11 6 46 16,0 0-42-16,13-4 44 0,-13 4-52 0,11-2 45 15,-11 2-38-15,0 0 41 0,14-5-43 0,-14 5 47 16,0 0-45-16,14-3 41 0,-14 3-43 0,0 0 44 16,14 0-44-16,-14 0 46 0,0 0-46 0,13-2 42 15,-13 2-45-15,0 0 44 0,0 0-38 0,21 0 37 16,-21 0-38-16,0 0 43 0,13 2-39 0,-13-2 40 0,10 5-42 16,-10-5 48-16,8 5-41 0,-8-5 48 0,10 7-29 15,-10-7 30-15,10 8-8 0,-10-8 1 0,7 11 5 16,-2-5-2-16,-5-6 2 0,7 12 1 15,-1-5-1-15,-3 0-5 0,-3-7-3 0,6 13 4 0,-3-6-7 16,-3-7 11-16,4 14 4 0,-4-14 6 0,1 13-4 16,-1-13 8-16,0 11 3 0,0-11 0 0,0 13 0 15,0-13 2-15,-2 11-2 0,2-11-8 0,-8 8-3 16,8-8-7-16,-9 9-5 0,9-9-7 0,-12 7-5 16,12-7-3-16,-17 7-3 0,17-7-1 0,-23 4-7 15,9-1 3-15,14-3-2 0,-29 1-4 0,14-1-4 16,-1 2-9-16,-2-4-12 0,3 2-37 0,-2-1-52 15,-1 1-55-15,1-3-30 0,0 2-51 0,3-2-76 16,-2 0-95-16,-1-1-394 0,5 4-346 0</inkml:trace>
          <inkml:trace contextRef="#ctx0" brushRef="#br2" timeOffset="375536.4473">15542 7347 93 0,'0'0'249'0,"0"0"-44"0,0 0-22 0,0 0-22 16,0 0-42-16,0 0 0 0,1-7-22 0,-1 7-18 15,0 0-17-15,5-8 19 0,-5 8-19 0,0 0 14 16,3-9-10-16,-3 9 17 0,4-7-26 0,-4 7 19 16,4-9-26-16,-4 9 27 0,0-10-33 0,0 10 27 15,0-10-38-15,0 10 47 0,-4-9-41 0,4 9 29 16,-5-10-45-16,5 10 26 0,-7-11-36 0,7 11 33 16,-6-9-40-16,6 9 31 0,-12-7-39 0,12 7 35 15,-13-6-41-15,13 6 39 0,-19 0-34 0,19 0 42 16,-20 4-32-16,9 1 36 0,-4-1-42 0,2 2 41 15,2 0-33-15,-6 4 38 0,3-2-39 0,-2 1 35 16,1 3-39-16,2-3 38 0,-3 2-42 0,3 2 42 0,2-2-42 16,-1 2 40-16,0-2-40 0,1 2 42 15,5-2-38-15,-5 2 30 0,6-2-7 0,-2 1 1 16,2 0-33-16,-1 0 32 0,4 0 2 0,-2-1-9 0,2-1 1 16,-2-1 4-16,4 0 0 0,0 0-3 0,0-9-3 15,0 16 3-15,0-16 2 0,5 14-5 0,-1-7 3 16,-4-7-5-16,9 11-3 0,-9-11-5 15,14 9 4-15,-14-9-1 0,18 8-5 0,-18-8-1 0,20 2 0 16,-20-2-1-16,22 1-8 0,-22-1 8 0,22-1-3 16,-9 1-4-16,-2-2 5 0,1-2-3 0,1 0-1 15,0 1-27-15,0-1 32 0,-2-2-22 0,2 1 24 16,-1-2-20-16,-2 1 22 0,1-1-24 0,0 0 20 16,-3 0-11-16,4-2 17 0,-3 1-27 0,-1 0 27 15,1 1-25-15,-2-3 26 0,0 1-24 0,2-1 19 16,-3-1-16-16,0 3 20 0,0-2-19 0,-1-1 21 15,0 2-23-15,-2 0 16 0,4-2-10 0,-4 1 16 16,0 1-22-16,1 1 23 0,0 2-24 0,-2-2 24 16,2 1-26-16,-2 0 21 0,-2 7-16 0,6-12 22 15,-6 12-22-15,3-8 20 0,-3 8-23 0,2-9 22 16,-2 9-14-16,0 0 16 0,5-8-23 0,-5 8 26 16,0 0-28-16,0 0 26 0,2-10-31 0,-2 10 30 0,0 0-20 15,0 0 25-15,0 0-20 0,0 0 22 0,0 0-25 16,0 0 28-16,2 11-18 0,-2-11 14 15,0 0-14-15,-2 10 21 0,2-10-20 0,0 7 23 16,0-7-15-16,-2 11 20 0,2-11-16 0,-1 12 22 0,1-12-17 16,-4 14 18-16,4-14-16 0,-1 17 16 0,1-17-14 15,-1 16 9-15,-2-7-9 0,3 2 13 0,0 0-16 16,-3 2 14-16,1 0 5 0,1-1 0 0,1 2-1 16,-2 0 5-16,-2 0-5 0,4 0-4 0,-1 1-10 15,0 1 4-15,-2 0-7 0,2-2-8 0,0 1 4 16,-2 2-1-16,2-3 13 0,1 1-19 0,-3 1-1 15,3-1 0-15,-2 0-7 0,2-2 3 0,-3 2-1 16,3-4-2-16,-3 1-2 0,2-2 0 0,1 1-1 16,-1-3-3-16,1 0 5 0,0-8-2 0,-2 13 0 15,2-13-1-15,-2 14 1 0,2-14 1 0,0 12-4 16,0-12 5-16,0 8-2 0,0-8 1 0,0 0-1 16,0 12 3-16,0-12-2 0,0 0-14 0,-1 8 13 15,1-8-1-15,0 0-4 0,0 0-6 0,0 0-7 0,-2 8-34 16,2-8-76-16,0 0-78 0,0 0-46 15,0 0-55-15,0 0-76 0,0-10-112 0,0 10-320 16,3-9-344-16</inkml:trace>
        </inkml:traceGroup>
      </inkml:traceGroup>
    </inkml:traceGroup>
    <inkml:traceGroup>
      <inkml:annotationXML>
        <emma:emma xmlns:emma="http://www.w3.org/2003/04/emma" version="1.0">
          <emma:interpretation id="{D4B01BE0-2E22-442F-B387-039514EF5272}" emma:medium="tactile" emma:mode="ink">
            <msink:context xmlns:msink="http://schemas.microsoft.com/ink/2010/main" type="paragraph" rotatedBoundingBox="13844,16338 19470,15907 19531,16701 13905,1713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E33C2DD-72E3-46D6-8F25-C7E74F4CB3FF}" emma:medium="tactile" emma:mode="ink">
              <msink:context xmlns:msink="http://schemas.microsoft.com/ink/2010/main" type="line" rotatedBoundingBox="13844,16338 19470,15907 19531,16701 13905,17133"/>
            </emma:interpretation>
          </emma:emma>
        </inkml:annotationXML>
        <inkml:traceGroup>
          <inkml:annotationXML>
            <emma:emma xmlns:emma="http://www.w3.org/2003/04/emma" version="1.0">
              <emma:interpretation id="{6B139D34-E723-4F5A-84A4-10C61117E63B}" emma:medium="tactile" emma:mode="ink">
                <msink:context xmlns:msink="http://schemas.microsoft.com/ink/2010/main" type="inkWord" rotatedBoundingBox="13844,16338 14505,16288 14553,16902 13892,16953"/>
              </emma:interpretation>
              <emma:one-of disjunction-type="recognition" id="oneOf35">
                <emma:interpretation id="interp171" emma:lang="en-US" emma:confidence="0.5">
                  <emma:literal>Co</emma:literal>
                </emma:interpretation>
                <emma:interpretation id="interp172" emma:lang="en-US" emma:confidence="0">
                  <emma:literal>co</emma:literal>
                </emma:interpretation>
                <emma:interpretation id="interp173" emma:lang="en-US" emma:confidence="0">
                  <emma:literal>Con</emma:literal>
                </emma:interpretation>
                <emma:interpretation id="interp174" emma:lang="en-US" emma:confidence="0">
                  <emma:literal>Go</emma:literal>
                </emma:interpretation>
                <emma:interpretation id="interp175" emma:lang="en-US" emma:confidence="0">
                  <emma:literal>C.</emma:literal>
                </emma:interpretation>
              </emma:one-of>
            </emma:emma>
          </inkml:annotationXML>
          <inkml:trace contextRef="#ctx0" brushRef="#br2" timeOffset="385666.7743">12767 9207 231 0,'0'0'231'0,"13"-1"-60"0,-13 1-18 0,8-4-13 16,-8 4-21-16,10-10-13 0,-10 10-11 0,5-7-8 16,-5 7 1-16,9-9 9 0,-9 9-13 0,7-11-13 15,-7 11-5-15,5-10 5 0,-5 10 7 0,3-11-7 16,-3 11-4-16,3-13-11 0,-3 13 1 0,2-11 10 16,-2 11 4-16,0-11-14 0,0 11-7 0,-4-9-6 15,4 9-5-15,-4-10-6 0,4 10-3 0,-9-6-9 16,9 6 3-16,-12-2-2 0,12 2 0 0,-17 0-7 15,17 0 8-15,-16 2 7 0,4 2 36 0,0-2-48 16,1 6 2-16,-1-2 50 0,-5 4-34 0,3 0 2 16,-2 2 10-16,1 2-2 0,-1-1 1 0,1 5 16 15,-2 0 10-15,2-1 7 0,0 2-10 0,1 1-3 16,1 2-9-16,1-1 12 0,2 2-19 0,2-2 11 16,-2 0-20-16,4 2 2 0,0-5-16 0,1 4 9 15,3-2-16-15,-1 1 9 0,2-2-15 0,1 0 14 0,1 2-17 16,4-3 9-16,-1 1-12 0,1-1 10 0,3 0-14 15,-3-2 11-15,6 0-13 0,-1-2 7 16,2-1-10-16,0-2 13 0,1-1-14 0,3-2 12 0,1-2-10 16,0 1 11-16,-1-4-16 0,-1-2 14 0,1 1-13 15,3-1 13-15,-4-2-12 0,2-1 10 0,0 1-12 16,-3-1 7-16,-2 1-2 0,-1-2 6 16,-11 3-13-16,21-4 9 0,-21 4-1 0,17-3 1 0,-17 3-13 15,11-4 0-15,-11 4-21 0,10-6-15 0,-10 6-45 16,0 0-17-16,10-6-59 0,-10 6 14 0,0 0-52 15,0-8 6-15,0 8-53 0,0 0-35 0,0-11-85 16,0 11-306-16,-1-8-187 0</inkml:trace>
          <inkml:trace contextRef="#ctx0" brushRef="#br2" timeOffset="386049.6496">13044 9403 69 0,'1'-8'443'16,"-1"8"-107"-16,0 0-49 0,4-8-49 0,-4 8-43 16,0 0-31-16,3-8-26 0,-3 8-26 0,0 0-22 15,0 0-11-15,0 0 1 0,0 0-3 0,0 0-19 0,0 0-7 16,0 0-11-16,-7 8 42 0,7-8-47 0,-1 10 39 16,1-10-56-16,-4 14 40 0,4-14-43 15,0 12 32-15,0-12-39 0,0 12 39 0,0-12-45 0,3 12 28 16,-3-12-25-16,2 12 46 0,-2-12-38 0,7 8 34 15,-7-8-40-15,9 7 28 0,-9-7-44 0,11 4 38 16,-11-4-35-16,13 0 36 0,-13 0-36 0,17-5 31 16,-17 5-37-16,13-8 32 0,-13 8-33 0,14-9 38 15,-8 3-38-15,-4-2 33 0,5 2-35 0,-7 6 36 16,5-16-43-16,-5 16 10 0,0-14 36 0,0 5-38 16,-3 2 35-16,3 7-43 0,-5-13 43 0,5 13-51 15,-9-11 11-15,9 11 0 0,-12-8 2 0,12 8-2 16,-11-5-6-16,11 5 27 0,0 0-74 0,-20 0-23 15,20 0-18-15,-15 3-35 0,15-3-11 0,-12 6-36 16,12-6-42-16,-8 5-67 0,8-5-219 0,0 0-26 16</inkml:trace>
        </inkml:traceGroup>
        <inkml:traceGroup>
          <inkml:annotationXML>
            <emma:emma xmlns:emma="http://www.w3.org/2003/04/emma" version="1.0">
              <emma:interpretation id="{03DB04AB-206C-4F26-87B3-0B0C1609E6D3}" emma:medium="tactile" emma:mode="ink">
                <msink:context xmlns:msink="http://schemas.microsoft.com/ink/2010/main" type="inkWord" rotatedBoundingBox="14750,16388 15402,16338 15438,16801 14785,16851"/>
              </emma:interpretation>
              <emma:one-of disjunction-type="recognition" id="oneOf36">
                <emma:interpretation id="interp176" emma:lang="en-US" emma:confidence="0.5">
                  <emma:literal>I</emma:literal>
                </emma:interpretation>
                <emma:interpretation id="interp177" emma:lang="en-US" emma:confidence="0">
                  <emma:literal>Z</emma:literal>
                </emma:interpretation>
                <emma:interpretation id="interp178" emma:lang="en-US" emma:confidence="0">
                  <emma:literal>1</emma:literal>
                </emma:interpretation>
                <emma:interpretation id="interp179" emma:lang="en-US" emma:confidence="0">
                  <emma:literal>z</emma:literal>
                </emma:interpretation>
                <emma:interpretation id="interp180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386396.8744">13374 9244 8 0,'0'0'445'0,"3"-9"-89"0,-3 9-43 0,0-9-49 15,0 9-41-15,0 0-21 0,-3-10-28 0,3 10-14 0,0 0 16 16,0-11-80-16,0 11 20 0,0 0-55 0,0 0 30 16,-1-9-54-16,1 9 33 0,0 0-52 0,0 0 42 15,0 0-47-15,6-7 35 0,-6 7-45 16,0 0-2-16,21-2 4 0,-21 2 3 0,23-2-8 0,-9 2 6 15,3-2 1-15,1 2-4 0,4 0 2 0,4-1 2 16,0 1-4-16,1-1-7 0,2-1 12 0,-1 1-8 16,1-1 2-16,-3 2-5 0,2-1 9 0,-5 1-6 15,3-1-9-15,-5 1 14 0,0-2-7 0,-4 2 2 16,-3 0 2-16,3 0-4 0,-17 0 4 0,22-1-11 16,-22 1 5-16,18 0-9 0,-18 0 1 0,15 1 4 15,-15-1-9-15,0 0-33 0,12 2-45 0,-12-2-52 16,0 0-57-16,0 0-65 0,-7 7-85 0,7-7-208 15,0 0-77-15</inkml:trace>
          <inkml:trace contextRef="#ctx0" brushRef="#br2" timeOffset="386712.6995">13766 9174 87 0,'-4'-9'403'0,"4"9"-56"0,-5-8-39 16,5 8-51-16,-5-7-39 0,5 7-27 15,-4-7-23-15,4 7-27 0,0 0-22 0,-6-9-22 16,6 9-23-16,0 0-18 0,0 0-10 0,-6-6-3 0,6 6 31 16,0 0-6-16,0 0 8 0,-1 8 10 0,1-8 15 15,0 11 5-15,0-11 6 0,-1 14-14 0,2-4-4 16,-1-2 7-16,0 4-2 0,1 0-12 0,-1 1-13 16,0 1-6-16,0 2-14 0,0-1-5 0,-1 1-6 15,0 1-7-15,-2-1-3 0,2 1-9 0,0 2 6 16,-3 1-17-16,2-2 10 0,-1 0-13 0,1 0 8 15,-2-2-12-15,3 0 8 0,-1 0-10 0,-1-1 2 16,0-1-8-16,-1-1 5 0,3-1-18 0,0 0 1 16,-2-3-40-16,3 1-25 0,-2-2-66 0,2-8-9 15,-4 14-58-15,4-14-2 0,-1 12-85 0,1-12-93 16,-2 11-425-16,2-11-350 0</inkml:trace>
          <inkml:trace contextRef="#ctx0" brushRef="#br2" timeOffset="387052.884">13558 9598 8 0,'-17'1'401'0,"17"-1"-74"0,-14 0-49 15,14 0 1-15,-16 0-75 0,16 0 16 16,0 0-62-16,-17 2 12 0,17-2-63 0,0 0 21 0,0 0-60 16,-13 2 23-16,13-2-40 0,0 0 27 15,0 0-37-15,0 0 33 0,0 0-46 0,15 0 37 0,-15 0-40 16,24-2 33-16,-9 0-44 0,1 1 39 0,2 1-44 15,6-4 39-15,-2 2-33 0,2 1 36 0,2-3-26 16,-1 1 36-16,2 2-27 0,-2-1 26 0,2 0-34 16,-3-2 14-16,0 3-27 0,0-1 22 0,1 0-25 15,-6-1 19-15,-1 3-30 0,-1-3 23 0,0 2-20 16,-1-1 15-16,-16 2-22 0,23-1 22 0,-23 1-18 16,19-2 19-16,-19 2-10 0,16-1 20 0,-16 1-18 15,13-2 17-15,-13 2-23 0,0 0 14 0,18-2-20 16,-18 2 18-16,0 0-16 0,0 0 4 0,0 0-25 15,0 0-5-15,12-2-61 0,-12 2 0 0,0 0-63 16,0 0-22-16,0 0-83 0,0 0-76 0,0 0-441 16,-2-8-290-16</inkml:trace>
        </inkml:traceGroup>
        <inkml:traceGroup>
          <inkml:annotationXML>
            <emma:emma xmlns:emma="http://www.w3.org/2003/04/emma" version="1.0">
              <emma:interpretation id="{04EA443C-A0F4-481F-8A63-77789CE78310}" emma:medium="tactile" emma:mode="ink">
                <msink:context xmlns:msink="http://schemas.microsoft.com/ink/2010/main" type="inkWord" rotatedBoundingBox="15883,16562 16231,16535 16247,16743 15898,16770"/>
              </emma:interpretation>
              <emma:one-of disjunction-type="recognition" id="oneOf37">
                <emma:interpretation id="interp181" emma:lang="en-US" emma:confidence="0.5">
                  <emma:literal>=</emma:literal>
                </emma:interpretation>
                <emma:interpretation id="interp182" emma:lang="en-US" emma:confidence="0">
                  <emma:literal>_</emma:literal>
                </emma:interpretation>
                <emma:interpretation id="interp183" emma:lang="en-US" emma:confidence="0">
                  <emma:literal>-</emma:literal>
                </emma:interpretation>
                <emma:interpretation id="interp184" emma:lang="en-US" emma:confidence="0">
                  <emma:literal>[</emma:literal>
                </emma:interpretation>
                <emma:interpretation id="interp185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387277.3025">14501 9343 226 0,'13'-4'466'0,"-13"4"-113"15,0 0-61-15,17-3-59 0,-17 3-35 0,0 0-30 0,12-5-22 16,-12 5-35-16,14-4-23 0,-14 4-15 0,18-2-18 16,-18 2-9-16,25-2-16 0,-10 1-1 0,-1 1-12 15,3 0 1-15,-1-1-7 0,1 1-3 0,-3 0-15 16,3 0-36-16,-3-2-69 0,-14 2-104 0,26 0-133 15,-26 0-226-15,20 0-90 0</inkml:trace>
          <inkml:trace contextRef="#ctx0" brushRef="#br2" timeOffset="387464.6651">14587 9487 102 0,'-9'7'489'0,"9"-7"-101"0,-9 8-107 16,9-8-11-16,-6 8-58 0,6-8 17 0,0 0-66 15,2 9 14-15,-2-9-78 0,15 1 14 0,-15-1-56 16,20 4 30-16,-20-4-59 0,28 2 38 0,-10-2-54 0,-1 0 31 16,0-2-43-16,5 2 35 0,0-2-44 15,-3 0 30-15,5 1-76 0,-2-2-33 0,-3 0-128 16,3 0-146-16,-5-2-315 0,0 2-187 0</inkml:trace>
        </inkml:traceGroup>
        <inkml:traceGroup>
          <inkml:annotationXML>
            <emma:emma xmlns:emma="http://www.w3.org/2003/04/emma" version="1.0">
              <emma:interpretation id="{8A8F0E76-1EF0-4F54-9F98-965A0C7AD4C2}" emma:medium="tactile" emma:mode="ink">
                <msink:context xmlns:msink="http://schemas.microsoft.com/ink/2010/main" type="inkWord" rotatedBoundingBox="16897,16228 17480,16183 17528,16803 16944,16848"/>
              </emma:interpretation>
              <emma:one-of disjunction-type="recognition" id="oneOf38">
                <emma:interpretation id="interp186" emma:lang="en-US" emma:confidence="0.5">
                  <emma:literal>A</emma:literal>
                </emma:interpretation>
                <emma:interpretation id="interp187" emma:lang="en-US" emma:confidence="0">
                  <emma:literal>a</emma:literal>
                </emma:interpretation>
                <emma:interpretation id="interp188" emma:lang="en-US" emma:confidence="0">
                  <emma:literal>F</emma:literal>
                </emma:interpretation>
                <emma:interpretation id="interp189" emma:lang="en-US" emma:confidence="0">
                  <emma:literal>H</emma:literal>
                </emma:interpretation>
                <emma:interpretation id="interp190" emma:lang="en-US" emma:confidence="0">
                  <emma:literal>f</emma:literal>
                </emma:interpretation>
              </emma:one-of>
            </emma:emma>
          </inkml:annotationXML>
          <inkml:trace contextRef="#ctx0" brushRef="#br2" timeOffset="388514.7648">15658 9160 124 0,'0'0'477'0,"0"0"-142"0,0 0-66 15,5-8-63-15,-5 8-8 0,0 0-9 0,0 0-27 16,-5 6-24-16,5-6-2 0,-4 10-28 0,4-10-18 15,-6 15-3-15,3-3 36 0,-2-1-50 0,1 2 32 16,-1-1-21-16,1 4 14 0,-1 1-24 0,-1-3 12 16,0 4-28-16,1 0 15 0,1-1-18 0,-1-1 8 0,0 0-20 15,2 0 8-15,0-1-18 0,0 1 11 0,-1-3-22 16,1 0 13-16,1 0-20 0,-1-2 13 0,-1-1-11 16,3-2 4-16,0 1-10 0,-2-1 39 15,3-8 0-15,-1 12 22 0,1-12-6 0,-1 12 11 0,1-12-6 16,-4 8-3-16,4-8-19 0,0 0-4 0,0 0-14 15,0 0-2-15,0 0-13 0,0 0-1 0,0 0-4 16,4-14 4-16,-4 14-9 0,2-16-1 0,2 5-3 16,-1-2-1-16,2-3 0 0,0 0-2 0,2-4 0 15,-2 1 1-15,1-3 16 0,3-2-19 0,-1 0 0 16,1-1 2-16,-1 1-3 0,3 0 3 0,0-2 0 16,-1 4 1-16,-1 0 1 0,3 1-2 0,2 0 0 15,-2 1 2-15,1 0-4 0,0 2 3 0,1 3 1 16,-1 0 4-16,2-1-7 0,0 5 2 0,-1-2 4 15,0 4-8-15,3-2 8 0,0 2-5 0,-2 2 3 16,-1 1-8-16,2 1 3 0,-3 0-1 0,2 4 6 16,-2-1-2-16,-13 2-2 0,28 2-1 0,-14-1 0 15,-4 4 1-15,3 0 0 0,-1 1 0 0,-2 1 2 0,2 2 2 16,-3 2 1-16,-1-2 2 0,1 4 6 0,0 0 2 16,-4 4 11-16,1-1 9 0,1-3 8 15,-2 6-2-15,0-2-5 0,0 0 3 0,-1 0-8 16,-1 3 1-16,-1-2 4 0,0 2-2 0,-1-4-4 0,-1 3-7 15,0-1 0-15,0 1-4 0,0-2-2 0,-1 0-6 16,1 3-1-16,-2-3 2 0,2 0-10 0,-2-2 11 16,2 2-4-16,-1-2-3 0,-1 0 1 0,0 0 1 15,0-3-3-15,2 1 0 0,-1 0-8 0,-1-2-2 16,0-1-9-16,2 1-10 0,0-11-19 0,0 14-24 16,0-14-21-16,0 15-16 0,0-15-39 0,-2 12-54 15,2-12-91-15,0 0 0 0,-4 8-74 0,4-8-46 16,0 0-92-16,0 0-249 0,-11-3-261 0</inkml:trace>
          <inkml:trace contextRef="#ctx0" brushRef="#br2" timeOffset="388858.5432">15687 9386 50 0,'-18'-6'393'0,"18"6"-73"0,-16-3-31 0,16 3-36 0,-13-6-35 16,13 6-34-16,-10-1-31 0,10 1-17 0,0 0-23 16,-13-3-8-16,13 3-18 0,0 0-15 15,0 0-16-15,-7-5-11 0,7 5-7 0,0 0-12 16,9-7 0-16,-9 7-2 0,17-4-6 0,-17 4-3 0,24-2-5 16,-9 0 1-16,1 0-2 0,2 0-9 0,0 1 8 15,0 1-4-15,5-3 2 0,1 2-1 16,-2-3 3-16,0 2-10 0,0 1 4 0,-3-1 4 15,2 0-5-15,-3 0-1 0,-1 0 1 0,0 1-3 0,-3 0 1 16,-1-1 5-16,1 1-4 0,-14 1 6 0,22-2-5 16,-22 2-1-16,18-2-4 0,-18 2 7 0,17-2-4 15,-17 2-1-15,13-2-7 0,-13 2-6 0,13-3-23 16,-13 3-37-16,0 0-38 0,17 0-60 0,-17 0-57 16,0 0-107-16,20 0-196 0,-20 0-37 0</inkml:trace>
        </inkml:traceGroup>
        <inkml:traceGroup>
          <inkml:annotationXML>
            <emma:emma xmlns:emma="http://www.w3.org/2003/04/emma" version="1.0">
              <emma:interpretation id="{F96535EC-D80F-48C8-95F1-2F8DAB0B8216}" emma:medium="tactile" emma:mode="ink">
                <msink:context xmlns:msink="http://schemas.microsoft.com/ink/2010/main" type="inkWord" rotatedBoundingBox="17963,16077 19475,15961 19531,16701 18020,16817"/>
              </emma:interpretation>
              <emma:one-of disjunction-type="recognition" id="oneOf39">
                <emma:interpretation id="interp191" emma:lang="en-US" emma:confidence="0.5">
                  <emma:literal>-P</emma:literal>
                </emma:interpretation>
                <emma:interpretation id="interp192" emma:lang="en-US" emma:confidence="0">
                  <emma:literal>-p</emma:literal>
                </emma:interpretation>
                <emma:interpretation id="interp193" emma:lang="en-US" emma:confidence="0">
                  <emma:literal>p</emma:literal>
                </emma:interpretation>
                <emma:interpretation id="interp194" emma:lang="en-US" emma:confidence="0">
                  <emma:literal>PP</emma:literal>
                </emma:interpretation>
                <emma:interpretation id="interp195" emma:lang="en-US" emma:confidence="0">
                  <emma:literal>UP</emma:literal>
                </emma:interpretation>
              </emma:one-of>
            </emma:emma>
          </inkml:annotationXML>
          <inkml:trace contextRef="#ctx0" brushRef="#br2" timeOffset="389270.6383">16660 9271 201 0,'0'0'361'15,"-6"-4"-51"-15,6 4-25 0,-11-5-41 0,11 5-36 16,-8-3-25-16,8 3-32 0,0 0-31 0,-11-5-27 0,11 5-15 16,0 0-14-16,0 0-14 0,0 0-6 0,-12-3-5 15,12 3 5-15,0 0 1 0,0 0-7 0,0 0 1 16,0 0 3-16,0 0-3 0,0 0-1 16,0 0 47-16,7 4-66 0,-7-4 9 0,0 0-3 0,19 4-4 15,-19-4-3-15,18 0-3 0,-18 0 1 0,27 0-6 16,-9 0 3-16,-1 0-10 0,0-4 6 0,4 4-4 15,2-1-3-15,0 1 1 0,1 0 1 0,0-3 0 16,0 2-4-16,1-1 4 0,-1 1-2 0,-4 0 0 16,2-2-2-16,-3 3-1 0,0-3 8 0,-5 3-10 15,2 0 6-15,-3-2 4 0,-13 2-5 0,22-3 0 16,-22 3-1-16,18-2 2 0,-18 2-10 0,15 0 7 16,-15 0-3-16,15-2-2 0,-15 2-6 0,0 0-17 15,14 0-28-15,-14 0-28 0,0 0-36 0,0 0-47 16,14 0-49-16,-14 0-66 0,0 0-97 0,12-2-143 15,-12 2-22-15</inkml:trace>
          <inkml:trace contextRef="#ctx0" brushRef="#br2" timeOffset="389648.5812">17610 9008 186 0,'4'-7'417'0,"-4"7"-61"0,2-13-42 15,-2 13-19-15,4-11-77 0,-4 11 0 0,2-11-64 16,-2 11 6-16,3-9-69 0,-3 9 19 0,3-8-61 16,-3 8 26-16,0 0-50 0,0 0 53 0,0 0-28 15,0 0 46-15,0 0-19 0,0 0 20 0,0 0-21 16,0 0 14-16,0 11-7 0,0-11 13 0,-1 13-10 16,-1-3-8-16,2 1-1 0,0-2-2 0,-2 3 9 15,2 1-6-15,0 1-7 0,2 0-7 0,-2 2-1 16,0 0 8-16,0 0-8 0,0 0-7 0,2 2-9 15,-1 1-6-15,-1-1-10 0,0 3-5 0,0-1-3 16,3-3-5-16,-3 1-5 0,0 1 0 0,0-1-1 16,1 2 0-16,-1-3-6 0,0 0 5 0,1-1-10 15,-1-1 7-15,0-1-4 0,0 2 3 0,0-2-10 16,0-3 2-16,0 2-15 0,-1-2-11 0,0-3-51 16,1-8-31-16,0 18-59 0,0-18-20 0,0 13-46 15,0-13 26-15,-3 11-66 0,3-11-80 0,0 0-138 16,-1 8-270-16,1-8-273 0</inkml:trace>
          <inkml:trace contextRef="#ctx0" brushRef="#br2" timeOffset="390226.6443">17654 8997 157 0,'-4'-7'308'0,"0"0"-56"0,3-1-49 0,1 8-30 16,-5-13-31-16,3 4-37 0,2 9 6 0,-5-15 4 15,5 15-22-15,0-16 2 0,0 16-27 0,2-19 23 16,0 12-31-16,1 1 22 0,-1-5-35 0,1 4 25 16,1 0-35-16,-2-3 20 0,4 2-30 0,-1-1 36 15,1 2-38-15,1-1 28 0,2 1-42 0,-2-2 32 16,3 2-36-16,-3 0 34 0,5-1-35 0,-3 5 16 15,3-4-14-15,-1 1 35 0,1 2-5 0,1-1 2 16,-1 3-7-16,3-2 0 0,-2 1-34 0,0 2 39 16,3 1-43-16,-1 0 41 0,-1 0-42 0,1 1 53 0,-1 2-35 15,-3 1 37-15,5-2-43 0,-3 1 40 16,-1 3-45-16,-1 0 35 0,2 1-27 0,0-2 40 16,-1 3-26-16,-3 1 31 0,2-2-29 0,0 2 22 0,-2 1-27 15,0 0 26-15,-3-2-19 0,3 1 26 0,-1 4-17 16,-3-4 8-16,1 3-7 0,0-2 13 15,-2 1-2-15,-3-1-3 0,4 3-3 0,-3-2-4 16,0-3 3-16,0 1 0 0,-2 1 2 0,0 0 3 0,-2-2-2 16,0 2-6-16,2-1-2 0,-3-1 2 0,-1 0-3 15,-1 1 0-15,0-1-2 0,-2 2 1 0,2-3-6 16,-1-1-3-16,-5 2-5 0,4 0-3 0,-4-2 1 16,0-3-6-16,-1 4-1 0,0-2-2 0,1-1-1 15,-1-1 0-15,-1 0-3 0,-1-2 5 0,1 0-7 16,13-1-1-16,-23 4-3 0,23-4-3 0,-24 0-5 15,24 0-12-15,-24-4-29 0,9 3-52 0,4 1-51 16,-2-1-73-16,0 0 13 0,13 1-64 0,-26-3-55 16,14 1-72-16,12 2-405 0,-24-3-342 0</inkml:trace>
        </inkml:traceGroup>
      </inkml:traceGroup>
    </inkml:traceGroup>
    <inkml:traceGroup>
      <inkml:annotationXML>
        <emma:emma xmlns:emma="http://www.w3.org/2003/04/emma" version="1.0">
          <emma:interpretation id="{3BE070A5-2561-4AD2-AD21-1260168220D5}" emma:medium="tactile" emma:mode="ink">
            <msink:context xmlns:msink="http://schemas.microsoft.com/ink/2010/main" type="paragraph" rotatedBoundingBox="16174,17375 19765,17314 19775,17902 16184,17963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38B7634-C41F-45E7-9D0A-1427487512E9}" emma:medium="tactile" emma:mode="ink">
              <msink:context xmlns:msink="http://schemas.microsoft.com/ink/2010/main" type="line" rotatedBoundingBox="16174,17375 19765,17314 19775,17902 16184,17963"/>
            </emma:interpretation>
          </emma:emma>
        </inkml:annotationXML>
        <inkml:traceGroup>
          <inkml:annotationXML>
            <emma:emma xmlns:emma="http://www.w3.org/2003/04/emma" version="1.0">
              <emma:interpretation id="{35DB7CD2-CC10-466C-8E28-4A0B868692B9}" emma:medium="tactile" emma:mode="ink">
                <msink:context xmlns:msink="http://schemas.microsoft.com/ink/2010/main" type="inkWord" rotatedBoundingBox="16176,17540 16534,17534 16536,17670 16179,17676"/>
              </emma:interpretation>
              <emma:one-of disjunction-type="recognition" id="oneOf40">
                <emma:interpretation id="interp196" emma:lang="en-US" emma:confidence="0.5">
                  <emma:literal>=</emma:literal>
                </emma:interpretation>
                <emma:interpretation id="interp197" emma:lang="en-US" emma:confidence="0">
                  <emma:literal>.</emma:literal>
                </emma:interpretation>
                <emma:interpretation id="interp198" emma:lang="en-US" emma:confidence="0">
                  <emma:literal>a</emma:literal>
                </emma:interpretation>
                <emma:interpretation id="interp199" emma:lang="en-US" emma:confidence="0">
                  <emma:literal>-</emma:literal>
                </emma:interpretation>
                <emma:interpretation id="interp200" emma:lang="en-US" emma:confidence="0">
                  <emma:literal>_</emma:literal>
                </emma:interpretation>
              </emma:one-of>
            </emma:emma>
          </inkml:annotationXML>
          <inkml:trace contextRef="#ctx0" brushRef="#br2" timeOffset="393837.1981">14834 10439 305 0,'0'0'374'0,"0"0"-86"0,-14 4-74 0,14-4-13 0,0 0-28 16,0 0-22-16,0 0-16 0,-13 1-19 0,13-1-19 15,0 0-19-15,0 0-11 0,0 0-8 0,0 0-15 16,0 0-9-16,0 0-2 0,0 0-2 0,17-1-11 16,-17 1 6-16,18-4-3 0,-7-1-1 0,1 2-1 15,2 0-5-15,0 1-18 0,1-1 13 0,-1-2 5 16,3 0-7-16,1-1 1 0,-1 2 0 0,-2 0-3 15,-2 1-5-15,3-2 0 0,-3 0 1 0,0 1 2 16,-3 1-3-16,2 0-2 0,-12 3 0 0,18-5-5 16,-18 5-2-16,15-4 2 0,-15 4-7 0,13-7-24 15,-13 7-44-15,14-1-53 0,-14 1-83 0,12-3-94 16,-12 3-251-16,14-3-77 0</inkml:trace>
          <inkml:trace contextRef="#ctx0" brushRef="#br2" timeOffset="393528.5003">14886 10388 93 0,'0'0'231'0,"-16"-5"-35"0,16 5 2 16,-13-1-6-16,13 1-7 0,-11-2-11 0,11 2-21 16,0 0-21-16,-16-2-13 0,16 2-5 0,0 0-6 15,-12-3-6-15,12 3-10 0,0 0-6 0,0 0-3 16,0 0-14-16,-11-2-7 0,11 2-3 0,0 0 1 15,0 0-4-15,0 0-5 0,0 0-2 0,0 0-5 16,-12-3 2-16,12 3-8 0,0 0-1 0,0 0 1 16,0 0-8-16,0 0-11 0,13-6 7 0,-13 6-6 15,22-6-2-15,-8 3-2 0,0 0-6 0,5-2-2 16,-3 1-3-16,5-1-2 0,-1 2 9 0,2-1-6 16,-4 1-5-16,4-2-2 0,-4 1 3 0,0 3-12 15,-1-3 6-15,-4 1-11 0,2 3-14 0,-2-4-34 16,-13 4-37-16,22-3-38 0,-22 3-56 0,17-1-37 15,-17 1-57-15,0 0-331 0,18 0-131 0</inkml:trace>
        </inkml:traceGroup>
        <inkml:traceGroup>
          <inkml:annotationXML>
            <emma:emma xmlns:emma="http://www.w3.org/2003/04/emma" version="1.0">
              <emma:interpretation id="{9AC64987-3AEA-4451-A88A-C5DF4AA85D13}" emma:medium="tactile" emma:mode="ink">
                <msink:context xmlns:msink="http://schemas.microsoft.com/ink/2010/main" type="inkWord" rotatedBoundingBox="17148,17359 19765,17314 19775,17902 17158,17947"/>
              </emma:interpretation>
              <emma:one-of disjunction-type="recognition" id="oneOf41">
                <emma:interpretation id="interp201" emma:lang="en-US" emma:confidence="0.5">
                  <emma:literal>126125</emma:literal>
                </emma:interpretation>
                <emma:interpretation id="interp202" emma:lang="en-US" emma:confidence="0">
                  <emma:literal>126185</emma:literal>
                </emma:interpretation>
                <emma:interpretation id="interp203" emma:lang="en-US" emma:confidence="0">
                  <emma:literal>126/25</emma:literal>
                </emma:interpretation>
                <emma:interpretation id="interp204" emma:lang="en-US" emma:confidence="0">
                  <emma:literal>126105</emma:literal>
                </emma:interpretation>
                <emma:interpretation id="interp205" emma:lang="en-US" emma:confidence="0">
                  <emma:literal>126/85</emma:literal>
                </emma:interpretation>
              </emma:one-of>
            </emma:emma>
          </inkml:annotationXML>
          <inkml:trace contextRef="#ctx0" brushRef="#br2" timeOffset="394575.1202">15946 10124 323 0,'0'0'310'0,"0"0"-84"0,0 0-37 16,0 0-35-16,0 0-16 0,0 0 10 0,0 0-7 15,4 10-11-15,-4-10-10 0,-6 12-11 0,2-3-8 16,-1 1 7-16,3 2 4 0,-4 2-9 0,3-1-11 15,-4 1 14-15,1 6 0 0,-1-2-1 0,1-1 21 16,-3 5-7-16,3-3-7 0,-1 2-9 0,-2 2-18 16,2-2 10-16,-1-1-29 0,2 1 6 0,-2-2-25 15,2 0 6-15,-1 1-15 0,2 0 2 0,0-2-19 16,-2-1 11-16,5 0-20 0,-3-1 12 0,1-3-18 16,2 2 13-16,-1-1-20 0,0-3 1 0,-1 2-1 0,4-2 2 15,-2-1 0-15,-1-1-3 0,3-1-3 0,0-8-11 16,-1 14-3-16,1-14-8 0,-2 13-14 15,2-13-37-15,-2 10-3 0,2-10-83 0,0 0-10 16,2 8-109-16,-2-8-71 0,0 0-482 0,9-3-374 0</inkml:trace>
          <inkml:trace contextRef="#ctx0" brushRef="#br2" timeOffset="395269.3052">16274 10397 227 0,'0'0'255'0,"2"-13"2"15,-2 13-41-15,2-8-41 0,-2 8-30 0,0-14-22 16,0 14-2-16,2-13-17 0,-2 13-19 0,0-14-21 16,0 14 6-16,1-17-3 0,1 10-8 0,-2 7-24 15,3-17 14-15,-2 10-4 0,4-2-4 0,-1-1-7 0,2 2-8 16,0-1 2-16,0 0-1 0,1 2-1 16,3-1-6-16,-2-1-1 0,2 3-6 0,2-2-3 15,-2 2 0-15,1 1-10 0,0 0 8 0,1 0-2 0,-3 2 1 16,1 0-4-16,-10 3-3 0,22-3-6 0,-22 3 5 15,19 0 5-15,-19 0 4 0,16 3 4 0,-16-3 6 16,16 8 4-16,-10-2 2 0,0-1 5 0,-1 2 7 16,-3 2 0-16,-2-1-3 0,2 3 3 0,-4 0-7 15,1 3-8-15,-3-2 0 0,-2 3-1 0,-2-1 5 16,-1 1 27-16,-3 2-44 0,-2 1 34 0,0 1-48 16,-3-3 22-16,0 2-22 0,2 0 36 0,-5-2-42 15,2 1 42-15,1-1-48 0,-2-1 43 0,3-2-39 16,-2-1 41-16,1 1-45 0,1-3 43 0,-1 1-47 15,0-4 50-15,3 5-46 0,-2-5 41 0,3-3-45 16,2 2 49-16,-1 0-49 0,2-3 46 0,10-3-50 16,-19 6 46-16,19-6-40 0,-15 3 42 0,15-3-46 15,-14 2 42-15,14-2-45 0,0 0 46 0,-15-2-45 16,15 2 45-16,0 0-41 0,-2-7 41 0,2 7-43 16,2-9 43-16,-2 9-48 0,6-8 48 0,-6 8-39 15,11-7 42-15,-11 7-46 0,12-5 44 0,-12 5-42 16,12-7 42-16,-12 7-43 0,15-5 47 0,-15 5-45 15,14-1 41-15,-14 1-40 0,16 0 40 0,-16 0-45 0,18 2 44 16,-18-2-39-16,17 6 42 0,-6 0-43 0,-11-6 45 16,17 7-46-16,-5-3 47 0,0 3-47 15,-3 0 43-15,2 0-41 0,-3-1 44 0,4 3-46 0,-1-2 46 16,0-2-49-16,-1 3 44 0,-1 0-40 0,1-3 24 16,2 3-23-16,0 0 41 0,-1-4-52 0,1 2 17 15,0-2-70-15,-2 1-7 0,2 0-75 0,-1-2-44 16,2-2-63-16,1 1-65 0,-1-2-185 0,0-3-24 15</inkml:trace>
          <inkml:trace contextRef="#ctx0" brushRef="#br2" timeOffset="395886.8876">16972 10236 186 0,'0'0'197'0,"5"-6"-90"0,-5 6 18 0,9-5-51 15,-9 5 29-15,7-5-46 0,-7 5 28 0,7-5-39 16,-7 5 38-16,0 0-28 0,9-6 39 0,-9 6-14 16,0 0 16-16,0 0-13 0,8-8 15 0,-8 8-37 0,0 0 12 15,5-7-30-15,-5 7 23 0,0 0-27 0,2-6 18 16,-2 6-5-16,0 0-3 0,0-9-10 0,0 9-2 15,-5-7 1-15,5 7-2 0,0 0-1 16,-7-7-4-16,7 7-7 0,-9-4-1 0,9 4-5 0,-13-3-5 16,13 3-4-16,-13 0-2 0,13 0 8 0,-17 0 1 15,17 0-2-15,-20 4 9 0,9 1-2 0,-3 0 8 16,2 0-2-16,-1 1 3 0,0 4-1 0,-2-2-2 16,3 3-1-16,-2-1 3 0,0 3-1 0,2-2-5 15,-2 3-3-15,2-1 0 0,-2 2-4 0,2 2-4 16,2-1 1-16,1-1 37 0,0 2-48 0,0 1 45 15,0-1-50-15,4-1 46 0,-1 0-52 0,1 0 48 16,4-1-45-16,-2 1 42 0,1-1-48 0,2-2 45 16,0-1-44-16,2 3 45 0,1-4-45 0,-2 2 27 15,4-4-23-15,1 2 37 0,-1-3-43 0,1 2 42 16,3-4-49-16,-9-6 47 0,20 7-43 0,-9-4 44 16,1-1-48-16,-12-2 43 0,23 0-40 0,-23 0 35 15,26-1-37-15,-14-2 43 0,-1-1-46 0,1 0 45 0,0-2-45 16,-4-1 47-16,3 0-54 0,-2 1 15 15,-2-4-3-15,0 3 3 0,-1-3 7 0,-5-1-2 16,2 2 0-16,-2-1-5 0,-2 2 4 0,-3 0 8 16,2-1 0-16,-3-2-1 0,-1 3-4 0,-1-1 5 0,-2 3-10 15,-1 1 6-15,2-2-2 0,-2 2-5 0,-2 1 2 16,0 1-5-16,12 3-4 0,-19-1-6 16,19 1-18-16,-21-3-20 0,21 3-25 0,-18 3-16 0,18-3-26 15,-13 4-28-15,13-4-42 0,-11 4-31 0,11-4-85 16,0 0-177-16,-9 8 14 0</inkml:trace>
          <inkml:trace contextRef="#ctx0" brushRef="#br2" timeOffset="396252.5923">17305 10200 377 0,'3'-10'336'0,"-3"10"-52"0,3-7-39 16,-3 7-50-16,0 0-27 0,5-7-36 0,-5 7-21 15,0 0-25-15,0 0-8 0,0 0 15 0,0 0-4 16,0 0-2-16,0 0-15 0,0 0-2 0,1 12-4 0,-1-12-9 16,-2 13-9-16,-2-3 12 0,4-1 3 15,-1 1-2-15,-3 2 7 0,3 0 2 0,-3 2-7 16,2-1 9-16,0 1-3 0,-2 2-2 0,-1 0-5 0,2 0-8 15,-2 0-3-15,0 3-4 0,-2-3-9 0,2 0 12 16,-1 1-28-16,-2 0 13 0,1-1-23 0,1-1 16 16,1 1-27-16,-2-1 23 0,2-4-22 15,-1 2 19-15,0 0-22 0,1-2 16 0,3 1-26 0,-3-4 23 16,1 3-24-16,-2-4 12 0,5 1-26 0,1-8 11 16,-5 12-61-16,5-12-5 0,-5 10-76 0,5-10-15 15,-1 10-98-15,1-10-87 0,0 0-430 0,0 0-308 16</inkml:trace>
          <inkml:trace contextRef="#ctx0" brushRef="#br2" timeOffset="396924.39">17593 10351 305 0,'4'-9'266'0,"-4"9"-25"0,1-7-41 16,-1 7-33-16,0 0-41 0,4-12-29 15,-4 12-13-15,3-9-8 0,-3 9-4 0,4-7-3 16,-4 7-1-16,5-10-5 0,-5 10-9 0,6-9 12 16,-6 9-3-16,7-7-1 0,-7 7-2 0,6-8-2 0,-6 8-5 15,7-9-1-15,-7 9-7 0,5-5-13 0,-5 5-2 16,6-6-6-16,-6 6-4 0,8-5-6 15,-8 5 1-15,8-4-8 0,-8 4 4 0,0 0 1 0,13-4-3 16,-13 4 1-16,0 0 7 0,17 2 7 0,-17-2 3 16,14 6 1-16,-14-6-6 0,14 8-5 0,-14-8 2 15,13 8 2-15,-5 0-6 0,0 0-1 0,-2-1 10 16,1 1 0-16,0 1-5 0,0-2-4 0,-2 3 5 16,-1 0 1-16,1 1-2 0,0-1 5 0,-4-2-2 15,5 5 3-15,-4-4 27 0,0 0-38 0,-1 3 0 16,-1-3-6-16,0 2 1 0,0-3 38 0,0 4-42 15,0-4 29-15,0 1-39 0,-1-1 32 0,-1 0-33 16,0-2 42-16,2-6-39 0,-6 16 34 0,6-16-43 16,-2 9 39-16,2-9-35 0,-7 12 34 0,7-12-40 15,-5 8 36-15,5-8-30 0,0 0 24 0,-9 9-24 16,9-9 31-16,0 0-38 0,0 0 35 0,-14 0-37 16,14 0 39-16,0 0-43 0,-12-6 10 0,12 6 1 15,-9-7 0-15,9 7 4 0,-6-7 15 0,6 7-20 0,-5-10 1 16,5 10 2-16,-3-13 9 0,3 13-7 15,0-15 3-15,0 15 6 0,1-13-9 0,-1 13 2 16,4-15 4-16,-1 8-1 0,3-5-2 0,-1 4-1 0,2-2 5 16,2 1 0-16,-1 1-6 0,1-4 5 0,2 6-4 15,1-5 4-15,0-1 0 0,1 3-4 0,-2-2 4 16,2 1-1-16,2-1 0 0,-3 4 0 0,1-3 0 16,2 0 0-16,-6 3-1 0,2 0 1 0,0 0-3 15,-1 1-2-15,-2 0 0 0,1 1-5 0,-3 0-1 16,-6 5-17-16,12-8-13 0,-12 8-16 0,10-6-31 15,-10 6-21-15,8-5-19 0,-8 5-26 0,0 0-9 16,0 0-83-16,12-3-36 0,-12 3-286 0,0 0-81 16</inkml:trace>
          <inkml:trace contextRef="#ctx0" brushRef="#br2" timeOffset="397808.6942">18368 10273 19 0,'7'-7'256'0,"-7"7"-19"0,0 0-69 0,5-7-3 0,-5 7-42 15,0 0 7-15,1-10-37 0,-1 10 10 0,0 0-19 16,4-9 18-16,-4 9-29 0,0 0 16 0,0 0-25 16,-2-9 14-16,2 9-23 0,0 0 18 0,0 0-8 15,-4-9-8-15,4 9-16 0,0 0 4 0,-11-4-11 16,11 4-7-16,0 0 6 0,-14-1 3 0,14 1 2 16,0 0-3-16,-14 1-4 0,14-1-4 0,0 0-3 15,-18 2 6-15,18-2-4 0,-16 4 2 0,16-4-5 16,-13 6-2-16,13-6-5 0,-15 8 4 0,15-8-1 15,-14 8-2-15,4-3 0 0,5 0-6 0,-2-1 3 16,-3 2-6-16,4 0 5 0,0 0-5 0,-1 0 1 16,1-2-1-16,0 3-1 0,6-7-1 0,-9 13 0 15,9-13-1-15,-9 11-2 0,9-11 1 0,-9 12-1 16,9-12 2-16,-5 11-1 0,5-11-1 0,-6 7 0 16,6-7-4-16,-6 7 4 0,6-7-3 0,-2 8 1 15,2-8 1-15,0 0 1 0,-4 9-4 0,4-9 3 16,0 0 1-16,0 0 1 0,-5 7 2 0,5-7-1 15,0 0-2-15,0 0-5 0,0 0 4 0,0 0-1 0,0 0 0 16,9 4 1-16,-9-4 0 0,0 0-1 0,0 0-5 16,0 0 7-16,0 0-1 0,0 0 0 15,14-1-4-15,-14 1 3 0,0 0 5 0,0 0-10 16,0 0 4-16,0 0-4 0,0 0 1 0,0 0 3 0,12-3 3 16,-12 3 0-16,0 0-6 0,0 0 1 0,0 0 2 15,0 0 3-15,0 0-5 0,11-1 2 0,-11 1 1 16,0 0 2-16,0 0-2 0,0 0-2 15,17 0 3-15,-17 0-3 0,0 0 3 0,0 0 0 0,16 3-2 16,-16-3 3-16,0 0-3 0,13 2-3 0,-13-2 5 16,9 5 2-16,-9-5-3 0,9 5-1 0,-9-5-3 15,10 5 4-15,-10-5 1 0,12 5-1 0,-12-5 0 16,10 6 2-16,-10-6 1 0,10 5-3 0,-10-5 5 16,8 9 0-16,-8-9 1 0,11 7 3 0,-6-1-5 15,-5-6 5-15,6 11-3 0,-6-11 10 0,8 10 7 16,-8-10-4-16,4 11 4 0,-4-11 5 0,2 9 0 15,-2-9 22-15,3 13-2 0,-3-13 7 0,1 9 27 16,-1-9-18-16,-1 11 19 0,1-11-21 0,-5 11-4 16,5-11-10-16,-4 8 12 0,4-8-20 0,-8 10-3 15,8-10 9-15,-10 7-22 0,10-7 12 0,-13 7-23 16,13-7 12-16,-16 7-15 0,16-7-4 0,-16 5-1 16,16-5-1-16,-20 2 1 0,20-2-4 0,-21 2 0 0,21-2 4 15,-23 0-6-15,23 0 3 0,-23-2-2 16,23 2 1-16,-20-1-9 0,20 1 1 0,-20-3-7 0,20 3-16 15,-20-3-40-15,20 3-50 0,-18-2-49 16,18 2 9-16,-15-4-62 0,15 4-41 0,-16-1-51 0,16 1-93 16,0 0-266-16,-21 1-180 0</inkml:trace>
        </inkml:traceGroup>
      </inkml:traceGroup>
    </inkml:traceGroup>
    <inkml:traceGroup>
      <inkml:annotationXML>
        <emma:emma xmlns:emma="http://www.w3.org/2003/04/emma" version="1.0">
          <emma:interpretation id="{57FFCF03-0EC6-4424-B782-B5417CC5DC19}" emma:medium="tactile" emma:mode="ink">
            <msink:context xmlns:msink="http://schemas.microsoft.com/ink/2010/main" type="paragraph" rotatedBoundingBox="16980,18234 20452,18084 20461,18305 16990,18455" alignmentLevel="7"/>
          </emma:interpretation>
        </emma:emma>
      </inkml:annotationXML>
      <inkml:traceGroup>
        <inkml:annotationXML>
          <emma:emma xmlns:emma="http://www.w3.org/2003/04/emma" version="1.0">
            <emma:interpretation id="{1E57F0BA-6F48-4172-9BF0-252B5C7C8F65}" emma:medium="tactile" emma:mode="ink">
              <msink:context xmlns:msink="http://schemas.microsoft.com/ink/2010/main" type="inkBullet" rotatedBoundingBox="16980,18234 19996,18104 20005,18325 16990,18454"/>
            </emma:interpretation>
            <emma:one-of disjunction-type="recognition" id="oneOf42">
              <emma:interpretation id="interp206" emma:lang="en-US" emma:confidence="0">
                <emma:literal>men</emma:literal>
              </emma:interpretation>
              <emma:interpretation id="interp207" emma:lang="en-US" emma:confidence="0">
                <emma:literal>man</emma:literal>
              </emma:interpretation>
              <emma:interpretation id="interp208" emma:lang="en-US" emma:confidence="0">
                <emma:literal>me</emma:literal>
              </emma:interpretation>
              <emma:interpretation id="interp209" emma:lang="en-US" emma:confidence="0">
                <emma:literal>mm</emma:literal>
              </emma:interpretation>
              <emma:interpretation id="interp210" emma:lang="en-US" emma:confidence="0">
                <emma:literal>min</emma:literal>
              </emma:interpretation>
            </emma:one-of>
          </emma:emma>
        </inkml:annotationXML>
        <inkml:trace contextRef="#ctx0" brushRef="#br2" timeOffset="399266.8085">15607 11223 191 0,'1'-8'310'0,"1"-2"-29"0,0 1-62 15,-1 1-9-15,-1-2-65 0,3 0 1 0,-2-1-30 16,0 4 15-16,3-2-36 0,-1 0 9 0,-1 1-35 16,-2 8 4-16,3-13-31 0,-3 13 9 0,5-12-26 15,-5 12 9-15,4-12-21 0,-4 12 13 0,6-7-8 16,-6 7 23-16,9-4-13 0,-9 4 4 0,15-1 1 15,-15 1-3-15,13 1-6 0,-13-1 4 0,16 3 0 16,-16-3-6-16,19 5 10 0,-19-5-15 0,16 3-3 16,-5 1 15-16,-1 0-12 0,2-2-3 0,-12-2-1 15,19 5-2-15,-19-5 0 0,23 2-1 0,-23-2-1 16,22 2 2-16,-22-2-3 0,25-3-6 0,-11 2 6 16,0-2-4-16,2-1 1 0,-2-1 2 0,2 1-1 15,2-3-4-15,-4 3-3 0,0-2 7 0,2 0-3 16,-3-1-2-16,0 3 4 0,1-1-1 0,-1-3 0 15,-1 5-10-15,-1-1 9 0,1-1 1 0,0 1-3 0,-1-2-1 16,1 3 2-16,-12 3 2 0,17-6-3 0,-17 6-12 16,18-1 13-16,-18 1 3 0,19-3 13 15,-19 3 12-15,16 3-8 0,-16-3 2 0,19 7-7 16,-19-7 6-16,16 7 9 0,-6-1-2 0,-1-1 8 0,-1 2 1 16,4 1-4-16,-3 0 1 0,-2-1-11 0,2-2 0 15,0 3-8-15,1-1 1 0,-3-2-3 0,2 5-2 16,-1-4 5-16,4 1-2 0,-2-3-1 0,0 2 7 15,0-3-10-15,1 1 3 0,1-3-1 0,-12-1-3 16,28 2 1-16,-12-4-3 0,1 0-2 0,-1-1 1 16,4-1-9-16,-2-4 5 0,4 1 2 0,-4-1-5 15,4-4 6-15,1 0-5 0,-1 0 0 0,-2 0 0 16,2 0 0-16,-5 1-1 0,1 1-4 0,-3-1 6 16,1 0-4-16,-5 6 1 0,1-3-2 0,-3 2 3 15,2 0-3-15,-5 2 3 0,3-1-3 0,-9 5-3 16,14-6 3-16,-14 6 1 0,12-3 5 0,-12 3 1 15,10 3 4-15,-10-3 6 0,12 8-2 0,-6-3 4 16,-6-5-2-16,11 11 48 0,-6-5-47 0,0 1 42 16,2 0-49-16,-2 3 38 0,3-2-45 0,-3 0 43 15,4 0-45-15,-1 0 42 0,-3 1-49 0,2-2 48 16,4 0-43-16,-3-2 44 0,5 1-46 0,-4 0 42 16,2-3-42-16,4 1 43 0,-1-3-50 0,0-1 45 0,2 0-50 15,3 0 47-15,0-1-49 0,2-3 44 0,0 1-46 16,1-3 5-16,1 0 4 0,-1 1 3 15,-3-1 1-15,3 1 1 0,-5 1 6 0,1-4-5 16,-1 7 1-16,-3-5 0 0,-1 5 2 0,-1-3 0 0,-2 1-1 16,-10 3 5-16,19-7-7 0,-19 7 0 0,14-2 2 15,-14 2 2-15,14-1 0 0,-14 1-2 0,13 1 6 16,-13-1-5-16,15 0-2 0,-15 0 4 0,13 9 2 16,-13-9-4-16,13 7 5 0,-13-7 2 0,15 8-7 15,-8 0 3-15,2-3 0 0,-1 1-1 0,-1-1-1 16,2 1 2-16,0 0 40 0,0-1-48 0,-1 2 45 15,1-4-49-15,0 2 48 0,1-3-52 0,3 1 45 16,1-1-45-16,-1-1 46 0,4-1-47 0,1-1 42 16,-1-2-48-16,5 0 52 0,0-2-52 0,-1 0 45 15,2-2-46-15,3 1 49 0,-2-4-48 0,2 2 47 16,-2 0-45-16,-1-1 3 0,0-1 5 0,-3 1 46 16,-4 2-52-16,3-1 4 0,-5 1 3 0,0 0 3 15,-2 3 2-15,-1-2 2 0,0 2-3 0,-5-1 1 0,-6 5 4 16,17-5-5-16,-17 5-1 0,12-5 6 15,-12 5 0-15,15-3-3 0,-15 3 3 0,0 0 1 16,18 3-1-16,-18-3 2 0,12 3 41 0,-12-3-48 16,13 5 44-16,-13-5-51 0,10 10 45 0,-10-10-47 0,12 9 49 15,-12-9-50-15,12 9 45 0,-12-9-46 0,11 10 48 16,-11-10-47-16,13 8 46 0,-5-2-44 0,-8-6 48 16,14 6-46-16,-14-6 48 0,21 4-51 0,-8-3 45 15,-13-1-44-15,24 2 41 0,-7-4-45 0,-1 2 4 16,-2-1 48-16,1-2-53 0,4 2 4 0,-3-2 3 15,0 0 2-15,1-1 6 0,0 2 1 0,-3-1-3 16,3-1 3-16,-2 3 4 0,-1-3-3 0,3 1 0 16,-3 0 3-16,-1-1 0 0,0 1-2 0,0 1 1 15,2-2 0-15,-4 2-1 0,1-1 0 0,-12 3-1 16,19-5 0-16,-19 5-2 0,17-3-1 0,-17 3-3 16,16-3-6-16,-16 3-13 0,13-2-28 0,-13 2-49 15,0 0-55-15,16-2-29 0,-16 2-25 0,0 0-32 16,16-2-54-16,-16 2-109 0,13-1-322 0,-13 1-234 15</inkml:trace>
      </inkml:traceGroup>
      <inkml:traceGroup>
        <inkml:annotationXML>
          <emma:emma xmlns:emma="http://www.w3.org/2003/04/emma" version="1.0">
            <emma:interpretation id="{3AC0B4D4-0C51-4CA2-8098-299658E3A1B2}" emma:medium="tactile" emma:mode="ink">
              <msink:context xmlns:msink="http://schemas.microsoft.com/ink/2010/main" type="line" rotatedBoundingBox="20350,18111 20453,18107 20454,18148 20352,18153"/>
            </emma:interpretation>
          </emma:emma>
        </inkml:annotationXML>
        <inkml:traceGroup>
          <inkml:annotationXML>
            <emma:emma xmlns:emma="http://www.w3.org/2003/04/emma" version="1.0">
              <emma:interpretation id="{2CDF98B9-0E2B-4F40-B42F-17C1118CF64D}" emma:medium="tactile" emma:mode="ink">
                <msink:context xmlns:msink="http://schemas.microsoft.com/ink/2010/main" type="inkWord" rotatedBoundingBox="20350,18111 20453,18107 20454,18148 20352,18153"/>
              </emma:interpretation>
              <emma:one-of disjunction-type="recognition" id="oneOf43">
                <emma:interpretation id="interp211" emma:lang="en-US" emma:confidence="0.5">
                  <emma:literal>-</emma:literal>
                </emma:interpretation>
                <emma:interpretation id="interp212" emma:lang="en-US" emma:confidence="0">
                  <emma:literal>.</emma:literal>
                </emma:interpretation>
                <emma:interpretation id="interp213" emma:lang="en-US" emma:confidence="0">
                  <emma:literal>,</emma:literal>
                </emma:interpretation>
                <emma:interpretation id="interp214" emma:lang="en-US" emma:confidence="0">
                  <emma:literal>_</emma:literal>
                </emma:interpretation>
                <emma:interpretation id="interp215" emma:lang="en-US" emma:confidence="0">
                  <emma:literal>:</emma:literal>
                </emma:interpretation>
              </emma:one-of>
            </emma:emma>
          </inkml:annotationXML>
          <inkml:trace contextRef="#ctx0" brushRef="#br2" timeOffset="399403.4254">18969 10921 562 0,'14'-5'418'0,"-2"3"-86"16,-12 2-67-16,15-6-42 0,-4 1-35 15,-11 5-35-15,11-5-29 0,-11 5-27 0,15-7-28 16,-15 7-14-16,9-6-10 0,-9 6-37 0,6-4-73 0,-6 4-141 15,8-6-514-15,-8 6-227 0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48.209"/>
    </inkml:context>
    <inkml:brush xml:id="br0">
      <inkml:brushProperty name="width" value="0.08333" units="cm"/>
      <inkml:brushProperty name="height" value="0.083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A0BE703-8556-4C31-A3DF-985848C13748}" emma:medium="tactile" emma:mode="ink">
          <msink:context xmlns:msink="http://schemas.microsoft.com/ink/2010/main" type="writingRegion" rotatedBoundingBox="5492,10496 7230,10456 7264,11934 5526,11974">
            <msink:destinationLink direction="with" ref="{6EF7B66A-8A83-47C0-AE4D-C60A2E60C82B}"/>
          </msink:context>
        </emma:interpretation>
      </emma:emma>
    </inkml:annotationXML>
    <inkml:traceGroup>
      <inkml:annotationXML>
        <emma:emma xmlns:emma="http://www.w3.org/2003/04/emma" version="1.0">
          <emma:interpretation id="{D698BF0B-B975-44E6-B5EB-D51DE17DD0E9}" emma:medium="tactile" emma:mode="ink">
            <msink:context xmlns:msink="http://schemas.microsoft.com/ink/2010/main" type="paragraph" rotatedBoundingBox="5492,10496 7230,10456 7262,11829 5523,118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09AE21-8A3E-493D-A02B-83B0DF9DF874}" emma:medium="tactile" emma:mode="ink">
              <msink:context xmlns:msink="http://schemas.microsoft.com/ink/2010/main" type="line" rotatedBoundingBox="5492,10496 7230,10456 7262,11829 5523,11869"/>
            </emma:interpretation>
          </emma:emma>
        </inkml:annotationXML>
        <inkml:traceGroup>
          <inkml:annotationXML>
            <emma:emma xmlns:emma="http://www.w3.org/2003/04/emma" version="1.0">
              <emma:interpretation id="{E94CB556-1B9A-48A8-82AF-2E99C3F7FC73}" emma:medium="tactile" emma:mode="ink">
                <msink:context xmlns:msink="http://schemas.microsoft.com/ink/2010/main" type="inkWord" rotatedBoundingBox="5492,10496 7230,10456 7262,11829 5523,11869"/>
              </emma:interpretation>
              <emma:one-of disjunction-type="recognition" id="oneOf0">
                <emma:interpretation id="interp0" emma:lang="en-US" emma:confidence="0.5">
                  <emma:literal>€21</emma:literal>
                </emma:interpretation>
                <emma:interpretation id="interp1" emma:lang="en-US" emma:confidence="0.5">
                  <emma:literal>= (21</emma:literal>
                </emma:interpretation>
                <emma:interpretation id="interp2" emma:lang="en-US" emma:confidence="0">
                  <emma:literal>EC</emma:literal>
                </emma:interpretation>
                <emma:interpretation id="interp3" emma:lang="en-US" emma:confidence="0">
                  <emma:literal>EC'</emma:literal>
                </emma:interpretation>
                <emma:interpretation id="interp4" emma:lang="en-US" emma:confidence="0">
                  <emma:literal>¥21</emma:literal>
                </emma:interpretation>
              </emma:one-of>
            </emma:emma>
          </inkml:annotationXML>
          <inkml:trace contextRef="#ctx0" brushRef="#br0">4145 3778 311 0,'0'0'416'0,"0"0"-76"0,0 0-46 0,0 0-41 16,0 0-27-16,0 0-21 0,0 0-38 0,-13-2-3 0,13 2-19 16,0 0-8-16,0 0-13 0,0 0 1 0,0 0-3 15,0 0-7-15,0 0-1 0,-11-3-3 16,11 3-4-16,0 0-5 0,0 0 13 0,0 0-16 0,0 0 10 15,0 0-23-15,0 0 11 0,0 0-23 0,0 0 14 16,0 0-28-16,0 0 11 0,0 0-32 0,0 0 12 16,0 0-26-16,0 0 11 0,0 0-19 0,2-6 11 15,-2 6-29-15,12-3 25 0,-12 3-24 0,17-2 18 16,-17 2-25-16,16-3 22 0,-16 3-19 0,19-1-6 16,-19 1 28-16,20-2-24 0,-20 2 20 0,20-2-22 15,-20 2 19-15,16-3-26 0,-16 3-4 0,16 0 18 16,-16 0-30-16,13-1 7 0,-13 1-51 0,0 0-13 15,18 0-43-15,-18 0-35 0,0 0-21 0,0 0-15 16,16 1-41-16,-16-1 0 0,0 0-43 0,0 0-58 16,0 0-105-16,7 5-226 0,-7-5-182 0</inkml:trace>
          <inkml:trace contextRef="#ctx0" brushRef="#br0" timeOffset="356.0776">4150 3859 131 0,'0'0'478'0,"-10"6"-120"0,10-6-60 16,0 0-83-16,0 0 6 0,0 0-42 0,0 0-7 16,0 0-37-16,0 0-4 0,0 0-32 0,0 0 2 15,-8 4-7-15,8-4-5 0,0 0 7 0,0 0-9 16,0 0 2-16,0 0-18 0,0 0 12 0,8 3-2 15,-8-3-1-15,0 0-16 0,0 0 0 0,21 0-15 16,-21 0 0-16,14 0-14 0,-14 0 0 0,17-1-12 16,-17 1 4-16,17-2-12 0,-17 2 4 0,22-3-15 15,-22 3 7-15,23 0-4 0,-23 0 4 0,22-1-7 16,-22 1 7-16,19-2-15 0,-19 2 15 0,21-2-14 16,-21 2 11-16,14-2-12 0,-14 2 11 0,16-1-9 15,-16 1 10-15,0 0-12 0,14 0 8 0,-14 0-7 16,0 0 9-16,0 0-11 0,15-2-5 0,-15 2-42 15,0 0-22-15,0 0-71 0,0 0-121 0,0 0-94 16,0 0-529-16,0 0-449 0</inkml:trace>
          <inkml:trace contextRef="#ctx0" brushRef="#br1" timeOffset="105375.4854">4818 3281 71 0,'0'0'366'0,"0"0"-93"0,0 0-47 15,1-9-10-15,-1 9-36 0,0 0-15 0,0 0-21 16,0-9-16-16,0 9-13 0,0 0-13 16,0 0-14-16,0 0-1 0,0 0-6 0,0-8-3 0,0 8-5 15,0 0-3-15,0 0 7 0,0 0-19 0,0 0 7 16,0 0-1-16,0 0 11 0,0 0-13 0,0 0 13 15,0 0-13-15,-2-7 6 0,2 7-11 0,0 0 5 16,0 0-24-16,0 0 10 0,-9 6-14 0,9-6 10 16,-8 7-6-16,3 0 8 0,-2 0-6 0,-2 3 12 15,3 0-13-15,-2 5 16 0,-1 1 2 0,-3 1 16 16,1 6-14-16,-1 1 14 0,0 3-23 0,2 5 9 16,-3 3-20-16,0 3 12 0,-2 5-26 0,-2 4 12 15,4-1-14-15,-3 4 9 0,3 0-25 0,0 2 17 16,1 1-29-16,4 2 22 0,3 0-21 0,2 1 13 15,6-1-27-15,0-1-5 0,5 3-75 0,8-4-47 16,1 0-52-16,2-1-51 0,7 1-14 0,5 4-116 16,4-3-90-16,4 0-297 0,2-3-280 0</inkml:trace>
          <inkml:trace contextRef="#ctx0" brushRef="#br0" timeOffset="1977.7813">4955 3500 130 0,'-10'5'324'0,"10"-5"-60"0,0 0-45 0,0 0 6 16,-16 2-39-16,16-2-7 0,0 0-43 0,0 0 14 16,-16 0-13-16,16 0-19 0,0 0-12 0,-13-2-14 15,13 2-16-15,0 0 3 0,-13-5 4 0,13 5-8 16,0 0 3-16,-16-3 0 0,16 3-7 0,-10-6 1 15,10 6-8-15,-8-2-5 0,8 2-5 0,-10-7-9 16,10 7 3-16,-7-7 5 0,7 7-9 0,-6-9 3 16,6 9-7-16,-5-10-2 0,5 10-7 0,-2-11 3 15,2 11-6-15,0-11-9 0,0 11 4 0,3-13-5 16,-3 13-2-16,9-13-10 0,-4 6 6 0,2 3-5 0,0-3 1 16,-1 3-2-16,5-2-3 0,0 1 0 0,-1 1-3 15,2 0-1-15,-12 4 2 0,20-4 2 16,-20 4-4-16,22-3 1 0,-22 3 1 0,24 0-15 15,-24 0 14-15,20 4 0 0,-20-4 4 0,20 7 0 0,-10-3-3 16,-2 3 1-16,1-1 2 0,-3 3-3 0,1-2 1 16,-2 3 2-16,1 1 3 0,-2-2-2 0,-2 2 3 15,-2-2 0-15,3 3 1 0,-5 0-3 0,1 0 6 16,-3 0-1-16,1 0 3 0,-2 0-5 0,-2 0 4 16,2 0 2-16,-2 0 1 0,-3 0 2 0,5-1 6 15,-6 0 5-15,3 0 1 0,-2 0 5 0,-2-2 0 16,2 3-9-16,-2-5 5 0,0 2 0 0,-1 0 8 15,0 1-21-15,-1-1 17 0,1-2-18 0,-4 2 16 16,4 0-19-16,-2-3 14 0,-2 2-17 0,3 1 13 16,0-2-15-16,2-2 14 0,-1 0-33 0,1 2 31 15,2-3-20-15,0 1 17 0,10-5-18 0,-15 7 16 16,15-7-16-16,-14 7 14 0,14-7-30 0,-9 4 32 16,9-4-16-16,0 0 9 0,-6 5-10 0,6-5 19 0,0 0-21 15,11 7 18-15,-11-7-18 0,15 1 14 16,-15-1-18-16,20 0 18 0,-20 0-25 0,24 2 24 15,-10-4-18-15,3 2 17 0,-2 0-19 0,-1-1 20 16,6 1-18-16,-1-1-3 0,3-1 22 0,1 0-17 0,-1 2 16 16,2-2-18-16,-2 1 19 0,-3 1-19 0,-1 0 16 15,-1 0-16-15,0-3 16 0,-17 3-16 0,30 0 16 16,-30 0-16-16,22-1 12 0,-22 1-18 0,22-2 23 16,-22 2-19-16,17 0 14 0,-17 0-25 0,12-1 14 15,-12 1-24-15,0 0-5 0,17-1-44 0,-17 1-22 16,0 0-39-16,13-2-33 0,-13 2-36 0,0 0-27 15,11-5-36-15,-11 5-40 0,0 0-62 0,6-9-365 16,-6 9-248-16</inkml:trace>
          <inkml:trace contextRef="#ctx0" brushRef="#br0" timeOffset="2972.6855">4721 4062 275 0,'-12'2'287'0,"12"-2"-54"0,0 0-32 15,0 0-24-15,-10 3-20 0,10-3-17 0,0 0-10 16,0 0-12-16,0 0-11 0,0 0-7 0,0 0-12 16,0 0 2-16,-12 3-2 0,12-3-29 0,0 0 23 15,0 0-11-15,0 0-11 0,0 0-10 0,19 0-3 16,-19 0-6-16,14 0-17 0,-14 0-5 0,19-3 11 15,-19 3-15-15,22-1 11 0,-6-1-9 0,-2 1-1 0,7-2-13 16,-3 3 10-16,0-1-3 0,4-2 0 16,2 3 0-16,2-3-2 0,0-1-1 0,3 2-6 15,3 1 6-15,3-2-5 0,0 0 10 0,1 2-1 16,-1 0 2-16,3-2 3 0,-2 0-3 0,4 0 2 0,-1-1 2 16,4 0 9-16,-6 2-3 0,1-1 14 0,-5 1-7 15,4-1 12-15,-1-1-7 0,-5 2 7 16,1-2-9-16,-6 2 4 0,1 0-17 0,-2 0 9 0,-2 1-10 15,-6-1 4-15,1 1-11 0,-1 1 7 0,-2-1-12 16,-2-1 5-16,-13 2-1 0,22-1 8 0,-22 1-8 16,18-3 1-16,-18 3-1 0,16-1 2 0,-16 1-15 15,13-2 13-15,-13 2-11 0,0 0 1 0,15 0-12 16,-15 0-1-16,0 0-11 0,0 0-6 0,12 2-53 16,-12-2-69-16,0 0-42 0,-6 7-69 0,6-7-87 15,-11 2-394-15,11-2-250 0</inkml:trace>
          <inkml:trace contextRef="#ctx0" brushRef="#br0" timeOffset="2372.071">5421 3480 113 0,'0'0'373'0,"0"-7"-72"0,0 7-19 0,2-10-58 16,-2 10-15-16,0 0-63 0,-2-11 37 0,2 11-23 0,0 0-13 15,0-9-20-15,0 9-20 0,0 0-23 16,0 0-9-16,0-8-8 0,0 8-14 0,0 0 2 16,0 0-4-16,0 0 1 0,0 0 12 0,0 0 20 15,0 0 18-15,0 0 5 0,0 0 3 0,0 0 10 0,0 0-7 16,-2 10-5-16,2-10 3 0,0 11-3 0,0-11-13 15,-2 14-1-15,1-6 2 0,-2 3-3 16,2 0-10-16,1-1-11 0,-1 4-7 0,-2-3-5 0,2 4 1 16,1-3-1-16,-1 2-6 0,-1 1 6 0,0-3-27 15,0 3 5-15,2-2-15 0,-1 2 10 0,-1-3-20 16,0 1 14-16,2 0-20 0,0-2 12 0,-1 1-19 16,0-2 20-16,1 0-19 0,-3 1 16 0,2-3-20 15,1 1 15-15,0-9-22 0,0 14 18 0,-1-5-15 16,1-9 12-16,0 9-27 0,0-9-3 0,-4 13-44 15,4-13-19-15,0 0-61 0,0 10-58 0,0-10-76 16,0 0-69-16,-7 8-11 0,7-8-42 0,0 0-103 16,0 0-282-16,-8 8-313 0</inkml:trace>
        </inkml:traceGroup>
      </inkml:traceGroup>
    </inkml:traceGroup>
    <inkml:traceGroup>
      <inkml:annotationXML>
        <emma:emma xmlns:emma="http://www.w3.org/2003/04/emma" version="1.0">
          <emma:interpretation id="{7A171BE7-91E5-41A8-A7CE-885DE79C0BA5}" emma:medium="tactile" emma:mode="ink">
            <msink:context xmlns:msink="http://schemas.microsoft.com/ink/2010/main" type="paragraph" rotatedBoundingBox="6164,11578 7107,11396 7198,11870 6256,120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A5986A6-B00B-4EEF-BE4E-4F523E3EF5D4}" emma:medium="tactile" emma:mode="ink">
              <msink:context xmlns:msink="http://schemas.microsoft.com/ink/2010/main" type="line" rotatedBoundingBox="6164,11578 7107,11396 7198,11870 6256,12052"/>
            </emma:interpretation>
          </emma:emma>
        </inkml:annotationXML>
        <inkml:traceGroup>
          <inkml:annotationXML>
            <emma:emma xmlns:emma="http://www.w3.org/2003/04/emma" version="1.0">
              <emma:interpretation id="{6B693E14-6572-4709-B05F-5DBDE0DABDCD}" emma:medium="tactile" emma:mode="ink">
                <msink:context xmlns:msink="http://schemas.microsoft.com/ink/2010/main" type="inkWord" rotatedBoundingBox="6164,11578 7107,11396 7198,11870 6256,12052"/>
              </emma:interpretation>
              <emma:one-of disjunction-type="recognition" id="oneOf1">
                <emma:interpretation id="interp5" emma:lang="en-US" emma:confidence="0.5">
                  <emma:literal>20</emma:literal>
                </emma:interpretation>
                <emma:interpretation id="interp6" emma:lang="en-US" emma:confidence="0.5">
                  <emma:literal>2 O</emma:literal>
                </emma:interpretation>
                <emma:interpretation id="interp7" emma:lang="en-US" emma:confidence="0">
                  <emma:literal>2 o</emma:literal>
                </emma:interpretation>
                <emma:interpretation id="interp8" emma:lang="en-US" emma:confidence="0">
                  <emma:literal>2 0</emma:literal>
                </emma:interpretation>
                <emma:interpretation id="interp9" emma:lang="en-US" emma:confidence="0">
                  <emma:literal>2 °</emma:literal>
                </emma:interpretation>
              </emma:one-of>
            </emma:emma>
          </inkml:annotationXML>
          <inkml:trace contextRef="#ctx0" brushRef="#br0" timeOffset="3830.0711">4958 4460 126 0,'0'0'346'0,"0"0"-71"0,-7-5-59 0,7 5-5 16,0 0-48-16,-6-8-3 0,6 8-42 0,0 0 10 15,-7-8-45-15,7 8 19 0,0 0-41 0,-5-8 30 16,5 8-9-16,0 0-8 0,0-12-4 0,0 12-17 16,0-9-10-16,0 9 2 0,2-12 6 0,-2 12-7 15,5-12-6-15,-1 4 2 0,-4 8-3 0,7-11-5 16,-7 11 6-16,11-14-7 0,-6 8-3 0,0 1-7 16,-5 5 1-16,12-13-3 0,-6 9-5 0,2-2 0 15,-8 6-6-15,13-12-1 0,-3 8-1 0,-1 2 1 16,-1-2 0-16,-8 4-2 0,17-3 2 0,-17 3-3 15,18-4 3-15,-18 4-7 0,17-1-3 0,-17 1 13 16,15 1 3-16,-15-1 2 0,13 4 2 0,-13-4 2 16,12 7-6-16,-12-7 4 0,12 10 11 0,-12-10 6 0,9 10-2 15,-7-2 0-15,2-1 2 0,-3 0-7 0,3 1 5 16,-2 1 7-16,-2 0-1 0,1 0 0 16,-1 3-2-16,-3-4-1 0,3 2-5 0,-4 0 7 15,3 0 6-15,-3 1-1 0,2 0-3 0,-2 0-2 0,-1-2-5 16,2 3-3-16,-2-3-3 0,0 2-4 0,1-2 9 15,-3 0 2-15,2 1 1 0,0-2-4 0,-1 1-4 16,3-2-2-16,-6 1-6 0,4 0 5 0,-2 0 2 16,2-1-2-16,-1 0-2 0,-1-1 5 0,-2-1-2 15,3 2-4-15,-1-1 3 0,-1 0 3 0,-1-1-4 16,2 1 17-16,-3 0-18 0,3-1 16 0,-4 0-29 16,5-1 25-16,-2 1-20 0,-2 1 17 0,-1 0-25 15,4-2 21-15,-2-1-21 0,1 2 15 0,8-5-17 16,-16 9 18-16,16-9-20 0,-13 6 15 0,13-6-19 15,-11 6 20-15,11-6-31 0,-12 7 33 0,12-7-19 16,0 0 18-16,-12 5-21 0,12-5 23 0,0 0-24 16,-9 5 19-16,9-5-20 0,0 0 20 0,0 0-21 15,0 0 14-15,0 0-15 0,0 0 20 0,6 5-21 16,-6-5 22-16,0 0-20 0,23 0 18 0,-23 0-21 16,23 0 21-16,-7-2-27 0,-3 0 27 0,3 2-22 15,3 0 20-15,-3-1-20 0,5-1 20 0,-3 1-21 0,0 1-3 16,0-2 28-16,3 2-20 0,-4-1 19 0,1 1-23 15,-4-2 20-15,2 2-19 0,-16 0 14 16,27-1-14-16,-27 1 19 0,21 0-21 0,-21 0 19 16,20 0-21-16,-20 0 23 0,0 0-26 0,22-1 23 0,-22 1-21 15,0 0 19-15,19 0-25 0,-19 0 21 0,0 0-25 16,12 0 14-16,-12 0-29 0,0 0 1 0,0 0-38 16,0 0-34-16,0 0-25 0,17 0-35 0,-17 0-21 15,0 0-14-15,0 0-32 0,0 0-40 0,0 0-64 16,11-6-129-16,-11 6-229 0,0 0-207 0</inkml:trace>
          <inkml:trace contextRef="#ctx0" brushRef="#br0" timeOffset="4681.9525">5516 4342 20 0,'1'-10'399'0,"-1"10"-121"16,0 0-34-16,-1-11-39 0,1 11-16 15,0 0-47-15,-2-10 7 0,2 10-47 0,0 0 14 0,-3-8-50 16,3 8 25-16,0 0-17 0,0 0-5 0,0 0 1 16,-2-7 2-16,2 7-6 0,0 0-3 0,0 0 5 15,0 0-3-15,0 0 3 0,0 0-4 16,0 0-3-16,-17 0 2 0,17 0-5 0,0 0 3 0,-7 6 0 15,7-6 1-15,-8 4-2 0,8-4 8 0,-7 10-5 16,7-10-11-16,-6 7 3 0,6-7 1 0,-5 12 3 16,5-12-6-16,-8 10 7 0,8-10 4 0,-5 14-4 15,5-14 2-15,-5 12-3 0,3-5 5 0,-2 3 0 16,3-3-1-16,0 2-5 0,1 1-10 0,-4-3 2 16,4 3-1-16,-1-2 2 0,1 3-4 0,-3-1-5 15,2-3-4-15,1 4-6 0,0-2-3 0,0 0 1 16,0 1 3-16,0-2 0 0,4 1-6 0,-4-9 0 15,1 16-6-15,0-7-8 0,2 0 5 0,-1-1-2 16,-2 1 2-16,6-2 16 0,-2 1-25 0,-2-1 21 16,2 0-23-16,1 0 20 0,-1 1-24 0,1-1 16 15,3-3-20-15,-2 6 17 0,-6-10-18 0,12 10 14 16,-4-8-14-16,-8-2 16 0,12 12-17 0,-12-12 20 0,14 6-26 16,-14-6 24-16,13 5-19 0,-13-5 18 0,13 5-21 15,-13-5 22-15,13 1-22 0,-13-1 14 16,15 2-14-16,-15-2 18 0,16-2-17 0,-16 2 17 15,13-1-21-15,-13 1 21 0,15-5-23 0,-15 5 23 0,14-2-20 16,-14 2 23-16,12-8-22 0,-12 8 19 0,14-8-20 16,-14 8 22-16,14-8-22 0,-14 8 22 0,12-9-23 15,-12 9 19-15,9-13-20 0,-4 7 1 0,-2-1 22 16,2-1-21-16,2 3 2 0,-4-6 2 0,3 5 1 16,-4-2-2-16,3-2 1 0,-1 0 5 0,-1 2-3 15,1-1 3-15,-2 1-1 0,4-4 1 0,-6 5-5 16,3-2 3-16,-1-1 3 0,-2 3 0 0,4-2 0 15,-3 0 0-15,-1 2-2 0,0 7-1 0,1-17 0 16,2 10 5-16,-3 7-2 0,0-17-1 0,0 17 2 16,0-15-4-16,0 15-3 0,0-13 6 0,0 13 2 15,-4-17-3-15,4 17 1 0,-1-14 0 0,1 14 1 16,-4-13-1-16,4 13-4 0,-5-12 3 0,2 4 1 16,3 8-1-16,-9-11 2 0,9 11-2 0,-7-13 0 0,7 13-4 15,-10-9 5-15,10 9-1 0,-9-13-4 16,9 13 5-16,-16-8-5 0,10 3 3 0,-4-1 0 15,2 2 3-15,-2 0-1 0,-2 2-1 0,0-1 0 16,-2 0-4-16,1 1 4 0,1 0 1 0,-1-2-3 0,-1 3 2 16,1-1-1-16,13 2-6 0,-23-1-1 0,23 1-2 15,-22 0-5-15,22 0-14 0,-18 0-20 0,18 0-35 16,-18-1-35-16,18 1-39 0,0 0-61 0,-21 0-31 16,21 0-35-16,0 0-69 0,-14 0-76 0,14 0-461 15,0 0-452-15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9:57.5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2D488F-A203-452B-965E-FCE55DD87C65}" emma:medium="tactile" emma:mode="ink">
          <msink:context xmlns:msink="http://schemas.microsoft.com/ink/2010/main" type="inkDrawing" rotatedBoundingBox="3426,15314 11539,14808 11670,16910 3557,17416" hotPoints="3713,15022 11365,15426 11270,17236 3618,16833" semanticType="enclosure" shapeName="Rectangle">
            <msink:sourceLink direction="with" ref="{BB186455-9780-4336-8E0B-B83B9E10E93E}"/>
            <msink:destinationLink direction="with" ref="{B9D18508-62FE-4109-BF90-55EE1776E538}"/>
          </msink:context>
        </emma:interpretation>
      </emma:emma>
    </inkml:annotationXML>
    <inkml:trace contextRef="#ctx0" brushRef="#br0">98-8 430 0,'0'0'382'0,"7"-6"-50"16,-7 6-108-16,0 0-18 0,0 0-73 0,0 0 6 15,0 0-54-15,0 0 37 0,0 0-46 0,0 0 53 16,0 0-52-16,6 10 36 0,-6-10-44 0,4 14 40 15,-4-3-49-15,4 0 56 0,-4 4-26 0,1 2 28 16,-1-1-5-16,1 5 23 0,-1 1-7 0,-1 2 5 16,1 1-19-16,-1 8 10 0,-3-2 0 0,3 1-7 15,-3 4-4-15,-1 4 1 0,3 0 2 0,-3 3-9 16,0 1-10-16,0 1-8 0,2 0-3 0,-3 7-12 16,1 3 6-16,-2-3-20 0,2 1 10 0,-2-2-26 15,2 3 10-15,0-10-22 0,1 0 13 0,-2 1-31 16,1 1 3-16,3-4-7 0,-3 0 0 0,4-1-4 15,-3-1 1-15,3-5-1 0,-5-1-7 0,6-1 9 0,-1-1-4 16,-1-2-1-16,0-4-1 0,1-2-2 16,1 0-2-16,-1-3 0 0,1-4-9 0,-3 0-10 15,2-3-4-15,1 1-7 0,0-4-9 0,0-3-37 0,0-8-53 16,4 13-66-16,-4-13-45 0,0 0-43 0,0 0-13 16,0 0-29-16,9-11-48 0,-4-1-30 0,0 0-101 15,2-3-239-15,2-5-250 0</inkml:trace>
    <inkml:trace contextRef="#ctx0" brushRef="#br0" timeOffset="2897.7965">255 39 122 0,'0'0'354'0,"0"0"-80"0,0 0-14 0,5-7-47 16,-5 7-16-16,0 0-53 0,0 0-4 0,0 0-41 16,5-7 13-16,-5 7-30 0,0 0 19 0,0 0-38 15,0 0 29-15,0 0-54 0,5-5 39 0,-5 5-50 16,0 0 31-16,0 0-47 0,0 0 34 0,0 0-46 16,0 0 39-16,0 0-40 0,12-5 13 0,-12 5-6 15,0 0 40-15,19 2-43 0,-19-2 38 0,22 0-40 16,-22 0 38-16,29 1-41 0,-12-1 41 0,-1 2-44 15,4-2 43-15,2 1-47 0,0-1 42 0,2 0-44 0,2 3 42 16,-1-3-44-16,2 0 41 0,-2 0-46 0,3 1 45 16,-1-1-38-16,-1 2 19 0,1-2-19 15,-1 0 40-15,1 0-41 0,1 2 42 0,-4-2-46 0,3 0 44 16,-2 0-43-16,2 0 44 0,-2-2-40 0,-2 2 39 16,4-2-41-16,-2 2 45 0,2-1-40 0,-2 1 38 15,3-3-37-15,-3 2 43 0,2-1-50 0,0 1 50 16,-1-1-48-16,1 1 47 0,3-1-49 0,-2 2 46 15,-1-2-46-15,3 2 40 0,-1-2-47 0,1 2 44 16,-2 0-36-16,4 0 43 0,-1 0-39 0,4 0 43 16,-1 2-36-16,1-2 37 0,0 2-23 0,0-2 25 15,0 2-34-15,-2-2 31 0,2 1-37 0,-1-1 34 16,1 2-44-16,-1-2 37 0,-1 1-26 0,-3 1 28 16,0-1-30-16,-3 2 29 0,1-3-35 0,1 0 29 15,-1 1-20-15,-2-1 26 0,3 0-31 0,-3 0 30 16,-1 0-27-16,3 0 27 0,-2 0-31 0,1-1 24 15,0 1-20-15,1 0 25 0,-2-3-32 0,1 2 35 16,3-1-32-16,0-1 5 0,4 0 1 0,-6 1 23 16,6 0-29-16,-4-1 25 0,2 1-25 0,-6 0 25 15,2 1-26-15,1-2 22 0,-2 2-20 0,1-3 29 16,1 3-29-16,2 0 26 0,-1-3-23 0,-3 2 26 16,1 1-23-16,2-1 19 0,-1 0-22 0,-2 0 22 0,1 1-21 15,1 1 20-15,-1-3-19 0,-2 2 19 16,2-1-24-16,5-1 29 0,-7 2-23 0,2-1 22 15,1 0-23-15,-1 0 21 0,-1 1-19 0,2-1 17 0,-3 0-23 16,2 2 23-16,1-2-19 0,-1 1 15 0,1 1-20 16,4 0 23-16,-2-3-24 0,3 2 24 0,1-1-22 15,-3 2 20-15,3-2-23 0,-1 1 24 0,1 0-21 16,1 1 19-16,-1-4-20 0,2 4 18 0,0-3-17 16,-1 3 14-16,1 0-17 0,0-2 25 0,-1 0-23 15,3 4 24-15,-2-4-20 0,0 1 22 0,-3-2-24 16,3 1 28-16,0-1-21 0,-2 0 22 0,1 1-2 15,-2-1 2-15,1 0-5 0,0-1-4 0,-1 3 0 16,-1-2-3-16,1-1-3 0,-3 3 0 0,4-2-1 16,-3 1-18-16,2 1 14 0,-3-2-14 0,3 1 20 15,-3 0-21-15,2 2 23 0,1-2-20 0,0 2 20 16,-1-1-19-16,2-1 17 0,0 1-17 0,0-2 15 16,-1 2-13-16,1 1 16 0,0-1-13 0,-2-1 10 15,0 1-8-15,0 1 18 0,1-2 0 0,-6 2 11 0,2-1 4 16,-1 1 0-16,-1 0-8 0,2-1 1 15,-2 1 0-15,1-2-6 0,-1 0-3 0,2 0-1 16,-1 2 2-16,-1 0-5 0,4 0 4 0,-1-2 0 0,3 1 2 16,-3-1 3-16,3 0 9 0,-2 0 2 0,2 0 3 15,-3 0-3-15,4 1-2 0,-3-2-6 0,1 2-2 16,-1-1-5-16,-1 0-1 0,-3 0-2 16,1 1-2-16,-2 1-4 0,3-2 6 0,-3 0-1 0,-1 0 1 15,1 0 3-15,0 1 4 0,-1 0 1 0,1-1 0 16,1 2 5-16,-4-1 0 0,3-2-1 0,-2 3-2 15,2-1 1-15,-2 1-4 0,2-2 1 0,-3 2 3 16,1-2 1-16,1 0 0 0,-2 2-2 0,0-1 0 16,-1 1-8-16,3 0 1 0,-3-2 4 0,1 0-2 15,-1 2-1-15,-2-2-3 0,3 0 3 0,-1 1 1 16,-2 0-1-16,2 1 1 0,2-2-3 0,-2 1 2 16,1-2 0-16,1 0-2 0,-3 1-4 0,3-1 6 15,1 3-9-15,-1-5 4 0,2 2-2 0,-3 1 1 16,1-1-6-16,2-1 1 0,-2 0 0 0,2 1-2 15,-4 1 1-15,10-4 7 0,-9 4-11 0,1-1 4 16,1 0-6-16,-2 0 11 0,1-1-13 0,1 3 10 16,-3-3-9-16,0 2 13 0,1-1-17 0,-2 0 17 0,-3 2-15 15,4-2 15-15,-2 0-13 0,0 0 11 0,1 1-11 16,-2-3 10-16,0 2-7 0,0 0 8 16,0 1-11-16,1-1 9 0,-3 0-9 0,-1 1 10 0,-1-1-17 15,1-1 11-15,-1 3-7 0,-1-2 10 0,2 2-8 16,-4-2 10-16,1 0-13 0,-1 2 11 0,0-2-10 15,-13 3 10-15,21 0-12 0,-21 0 11 16,19-3-12-16,-19 3 11 0,24-4-9 0,-24 4 2 0,18-2-2 16,-18 2 14-16,19-2-15 0,-19 2 14 0,18-2-16 15,-18 2 16-15,13-1-13 0,-13 1 13 0,16-4-10 16,-16 4 5-16,0 0-6 0,16-2 5 0,-16 2-6 16,0 0 12-16,15-1-10 0,-15 1 9 0,0 0-10 15,0 0 12-15,15-3-10 0,-15 3 7 0,0 0 6 16,0 0 5-16,0 0-5 0,0 0 6 0,13 0-2 15,-13 0-3-15,0 0 11 0,0 0-4 0,0 0 8 16,0 0-9-16,0 0 11 0,0 0-12 0,0 0 9 16,0 0-18-16,0 0 13 0,0 0-13 0,0 0 8 15,0 0-20-15,0 0 21 0,16 0-16 0,-16 0 4 0,0 0-9 16,0 0 13-16,0 0-19 0,0 0-9 16,-2 8 23-16,2-8 0 0,0 0 25 0,-2 11-28 15,2-11 20-15,-1 8-25 0,1-8 31 0,-4 11-17 0,4-11 18 16,-3 13-20-16,3-13 31 0,-4 12-24 0,4-12 33 15,-2 17-35-15,-2-6 49 0,2-4-51 0,0 2 36 16,1 2-37-16,-2 0 32 0,-1 0-42 0,3 0 43 16,-3 1-7-16,1 2-5 0,1-3 0 0,-3 2-5 15,3 0-3-15,0 0-2 0,-2 1 1 0,0 2-1 16,3-2-2-16,-2 1 2 0,0 2 4 0,1-3 11 16,-2 3 13-16,0 0 6 0,3 1 0 0,-2-2-10 15,-1 1-3-15,-1 3-4 0,4-2 1 0,-4 0-7 16,3 1-4-16,-3-2 0 0,1 3 0 0,2-2 3 15,-2-1 4-15,1 0-33 0,-2 3 37 0,1-4-36 16,-1 1 36-16,2 0-40 0,0-1 39 0,-3 3-41 16,4-7 44-16,-2 5-45 0,0-2 49 0,1-2-49 15,0 3 47-15,0-2-47 0,-1 2 44 0,-1-1-47 0,2-2 5 16,-1 3 4-16,-1-2-1 0,4 0 4 16,-4 0 2-16,3 1 8 0,-1 1 61 0,-3 0-69 15,4-4 62-15,-2 5-70 0,-1-4 60 0,2 2-67 16,-1 1 66-16,2-2-74 0,-2 1 69 0,-1 1-73 0,1-2 69 15,2 2-74-15,-3 0 69 0,3-4-71 0,-2 3 67 16,4-1-66-16,-3 1 63 0,-1 0-67 16,3-3 71-16,-3 2-71 0,4 2 73 0,-2-3-75 0,-1 2 69 15,0-2-68-15,3 1 68 0,-3 2-70 0,3-4 74 16,0 3-74-16,0-4 80 0,-2 4-81 0,2-1 74 16,0 0-75-16,0 0 74 0,0-3-74 0,0 3 92 15,2-3-93-15,-2 2 75 0,1-1-79 0,1 0 79 16,0 0-77-16,-2 0 80 0,4-2-82 0,-3 1 83 15,0-1-83-15,-1 0 78 0,4 0-77 0,-3-1 75 16,1 0-72-16,0 1 75 0,1-3-82 0,-3-7 83 16,1 14-82-16,-1-14 81 0,4 13-80 0,-4-13 85 15,4 10-79-15,-4-10 74 0,2 10-78 0,-2-10 78 16,0 0-77-16,2 10 81 0,-2-10-83 0,0 0 77 16,4 7-94-16,-4-7 35 0,0 0-97 0,0 0-18 15,0 0-72-15,0 0-93 0,0 0-71 0,0 0-65 16,1-9-105-16,-1 9-115 0,-5-9-77 0,1 4-714 0,-4-1-1061 15</inkml:trace>
    <inkml:trace contextRef="#ctx0" brushRef="#br0" timeOffset="5128.0382">-64 1760 238 0,'0'0'208'0,"0"0"-38"0,0 0-28 0,0 0-10 16,0 0-21-16,0 0 8 0,0 0 9 0,0 0-14 15,0 0-8-15,0 0-13 0,0 0-7 0,0 0-5 16,0 0-14-16,0 0-4 0,0 0-5 0,0 0-9 16,0 0-5-16,0 0 0 0,0 0 5 0,0 0 4 15,0 0 0-15,0 0 1 0,17 0-14 0,-17 0-4 16,0 0-4-16,12 2-3 0,-12-2-3 0,11 3-1 16,-11-3 6-16,11 4 33 0,-11-4-36 0,13 3 42 15,-13-3-46-15,11 3 39 0,-11-3-47 0,16 2 37 16,-16-2-44-16,14 2 45 0,-14-2-46 0,17 0 49 15,-17 0-57-15,17 1 48 0,-17-1-45 0,19 0 33 16,-19 0-39-16,21-1 39 0,-21 1-43 0,23 0 33 16,-23 0-33-16,24-1 36 0,-9 0-31 0,-2 1 34 15,4-2-30-15,-2 1 35 0,0 1-40 0,1-2 37 0,0 1-32 16,1-1 30-16,-3 2-34 0,3-2 27 16,0 0-29-16,1 2 23 0,-3-2-24 0,2 2 24 15,0-1-29-15,-1 0 29 0,0 1-28 0,1-1 28 16,0 1-32-16,0-4 27 0,0 4-26 0,1 0 30 0,-1-1-33 15,-1 1 35-15,1 0-31 0,0 1 25 0,1-1-21 16,0 0 26-16,-1 0-33 0,4 0 31 16,-2 0-27-16,5 0 32 0,-1-1-34 0,0 1 29 0,3 0-20 15,-1 0 22-15,-1-1-27 0,2 0 29 0,-1 1-29 16,-1 0 19-16,2 0-19 0,-1 0 25 0,-1 0-26 16,0 0 26-16,1-2-29 0,-1 4 28 0,0-2-32 15,0 0 27-15,-1 0-18 0,0 0 22 0,-1 0-24 16,2 0 28-16,-1 0-23 0,0 0 22 0,-2 0 3 15,2 0 20-15,-1-2-18 0,1 2 15 0,1 0-19 16,-4-2 12-16,5 2-18 0,-4-1 14 0,1 0-25 16,1 1 20-16,0 0-19 0,1-2 16 0,2 1-16 15,-3 0 10-15,1 1-11 0,0 0 8 0,3-2-16 16,-3 2 12-16,4 0-8 0,-2 2 17 0,1-2-23 0,2 0 19 16,0 0-19-16,-2 0 21 0,3 0-21 15,0 1 20-15,2 0-18 0,-4 1 19 0,2-2-16 16,-1 0 10-16,0 0-16 0,0 0 20 0,1 1-16 15,-2-1 15-15,2 0-14 0,4-1 12 0,-1 1-12 0,-3 0 17 16,4 0-18-16,-1 0 16 0,1 0-16 16,-2 0 18-16,2 0-11 0,-2 0 7 0,-1 0-11 15,4 0 19-15,-1-2-12 0,1 2 12 0,-1 0-8 0,-1 0 17 16,1 0-18-16,1 0 16 0,-4 0-14 0,3 0 12 16,0 0-12-16,0 2 11 0,0-2-9 0,-3 0 6 15,6 0-6-15,-4 1 10 0,0-1-14 0,5 0 10 16,-3 0-8-16,0 1 10 0,0-1-12 0,1 0 9 15,-2 0-12-15,2 0 12 0,-1 2-11 0,2-2 7 16,0 0-11-16,-4 0 9 0,2 0-9 0,0 2 11 16,0-2-11-16,-1 1 11 0,1 0-12 0,-2 0 11 15,2 3-9-15,-1-3 0 0,0 0 2 0,-3 0 3 16,2-1 6-16,1 2 3 0,0 0 3 0,-3-1 1 16,4 0 5-16,-2-1 2 0,1 2 0 0,-1-2 2 15,0 0 0-15,0 0-5 0,0 0 1 0,-3 0 0 16,-1 0-8-16,0 0 3 0,-1 0-7 0,2 0 2 15,-1 0-5-15,-1 0-2 0,-1 0-1 0,2 0 6 16,-5 0-3-16,6 0 4 0,-4 0-1 0,2 0 5 16,-2 0 2-16,1 0 5 0,-1-2 6 0,2 2 2 15,0 0-1-15,2-1-11 0,-2 0 4 0,1 1-8 16,-1-2 1-16,1 0-3 0,0 2 1 0,0-1-6 0,-1 1 1 16,0 0-5-16,0-1 21 0,-3 0-23 0,4-3 9 15,-3 4-5-15,0-1 11 0,6 0-10 16,-7 0 12-16,2-1-5 0,-2 0 12 0,2 2-10 15,-2 0 17-15,2-1-14 0,-3 0 15 0,0-1-22 0,3 2 17 16,-1-1-19-16,0 1 21 0,-2-1-19 0,0-1 8 16,3 0 5-16,-4 1-2 0,2 0 6 15,0-2-2-15,-1 1-2 0,0 1-1 0,0 1 1 0,-1-2-6 16,0 0 2-16,1 0-2 0,-1 1-1 0,-1 0-8 16,1-2-1-16,0 1-2 0,-1 1 8 0,2 1-6 15,-1-2 5-15,0 2 6 0,2-1 0 0,1 1 1 16,-2-1 3-16,0-2 4 0,3 3-3 0,-3-2 0 15,2 1-2-15,-2 1 1 0,0 0 2 0,-1-3-4 16,2 3-4-16,1-1 1 0,-3 1 0 0,2-2 0 16,-2 2 0-16,0-1 3 0,1 1-3 0,-2 0-6 15,1-1 5-15,-2 1-7 0,-2-2-3 0,2 2-1 16,-2-1 1-16,2 1 6 0,-2 0-4 0,0 0 5 16,1-2 6-16,0 2 8 0,3-1 6 0,-1 1-3 0,0 0-3 15,1-2-1-15,-1 1-4 0,2-1-5 16,-4 0-4-16,4 0 4 0,0 1-7 0,-1 1 13 15,-2-3-18-15,1 2 5 0,1-1-5 0,-2 1 2 16,-1 0 2-16,-4-1-2 0,5 1 3 0,-3 1-2 0,2-2 0 16,-4 1 5-16,3 1-4 0,0-1 1 0,-1 1-1 15,1-2 6-15,-2 0 1 0,0 2-3 0,6-4 2 16,-4 4 2-16,-3-1-1 0,3 1-6 0,0 0 6 16,-4 0-19-16,2-3 12 0,3 3 0 0,-6-1 2 15,3 1 1-15,-2 0-3 0,2-2 2 0,-3 2-6 16,3-1 3-16,-1 1-3 0,-2-1 1 0,1-1-3 15,-2 1 0-15,4 1-1 0,-4-2 7 0,3 2-11 16,-1 0 1-16,-2-1 0 0,0 0 0 0,1-1 2 16,1 2-4-16,-15 0-2 0,23-2 3 0,-23 2 2 15,22-2-1-15,-22 2-1 0,23-1 4 0,-23 1-6 16,23-2-1-16,-23 2 2 0,19 0 2 0,-19 0 0 16,20-4-4-16,-20 4-33 0,18-2 42 0,-18 2-3 15,19 0 1-15,-19 0 0 0,14-1-5 0,-14 1 2 16,0 0 1-16,18 0-2 0,-18 0 1 0,0 0 2 15,13-1-1-15,-13 1-3 0,0 0 3 0,0 0-5 16,13-2-3-16,-13 2 4 0,0 0 2 0,0 0-5 0,0 0-1 16,0 0 2-16,0 0-7 0,0 0-1 15,0 0-6-15,0 0-11 0,0 0-22 0,0 0-29 16,0 0-44-16,0 0-50 0,0 0-46 0,-14 3-35 16,14-3-49-16,-17 0-42 0,17 0-76 0,-18 0-22 0,18 0-49 15,-21-3-92-15,21 3-584 0,-22-4-780 0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7:11.69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0438468-F9C3-47A5-82E7-42E1C9DE8E14}" emma:medium="tactile" emma:mode="ink">
          <msink:context xmlns:msink="http://schemas.microsoft.com/ink/2010/main" type="writingRegion" rotatedBoundingBox="4710,9555 5302,11835 3525,12297 2933,10016"/>
        </emma:interpretation>
      </emma:emma>
    </inkml:annotationXML>
    <inkml:traceGroup>
      <inkml:annotationXML>
        <emma:emma xmlns:emma="http://www.w3.org/2003/04/emma" version="1.0">
          <emma:interpretation id="{DA79C7E9-311D-42DC-B8E5-062B61C22ADC}" emma:medium="tactile" emma:mode="ink">
            <msink:context xmlns:msink="http://schemas.microsoft.com/ink/2010/main" type="paragraph" rotatedBoundingBox="4710,9555 5302,11835 3525,12297 2933,100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9F3440-C43E-40FF-A0E2-F1A80920191D}" emma:medium="tactile" emma:mode="ink">
              <msink:context xmlns:msink="http://schemas.microsoft.com/ink/2010/main" type="line" rotatedBoundingBox="4710,9555 5302,11835 3525,12297 2933,10016"/>
            </emma:interpretation>
          </emma:emma>
        </inkml:annotationXML>
        <inkml:traceGroup>
          <inkml:annotationXML>
            <emma:emma xmlns:emma="http://www.w3.org/2003/04/emma" version="1.0">
              <emma:interpretation id="{02EA4042-48A0-4838-80E9-580095140EE4}" emma:medium="tactile" emma:mode="ink">
                <msink:context xmlns:msink="http://schemas.microsoft.com/ink/2010/main" type="inkWord" rotatedBoundingBox="4710,9555 5302,11835 3525,12297 2933,10016">
                  <msink:destinationLink direction="with" ref="{A7DD5024-F101-4364-8A6B-F7DBA8CA7A72}"/>
                  <msink:destinationLink direction="from" ref="{5258899C-3412-4614-94AE-8D9ADCC5E1F8}"/>
                </msink:context>
              </emma:interpretation>
              <emma:one-of disjunction-type="recognition" id="oneOf0">
                <emma:interpretation id="interp0" emma:lang="en-US" emma:confidence="0.5">
                  <emma:literal>write</emma:literal>
                </emma:interpretation>
                <emma:interpretation id="interp1" emma:lang="en-US" emma:confidence="0">
                  <emma:literal>-E</emma:literal>
                </emma:interpretation>
                <emma:interpretation id="interp2" emma:lang="en-US" emma:confidence="0">
                  <emma:literal>okie</emma:literal>
                </emma:interpretation>
                <emma:interpretation id="interp3" emma:lang="en-US" emma:confidence="0">
                  <emma:literal>•Tatts</emma:literal>
                </emma:interpretation>
                <emma:interpretation id="interp4" emma:lang="en-US" emma:confidence="0">
                  <emma:literal>•Tots</emma:literal>
                </emma:interpretation>
              </emma:one-of>
            </emma:emma>
          </inkml:annotationXML>
          <inkml:trace contextRef="#ctx0" brushRef="#br0">2745 3710 366 0,'0'0'370'0,"0"0"-61"15,0 0-43-15,0 0-47 0,0 0-21 0,0 0-33 16,0 0-13-16,0 0-11 0,0 0-18 0,0 0-21 16,0 0-14-16,-12-3-8 0,12 3-15 0,0 0 4 15,0 0-7-15,0 0-6 0,0 0-5 0,0 0-2 16,0 0-3-16,0 0-8 0,0 0 3 0,0 0-3 15,0 0 1-15,0 0-3 0,0 0-11 0,18 0 3 16,-18 0-10-16,17-2 0 0,-17 2-1 0,20-3-3 16,-20 3-2-16,23 0-13 0,-8-1 9 0,0 1-1 0,0-3-3 15,3 3 4-15,-2-3-5 0,1 3-2 16,-1-2-5-16,-3 1 5 0,4-1 2 0,-4 0 0 16,3 1-2-16,-16 1 0 0,23-3 2 0,-23 3-8 15,18-3 3-15,-18 3 2 0,17-2 3 0,-17 2-9 0,13-1 1 16,-13 1-3-16,0 0-32 0,17-3-37 0,-17 3-28 15,0 0-51-15,11-4-63 0,-11 4-60 0,0 0-104 16,0 0-266-16,0 0-158 0</inkml:trace>
          <inkml:trace contextRef="#ctx0" brushRef="#br0" timeOffset="730.6553">2292 4071 71 0,'0'0'371'16,"0"0"-96"-16,0 0-42 0,0 0-26 0,0 0-29 15,0 0-18-15,0 0-13 0,0 0-17 0,0 0-7 16,0 0-13-16,0 0-21 0,0 0-2 0,13 6-6 16,-13-6-5-16,0 0-8 0,15 0-8 0,-15 0-4 15,12 1-15-15,-12-1 2 0,15 2-9 0,-15-2 0 16,19 0 0-16,-19 0-13 0,23 2 3 0,-23-2-4 15,24 1 1-15,-7-1-8 0,0 0 4 0,1 0-10 16,4 1 6-16,2-1-13 0,3 0 8 0,-1-1-1 16,2 1-2-16,10-1 1 0,-3-1-2 0,2 0 3 15,8 1-13-15,1-3 28 0,0 1 5 0,3 0 0 16,-1 0-2-16,3 2-9 0,-3-2 0 0,2-1 7 0,-2 1-12 16,1-3 5-16,-1 5-8 0,-3-2 6 0,-2 0-13 15,-4 2 9-15,-3 0-7 0,0-2 8 16,-5 0-12-16,-2 3 5 0,-2-3-5 0,-1 3 12 15,-4-4-21-15,-4 2 17 0,0 1-6 0,-2 1 18 0,1-3 5 16,-4 2 11-16,-13 1-7 0,22 0 13 0,-22 0-6 16,18-2 2-16,-18 2-15 0,17 0 7 0,-17 0-11 15,15-1-2-15,-15 1-12 0,0 0 9 0,17 0-8 16,-17 0 6-16,0 0-12 0,0 0 11 0,15 0-16 16,-15 0 3-16,0 0-9 0,0 0 5 0,0 0-28 15,16-1-29-15,-16 1-35 0,0 0-62 0,0 0 0 16,0 0-44-16,0 0-58 0,0 0-154 0,0 7-223 15,0-7-148-15</inkml:trace>
          <inkml:trace contextRef="#ctx0" brushRef="#br0" timeOffset="2276.3318">2834 4437 135 0,'0'0'325'0,"0"0"-77"0,-6-7-47 16,6 7 7-16,0 0-45 0,-6-9-3 0,6 9-29 16,0 0 0-16,-6-7-50 0,6 7 30 0,-4-8-40 15,4 8 23-15,-1-9-5 0,1 9-7 16,-1-7-1-16,1 7-19 0,-2-12 12 0,2 12-3 0,0-9-14 15,0 9 2-15,2-10-7 0,-2 10-5 0,1-12-1 16,-1 12-9-16,4-9-3 0,-4 9-6 0,1-12-9 16,-1 12 5-16,6-8-3 0,-6 8-6 0,6-12-3 15,-6 12-4-15,11-9 3 0,-11 9-3 0,12-14-4 16,-12 14 17-16,15-8 3 0,-7 3 1 0,1 1 3 16,-1-3-5-16,2 3-9 0,1 1 1 0,-11 3 6 0,15-8 0 15,-15 8 1-15,16-7 2 0,-16 7 2 16,17-4-5-16,-17 4 5 0,16-5 3 0,-16 5-4 15,13-4-6-15,-13 4-1 0,15-4-2 0,-15 4-9 16,11-2 4-16,-11 2 2 0,13-4-1 0,-13 4 5 16,0 0 8-16,18-1-2 0,-18 1 1 0,0 0-5 15,21-2-4-15,-21 2 2 0,0 0 0 0,18 2-1 16,-18-2 2-16,9 4 5 0,-9-4-2 0,13 2-1 0,-13-2-1 16,0 0-1-16,14 5-2 0,-14-5-1 0,9 4-3 15,-9-4-1-15,8 5-4 0,-8-5 7 16,11 5 7-16,-11-5 4 0,6 6-7 0,-6-6 1 15,7 7-1-15,-7-7-7 0,6 6 0 0,-6-6 1 0,5 8-2 16,-5-8-4-16,7 7 6 0,-7-7 6 0,5 7-5 16,-5-7 7-16,5 10-2 0,-5-10-1 15,4 8-2-15,-4-8 3 0,2 8-2 0,-2-8 1 0,2 11 8 16,-2-11 0-16,2 7-1 0,-2-7-2 0,0 12 1 16,0-12 0-16,0 8-8 0,0-8 4 0,-2 10-3 15,2-10-1-15,-2 11-4 0,2-11 0 0,-1 9-3 16,1-9-11-16,-5 11 11 0,5-11 0 0,-4 11-2 15,4-11-6-15,-4 11 5 0,4-11 0 0,-5 9-1 16,5-9 0-16,-5 10-3 0,5-10 2 0,-7 11 0 16,7-11 0-16,-6 9 0 0,6-9 0 0,-9 10 1 15,9-10-3-15,-5 8 3 0,5-8 3 0,-11 7-2 16,11-7-7-16,-7 9 7 0,7-9 0 0,-11 8 2 16,11-8-1-16,-9 7-2 0,9-7 0 0,-14 8-6 0,14-8 8 15,-12 6-4-15,12-6 3 0,-11 6-4 16,11-6 3-16,-12 4-3 0,12-4-1 0,-12 6 2 15,12-6 3-15,-11 6 0 0,11-6-4 0,-13 1-1 16,13-1-3-16,-14 2 0 0,14-2 4 0,-13 4-1 0,13-4 1 16,-12 1-1-16,12-1 1 0,-13 1 0 0,13-1-4 15,0 0 2-15,-18 0 5 0,18 0-2 16,0 0-2-16,-21 0 0 0,21 0 0 0,-13-1-3 0,13 1 4 16,-15-1 1-16,15 1-4 0,0 0 3 0,-18-2 0 15,18 2-1-15,0 0-4 0,-17-2 4 0,17 2 1 16,0 0 0-16,-16-3-2 0,16 3 2 0,0 0-2 15,-13 0-2-15,13 0-1 0,0 0-4 0,0 0-3 16,-11-4-24-16,11 4-52 0,0 0-75 0,0 0-42 16,-11-3-42-16,11 3-75 0,0 0-102 0,0 0-518 15,-7-6-523-15</inkml:trace>
          <inkml:trace contextRef="#ctx0" brushRef="#br0" timeOffset="-1772.3798">2121 3203 279 0,'0'0'311'0,"0"0"-79"0,0 0-33 16,0 0-38-16,0 0-6 0,0 0-26 0,0 0 12 15,0 0-36-15,0 0 16 0,0 0-12 16,0 0-5-16,0 0-1 0,0 0-2 0,0 0-9 0,-3-7-29 15,3 7 29-15,0 0-6 0,0 0 5 0,0 0-8 16,0 0 7-16,0 0 11 0,2-9 10 0,-2 9 1 16,0 0 2-16,0 0 7 0,0 0-4 0,0-8 6 15,0 8-7-15,0 0-6 0,0 0-10 0,0 0-5 16,0 0-5-16,0 0-6 0,1-7-2 0,-1 7-4 16,0 0-6-16,0 0-5 0,0 0-5 0,0 0-8 15,0 0-5-15,0 0-7 0,0 0-3 0,0 0-1 16,0 0-3-16,4-9-4 0,-4 9-4 0,0 0-5 15,0 0-4-15,0 0-3 0,0 0-2 0,0 0-1 16,0 0-2-16,0 0 0 0,0 0-6 0,0 0-3 16,0 0 0-16,0 0 5 0,0 0 1 0,0 0 6 15,0 0 28-15,0 0 24 0,12 9-13 0,-12-9-2 16,6 7-11-16,-6-7 5 0,9 8-14 0,-9-8 5 16,8 13-9-16,-3-7 4 0,-5-6-8 0,10 13-1 0,-4-8-7 15,-4 3 1-15,3-3 0 0,2 2-11 16,-3 0 6-16,-2 1-15 0,3-3 10 0,-1 2 3 15,-1 0-5-15,1 0 5 0,1 0-4 0,-5-7 6 0,5 13-9 16,-5-13 1-16,7 13-1 0,-7-13 2 0,5 11-4 16,-5-11 0-16,5 11 8 0,-5-11-5 0,3 9-2 15,-3-9-1-15,0 0 0 0,5 11 4 0,-5-11-4 16,0 0 0-16,4 7 3 0,-4-7 3 0,0 0-3 16,2 8 2-16,-2-8 4 0,0 0-10 0,0 0 13 15,5 7-3-15,-5-7 2 0,0 0 1 0,0 0 11 16,0 0-6-16,0 0 8 0,0 0-13 0,0 0 13 15,0 0-18-15,0 0 14 0,13-2-25 0,-13 2 23 16,9-7-18-16,-9 7 10 0,7-10-14 0,-1 5 12 16,-6 5-10-16,9-14 16 0,-2 8-25 0,-1-3 18 15,-1 0-13-15,2 1 17 0,-1-2-18 0,0-1 13 16,0 1-12-16,3 0 13 0,-5 0-12 0,4 3 10 16,-4-3-10-16,1 3 11 0,0-3-18 0,0 3 25 15,0 0-18-15,-1 0 9 0,0 1-10 0,-4 6 11 16,8-11-10-16,-8 11 12 0,6-11-17 0,-6 11 21 15,6-8-15-15,-6 8 8 0,2-7-12 0,-2 7 12 16,5-7-11-16,-5 7 18 0,0 0-14 0,5-6 5 0,-5 6-8 16,0 0 9-16,0 0-20 0,4-9 21 0,-4 9-13 15,0 0 9-15,0 0-9 0,0 0 10 0,3-7-17 16,-3 7-1-16,0 0-10 0,0 0-17 0,0 0-11 16,0 0-37-16,0 0-17 0,0 0-64 0,0 0-59 15,5-7-80-15,-5 7-41 0,0 0-54 0,0 0-62 16,0 0-164-16,0-8-265 0,0 8-463 0</inkml:trace>
          <inkml:trace contextRef="#ctx0" brushRef="#br0" timeOffset="-419.8134">2828 3497 320 0,'0'0'300'0,"0"0"-20"16,0-10-45-16,0 10-16 0,0 0-48 0,0 0 9 15,0-9-57-15,0 9 16 0,0 0-13 0,0 0-18 16,0 0-10-16,0 0-14 0,0 0-2 0,-3-8 5 15,3 8 7-15,0 0 8 0,0 0 0 0,-4 12 6 16,4-12 3-16,-5 9 3 0,5-9-1 0,-5 14-8 16,-2-5-1-16,6 3 0 0,-3-4-8 0,-2 4-2 15,1-1-6-15,2 2-6 0,-2-1-10 0,0 2-1 16,-1 0 9-16,1 1-23 0,0 2 11 0,-1-1-16 16,0 0 26-16,0 0-30 0,1 1 17 0,0-1-30 15,2-1 15-15,-2 1-30 0,0-5 18 0,3 4-25 16,-2-1 8-16,-1-2-17 0,4 0 21 0,-3-2-24 15,3-1 13-15,0 1-18 0,-3-3 20 0,4-7-25 0,-3 15 23 16,3-15-17-16,-4 11 18 0,4-11-19 16,-1 10 24-16,1-10-17 0,-4 9 28 0,4-9-19 15,0 0 17-15,0 0-23 0,0 7 15 0,0-7-3 16,0 0-11-16,0 0 6 0,0 0-2 0,0 0-18 0,0-10 18 16,0 10-22-16,1-13 22 0,-1 13-24 15,4-12 25-15,0 0-25 0,-1 4 24 0,-2-4-21 16,3 1 20-16,0-2-24 0,-2 1 17 0,3-2-12 0,1 3 2 15,-2-3-1-15,-2 0 3 0,3 2 0 0,0-3 1 16,1 2 0-16,-1-2 2 0,-3 3 0 0,4-1 2 16,0-2-2-16,-1 2-1 0,0 0 0 0,2-1 0 15,-2-2 4-15,0 4-2 0,0 0 1 0,1 0-5 16,-3 1 3-16,3 0 3 0,-1 1-2 0,0 0 1 16,1-1 0-16,-2 1 0 0,2 3 0 0,-1 0 0 15,-3-1 0-15,3 3-7 0,1-2 7 0,-4 0 0 16,-2 7 0-16,9-10 0 0,-9 10-1 0,8-10-2 15,-8 10 3-15,10-7-1 0,-10 7 1 0,9-7-1 16,-9 7 1-16,10-4-3 0,-10 4 4 0,10-4-1 16,-10 4 0-16,0 0 0 0,17-3-1 0,-17 3 0 15,0 0-1-15,17 0-1 0,-17 0 4 0,12 1 0 16,-12-1-2-16,12 4 2 0,-12-4-1 0,12 6-5 16,-12-6 5-16,11 7 3 0,-11-7-3 0,11 9 1 0,-11-9-1 15,8 8 1-15,-8-8-1 0,10 10-2 16,-10-10 4-16,6 14 0 0,-6-14-2 0,9 10 3 15,-7-3 3-15,-2-7-7 0,6 14 8 0,-3-5 3 0,-2 0 4 16,0-2-2-16,-1 2 5 0,4 1 1 0,-4-1 3 16,2-1 2-16,-2 3 3 0,0-1-2 0,0 2 14 15,0-3-19-15,0 2 13 0,0-2-18 0,0 3 7 16,0-2-7-16,0 3 16 0,0-4-14 0,0 3 13 16,-2-2-22-16,2 2 22 0,-2-3-18 0,2 3 13 15,-2-3-1-15,2 3-8 0,0-3 1 0,-1 0-7 16,1 0 0-16,-1-1 3 0,1-8-2 0,-3 16-1 15,3-16-4-15,3 13 1 0,-3-13-8 0,-3 16 0 16,3-16 9-16,-1 10-3 0,1-10-2 0,-1 10-1 16,1-10 0-16,0 0-15 0,-3 11 4 0,3-11 2 15,0 0-5-15,0 0-11 0,-1 8-20 0,1-8-26 16,0 0-67-16,0 0-35 0,0 0-62 0,0 0-31 16,0 0-29-16,0 0-28 0,0 0-1 0,0 0-24 0,-11-7-37 15,11 7-500-15,-2-7-444 0</inkml:trace>
          <inkml:trace contextRef="#ctx0" brushRef="#br0" timeOffset="42299.9766">2437 3192 179 0,'0'0'271'0,"0"0"-59"0,0 0-50 16,0 0-25-16,0 0-21 0,0 0 9 0,0 0-11 15,0 0 32-15,0 0-25 0,0 0 10 0,0 0-32 16,0 0 23-16,5 8-36 0,-5-8 30 0,-1 13-42 0,1-13 31 16,-4 11-12-16,2 0-2 0,1 0-3 0,-3 2-41 15,3-1 39-15,-3 3-31 0,4 6 41 0,-2-1-22 16,-2 3 17-16,4 0 7 0,-4 5 0 0,2 1-5 15,2 3 2-15,-2 0-1 0,-2 2-2 0,0 1-8 16,2 5 20-16,-2 3-12 0,1-2 9 0,-2 3-21 16,0 1-15-16,-2 6-9 0,1 0-9 0,-3 0-7 15,1 1-4-15,-1-1-18 0,1 0 10 0,-2-2-6 16,-1 1-3-16,4-8-2 0,-4-1-6 0,5-3 0 16,-5 2-4-16,4-5 4 0,0-3-5 0,2-3 2 15,-1-2-5-15,2-3 1 0,-1-3 0 0,2-1-2 16,-1-1 2-16,0-7 0 0,3 4-1 0,-2-3 2 15,1-2-1-15,0-1-2 0,1-2 3 0,1-8-2 16,-4 14 1-16,4-14-8 0,0 10-7 0,0-10-5 16,0 0-22-16,0 0-38 0,0 0-51 0,0 0-50 15,0 0-36-15,5-10-24 0,-1 3-41 0,-2-1-60 16,3-4-34-16,0-4-458 0,-1-1-369 0</inkml:trace>
          <inkml:trace contextRef="#ctx0" brushRef="#br0" timeOffset="-2717.9927">2303 2611 93 0,'0'0'335'0,"0"0"-51"0,0 0-56 0,0 0-16 15,-3-6-49-15,3 6-1 0,0 0-49 0,0 0 16 16,0 0-39-16,0 0 20 0,0 0-43 0,-4-7 33 16,4 7-3-16,0 0-14 0,0 0 2 0,0 0-3 15,0 0 4-15,0 0-7 0,0 0-3 0,0 0 0 16,0 0-3-16,-5-6 7 0,5 6 0 0,0 0-4 16,0 0-4-16,0 0 0 0,0 0 4 0,0 0-10 15,0 0 0-15,0 0-5 0,0 0-1 0,0 0-4 16,0 0 4-16,0 0-5 0,0 0-9 0,0 0 1 15,0 0-11-15,0 0-5 0,0 0-9 0,0 0 2 16,0 0-2-16,0 0-7 0,0 0 37 0,-10 6 1 16,10-6-6-16,0 0-6 0,0 8-2 0,0-8 4 0,0 0 4 15,-1 13 2-15,1-13 0 0,0 11-3 16,0-11-2-16,0 13-5 0,0-13 0 0,-1 14-1 16,1-14-3-16,0 17 5 0,-3-10 1 0,2 3 20 15,1 1-26-15,0-1 9 0,-1 3-13 0,1-2 19 0,-2 2-20 16,0 1 15-16,2-3-23 0,-1 5 12 0,-1-4-20 15,2 1 15-15,-4 0-19 0,4 1 14 0,0-1-20 16,-1 0 18-16,-2 0-28 0,2 1 22 0,1 0-12 16,0-3 15-16,-1 3-14 0,0-4 16 0,-2 4-13 15,2-2 14-15,1-2-15 0,0 4 11 0,0-4-13 16,-2 0 12-16,2 1-15 0,-2-2 13 0,1 0-17 16,1-9-4-16,0 17 8 0,0-8 8 0,0-9-11 15,0 15 12-15,-2-8-17 0,2-7 17 0,-1 16-16 16,1-16 16-16,3 14-15 0,-3-14 12 0,-2 10-12 15,2-10 8-15,-1 12-7 0,1-12 9 0,0 11-11 16,0-11 10-16,-3 9-9 0,3-9 9 0,-1 11-13 16,1-11 6-16,0 0 11 0,0 12-15 0,0-12 12 15,0 0-9-15,0 10 9 0,0-10-12 0,0 0 3 16,-1 9 10-16,1-9-8 0,0 0 9 0,0 0-12 16,0 8 14-16,0-8-16 0,0 0 9 0,0 0-7 15,0 0 12-15,0 0-11 0,0 0 12 0,-4 10-12 16,4-10 12-16,0 0-13 0,0 0 8 0,0 0-16 0,0 0 8 15,0 0-19-15,0 0-1 0,0 0-34 0,0 0-33 16,0 0-42-16,0 0-53 0,0 0-50 16,0 0-50-16,9-4-25 0,-9 4-16 0,0 0-41 0,6-8-48 15,-6 8-488-15,6-9-471 0</inkml:trace>
          <inkml:trace contextRef="#ctx0" brushRef="#br0" timeOffset="1304.0588">2832 4329 275 0,'0'0'426'0,"-3"-9"-117"0,3 9-15 0,0 0-59 16,0 0-17-16,0 0-18 0,-1-11-30 0,1 11-19 16,0 0-25-16,0 0-33 0,0 0-11 0,4-7-4 15,-4 7-4-15,0 0-2 0,0 0-1 0,0 0 7 16,0 0-3-16,0 0 10 0,0 0 14 0,0 0 10 16,0 0 4-16,0 0-13 0,0 0-1 0,-7 7-5 15,7-7-1-15,-3 10 0 0,3-10 2 0,-5 11-7 16,4-1-12-16,0-3-8 0,-3 5-7 0,4-4-2 15,-3 2 0-15,-1 3-6 0,4-2-3 0,-4 3 0 16,3-1 2-16,0 1-1 0,-3 0-4 0,3 0 18 16,-3 1-30-16,3-1 15 0,-1 0-29 0,-2 0 16 15,3-2-24-15,0 3 16 0,-3-4-22 0,4 2 18 0,-3 0-24 16,1-2 18-16,0 0-23 0,1-2 19 16,-1 0-20-16,0 0 22 0,2-1-22 0,0-8 18 15,-4 15-20-15,4-15 20 0,-1 11-22 0,1-11 23 0,0 12-20 16,0-12 19-16,-3 10-21 0,3-10 20 0,-3 7-27 15,3-7 19-15,0 0-13 0,0 9 16 16,0-9-22-16,0 0 16 0,0 0-28 0,-2 8 9 0,2-8-43 16,0 0-6-16,0 0-61 0,0 0-43 0,0 0-62 15,0 0-31-15,0 0-13 0,0 0-43 0,0 0 8 16,8-6-46-16,-8 6-136 0,4-10-244 0,-4 10-242 16</inkml:trace>
          <inkml:trace contextRef="#ctx0" brushRef="#br0" timeOffset="44682.273">2235 4509 305 0,'0'0'344'0,"0"0"-57"0,0 0-56 15,0 0-17-15,0 0-52 0,0 0 6 0,0 0-53 0,0 0 11 16,0 0-34-16,0 0 32 0,0 0-50 0,0 0 33 15,-7 9-16-15,7-9-11 0,-5 9-13 0,5-9 1 16,-2 14-3-16,-2-4-3 0,-1 0-8 16,3 1 19-16,-2 0 2 0,2 2-3 0,-2 0 3 0,-1 3-2 15,3-1-1-15,-3 1-9 0,4 2 5 0,-3 2-8 16,2-2 7-16,-2 2-21 0,2 0 4 0,-2-1-12 16,3 1-9-16,0 0 5 0,-3 0-4 0,3 0-17 15,-2-4 9-15,2 2-4 0,0-1-5 0,-2-3-3 16,2 1-1-16,1 1 2 0,0-5-6 0,-3 3 1 15,3-4-2-15,-3 1-1 0,2-1-2 0,1-10 2 16,0 17 1-16,0-17-1 0,-1 13-2 0,1-13-1 16,0 13 4-16,0-13-16 0,-3 9 9 0,3-9-10 15,0 0-24-15,-1 10-63 0,1-10-52 0,0 0-30 16,0 0-39-16,0 0-54 0,0 0-49 0,0 0-489 16,0 0-345-16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49:35.61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1841777-68F1-4A84-B59E-2D19F2A57E0C}" emma:medium="tactile" emma:mode="ink">
          <msink:context xmlns:msink="http://schemas.microsoft.com/ink/2010/main" type="writingRegion" rotatedBoundingBox="4143,12204 11650,11948 11790,16065 4284,16321">
            <msink:destinationLink direction="with" ref="{6EF7B66A-8A83-47C0-AE4D-C60A2E60C82B}"/>
          </msink:context>
        </emma:interpretation>
      </emma:emma>
    </inkml:annotationXML>
    <inkml:traceGroup>
      <inkml:annotationXML>
        <emma:emma xmlns:emma="http://www.w3.org/2003/04/emma" version="1.0">
          <emma:interpretation id="{32D03E4D-257A-4D2C-BF26-DC1FBF36BA2F}" emma:medium="tactile" emma:mode="ink">
            <msink:context xmlns:msink="http://schemas.microsoft.com/ink/2010/main" type="paragraph" rotatedBoundingBox="4143,12204 11650,11948 11748,14834 4242,150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3A9988-8724-46A5-A9DF-39E43CF82375}" emma:medium="tactile" emma:mode="ink">
              <msink:context xmlns:msink="http://schemas.microsoft.com/ink/2010/main" type="line" rotatedBoundingBox="4143,12204 11650,11948 11723,14096 4217,14352"/>
            </emma:interpretation>
          </emma:emma>
        </inkml:annotationXML>
        <inkml:traceGroup>
          <inkml:annotationXML>
            <emma:emma xmlns:emma="http://www.w3.org/2003/04/emma" version="1.0">
              <emma:interpretation id="{E5F20FF9-6CDE-4B51-81B8-D1455357502B}" emma:medium="tactile" emma:mode="ink">
                <msink:context xmlns:msink="http://schemas.microsoft.com/ink/2010/main" type="inkWord" rotatedBoundingBox="4192,13621 5334,13582 5358,14284 4216,14323"/>
              </emma:interpretation>
              <emma:one-of disjunction-type="recognition" id="oneOf0">
                <emma:interpretation id="interp0" emma:lang="en-US" emma:confidence="0.5">
                  <emma:literal>PX</emma:literal>
                </emma:interpretation>
                <emma:interpretation id="interp1" emma:lang="en-US" emma:confidence="0">
                  <emma:literal>PXB</emma:literal>
                </emma:interpretation>
                <emma:interpretation id="interp2" emma:lang="en-US" emma:confidence="0">
                  <emma:literal>PXP</emma:literal>
                </emma:interpretation>
                <emma:interpretation id="interp3" emma:lang="en-US" emma:confidence="0">
                  <emma:literal>Pt</emma:literal>
                </emma:interpretation>
                <emma:interpretation id="interp4" emma:lang="en-US" emma:confidence="0">
                  <emma:literal>PXX</emma:literal>
                </emma:interpretation>
              </emma:one-of>
            </emma:emma>
          </inkml:annotationXML>
          <inkml:trace contextRef="#ctx0" brushRef="#br0">2970 6434 76 0,'1'-7'469'0,"-1"7"-152"0,0 0-49 0,0 0-73 16,0 0-18-16,0 0-39 0,2-9 9 16,-2 9-52-16,0 0 29 0,0 0-50 0,0 0 32 15,0 0 0-15,0 0-3 0,0 0 4 0,0 0-3 16,0 0-3-16,0 0-2 0,-2 9 12 0,2-9 3 0,0 0 1 15,0 11 2-15,0-11-3 0,-1 11 0 0,1-11 3 16,-4 13-4-16,4-4-17 0,-1 0-8 16,-3 2-8-16,3 2 14 0,-1-2-4 0,-2 3 15 0,3 1-34 15,-3 0 10-15,2 3-24 0,-2 1 13 0,1 0-9 16,-1 1 14-16,-1-1-30 0,1 2 12 0,2-1-27 16,-3 4-1-16,-1-3-8 0,4 1 14 0,-3-1-24 15,1 0 17-15,-3 2-26 0,3-2 2 0,0-1-2 16,1-1-3-16,-3 0 3 0,4 3 1 0,-3-4-5 15,1 0 4-15,-1-5-2 0,2 2 0 0,-1-1-4 16,3-1 2-16,-3 0-4 0,1-3-3 0,-1-1-4 16,3 0-14-16,1-9-17 0,-4 15-39 0,4-15-51 15,-2 11-66-15,2-11-58 0,0 0-20 0,-4 5-27 16,4-5-50-16,0 0-57 0,0-7-476 0,0 7-450 16</inkml:trace>
          <inkml:trace contextRef="#ctx0" brushRef="#br0" timeOffset="805.6229">2952 6615 143 0,'0'0'327'0,"1"-12"-61"15,-1 12-49-15,0-9-17 0,0 9-63 0,1-11-2 16,-1 11-20-16,4-9 12 0,-4 9-43 0,2-11 20 16,-2 11-43-16,0-12 27 0,0 12-30 0,4-11 25 15,-4 11 2-15,2-11-8 0,-2 11-15 0,1-11-8 16,-1 11-15-16,6-13 4 0,-6 13 1 0,6-14 0 16,-2 7-14-16,2 1 10 0,0-1 1 0,-1-1-12 15,1 3 10-15,3-3-3 0,-1-1 1 0,-1 3-4 16,2-1-2-16,-2 1-6 0,4 1 2 0,-4-1 0 15,4 1-5-15,-1 2 2 0,-2-5-8 0,2 6 3 16,-10 2-10-16,17-6 10 0,-17 6-5 0,17-7-2 16,-17 7 0-16,18-1-7 0,-18 1 6 0,17-2 3 15,-17 2 15-15,18 0 11 0,-18 0-4 0,18 2-4 16,-18-2-7-16,17 3 3 0,-17-3-4 0,18 5-4 16,-18-5 1-16,17 6 3 0,-17-6 3 0,15 8-1 0,-15-8 3 15,13 7 1-15,-4-1-5 0,-9-6 2 16,12 8 0-16,-5-3 1 0,-7-5-6 0,11 11 8 15,-6-4-1-15,1 0-15 0,-6-7 15 0,7 10 0 0,-7-10 0 16,7 14-5-16,-2-7 1 0,-5-7-2 0,5 12 5 16,-5-12-1-16,1 13 3 0,3-6-2 0,-4-7-5 15,2 14 0-15,-2-14 3 0,0 15-3 0,0-15-1 16,0 13 0-16,0-13 0 0,-2 15-6 0,2-15 3 16,-4 13-6-16,4-13 18 0,-2 14-21 0,2-14 18 15,-5 13-20-15,5-13 16 0,-7 11-20 0,3-3 18 16,-1-1-19-16,3 1 19 0,-4-3-22 0,2 3 19 15,-2-3-19-15,6-5 20 0,-9 13-27 0,5-6 23 16,-1-1-18-16,5-6 18 0,-10 10-22 0,4-3 21 16,6-7-21-16,-10 10 17 0,10-10-17 0,-9 11 22 15,9-11-20-15,-9 7 16 0,9-7-18 0,-12 8 22 16,12-8-28-16,-10 9 26 0,10-9-19 0,-9 6 19 16,9-6-20-16,-11 5 19 0,11-5-19 0,-10 6 17 15,10-6-19-15,-12 6 21 0,12-6-23 0,-11 4 18 16,11-4-17-16,-12 3 21 0,12-3-21 0,-11 4 19 15,11-4-18-15,-12 1 16 0,12-1-17 0,-13 2 21 16,13-2-27-16,-12 4 27 0,12-4-22 0,-14 3 20 0,14-3-22 16,-13 3 24-16,13-3-22 0,-12 1 17 0,12-1-16 15,-12 2 19-15,12-2-20 0,-12 2 17 16,12-2-17-16,0 0 18 0,-16 3-24 0,16-3 22 16,0 0-19-16,-13 3 19 0,13-3-26 0,0 0 13 0,0 0-38 15,-15 0-22-15,15 0-53 0,0 0-31 0,0 0-46 16,-13 1-32-16,13-1-21 0,0 0-64 0,0 0-69 15,0 0-474-15,-12-1-403 0</inkml:trace>
          <inkml:trace contextRef="#ctx0" brushRef="#br0" timeOffset="996.5168">3027 6791 571 0,'0'0'370'15,"0"0"-26"-15,-4-5-91 0,4 5-39 0,0 0-58 16,0 0-6-16,0 0-52 0,-5-7 2 0,5 7-49 16,0 0 11-16,0 0-10 0,0 0-21 0,0 0-70 0,0 0-25 15,0 0-101-15,12-3-107 0,-12 3-327 16,0 0-113-16</inkml:trace>
          <inkml:trace contextRef="#ctx0" brushRef="#br0" timeOffset="1872.0041">3955 6735 148 0,'0'0'449'0,"-5"-11"-91"0,5 11-44 0,-2-8-52 16,2 8-27-16,-3-9-36 0,3 9-6 15,-2-8-21-15,2 8-25 0,0 0-22 0,-4-9-8 0,4 9-3 16,0 0-6-16,-2-6-5 0,2 6-10 0,0 0-1 16,0 0 5-16,0 0 21 0,0 0-19 0,-16 6 6 15,16-6-25-15,-11 5 11 0,5 0-14 0,-1 2 8 16,0 0-6-16,-2 0 19 0,1 2-20 0,-1 1 17 16,-2-3-32-16,0 5 9 0,0-1-28 0,2 2 15 15,-3 0-34-15,0-2 19 0,1 3-25 0,-1-1 13 16,0 1-23-16,-1-1 17 0,2 1-25 0,2-2 15 15,-2 0-16-15,1-2 19 0,2 1-23 0,-1-2 18 16,3 2-24-16,-2-2 20 0,1-1-32 0,0-1 22 16,3-1-29-16,-1-1-25 0,5-5-43 0,-9 12-38 15,9-12-56-15,-8 7-59 0,8-7-39 0,-7 5-83 16,7-5-112-16,0 0-411 0,0 0-456 0</inkml:trace>
          <inkml:trace contextRef="#ctx0" brushRef="#br0" timeOffset="1543.8179">3596 6758 113 0,'0'0'341'0,"-7"-7"-64"16,7 7-30-16,0 0-11 0,0 0-26 0,0 0-24 16,-6-6-56-16,6 6 33 0,0 0-36 0,0 0 21 15,0 0-3-15,-3-7-9 0,3 7 4 0,0 0-1 16,0 0 5-16,0 0 0 0,0 0 17 0,-6-6-10 0,6 6 16 15,0 0-21-15,0 0 14 0,0 0-29 0,0 0 6 16,0 0-21-16,0 0 13 0,-3-8-33 16,3 8 9-16,0 0-30 0,0 0 8 0,0 0-31 15,0 0 9-15,0 0-27 0,0 0 13 0,0 0-27 0,0 0 18 16,0 0-12-16,0 0 24 0,0 0 7 0,16 6-9 16,-16-6-9-16,13 8-5 0,-13-8-9 0,20 5-7 15,-11 1 4-15,2 0-5 0,4 1-3 0,-4-2-3 16,4 4-20-16,1-2 16 0,-1 3-14 0,-1-1 16 15,3 0-18-15,-1 1 18 0,0 1-17 0,-2-2 16 16,2 1-18-16,-3 0 11 0,2 1-7 0,-3-2 16 16,1 2-16-16,-3-2 16 0,1-3-16 0,-2 5 17 15,1-4-21-15,-4-1 14 0,5 2-20 0,-5-1 9 16,1-3-30-16,-7-4-27 0,11 10-27 0,-11-10-21 16,11 10-13-16,-11-10-31 0,6 5-41 0,-6-5-54 15,0 0-16-15,12 6-15 0,-12-6-23 0,0 0-31 16,0 0-37-16,5-7-471 0,-5 7-386 0</inkml:trace>
        </inkml:traceGroup>
        <inkml:traceGroup>
          <inkml:annotationXML>
            <emma:emma xmlns:emma="http://www.w3.org/2003/04/emma" version="1.0">
              <emma:interpretation id="{A9AB45E1-0EA3-4D0F-945A-68EF828ECE46}" emma:medium="tactile" emma:mode="ink">
                <msink:context xmlns:msink="http://schemas.microsoft.com/ink/2010/main" type="inkWord" rotatedBoundingBox="5502,13679 6517,13644 6538,14273 5523,14308"/>
              </emma:interpretation>
              <emma:one-of disjunction-type="recognition" id="oneOf1">
                <emma:interpretation id="interp5" emma:lang="en-US" emma:confidence="0.5">
                  <emma:literal>21</emma:literal>
                </emma:interpretation>
                <emma:interpretation id="interp6" emma:lang="en-US" emma:confidence="0">
                  <emma:literal>11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ZI</emma:literal>
                </emma:interpretation>
                <emma:interpretation id="interp9" emma:lang="en-US" emma:confidence="0">
                  <emma:literal>2+1</emma:literal>
                </emma:interpretation>
              </emma:one-of>
            </emma:emma>
          </inkml:annotationXML>
          <inkml:trace contextRef="#ctx0" brushRef="#br0" timeOffset="2603.9681">4196 6605 16 0,'0'0'490'0,"0"0"-150"0,0 0-23 16,0 0-47-16,5-6-45 0,-5 6-19 0,0 0-19 16,0 0-19-16,0 0-15 0,0 0-15 0,1-8-13 15,-1 8-5-15,0 0-5 0,0 0 0 0,-4-8-7 16,4 8-5-16,0 0 2 0,-5-8-1 0,5 8-7 16,0 0 1-16,-6-8-13 0,6 8-12 0,-3-8-11 15,3 8 3-15,-5-7-6 0,5 7-8 0,-4-9-5 0,4 9-8 16,-3-9-3-16,3 9-8 0,-2-10-2 0,2 10-5 15,2-13-2-15,-2 13-7 0,4-9 1 16,-4 9-5-16,11-15-4 0,-6 11 1 0,4-3 0 16,-3 4 0-16,2-4-2 0,2 1 0 0,1 4 0 0,-4-4-1 15,5 4 0-15,0-1-5 0,-12 3 6 0,20-5-1 16,-20 5 0-16,20-1-1 0,-20 1 0 0,21 1 0 16,-21-1-5-16,19 7 6 0,-7-4-1 0,-2 3 0 15,-2-1-1-15,1 3 1 0,-1-1 3 0,-2 2-9 16,1 1 7-16,-2 0-1 0,0 1 3 0,-1-1-6 15,-3 2 24-15,-1-1-22 0,0 1 19 0,0 0-19 16,-1 1 1-16,-3-2 19 0,1 5-23 0,-2-6 24 16,-1 4-17-16,0-2 22 0,-4 3-16 0,4-1 21 15,-5-1-16-15,0 0 18 0,3 0-17 0,-4-1 21 16,1 0-30-16,-1 0 29 0,-1-2-22 0,1 3 16 16,3-5-22-16,-1 0 22 0,2 1-35 0,-1-2 10 15,1 0 17-15,-1 0-22 0,9-7 17 0,-11 10-17 16,11-10 21-16,-8 8-29 0,8-8 28 0,-9 8-22 15,9-8 21-15,-7 6-20 0,7-6 17 0,0 0-25 16,0 0 22-16,6 3-16 0,-6-3 18 0,16 0-20 16,-16 0 21-16,22-2-23 0,-7-1 22 0,-1 1-25 15,1 0 23-15,7-1-20 0,-1-2 21 0,-2 2-22 0,3-1 20 16,2 3-21-16,-2-3 17 0,-3 1-15 16,3 0 20-16,-4 0-24 0,-2 0 26 0,1 2-26 15,-4-1 23-15,2-2-24 0,-15 4 25 0,21-1-22 0,-21 1 20 16,19-3-21-16,-19 3 15 0,15-1-24 0,-15 1 14 15,14-2-28-15,-14 2 9 0,0 0-38 0,11-1-13 16,-11 1-48-16,0 0-36 0,0 0-44 16,0 0-25-16,0 0-53 0,0 0-15 0,0 0-1 0,0 0-78 15,0 0-425-15,-5-10-328 0</inkml:trace>
          <inkml:trace contextRef="#ctx0" brushRef="#br0" timeOffset="3351.7579">4203 7035 82 0,'0'0'391'0,"-16"5"-133"16,16-5-31-16,-17 6-44 0,17-6-31 0,-13 5-27 0,13-5 3 16,-11 7-26-16,11-7 14 0,-6 4-36 0,6-4 18 15,0 0-37-15,0 0 25 0,4 8-41 16,-4-8 27-16,11 5-44 0,-11-5 45 0,20 0-48 15,-5-4 28-15,2 3 6 0,1 0 1 0,4-1-9 0,2-1-2 16,0-1-1-16,5 2 4 0,2-7-8 0,1 6-9 16,-2-1-2-16,4 0-4 0,1-2 0 0,-1 1-6 15,0 0 12-15,6-1-3 0,2 1 0 0,-2-3-5 16,0 2 1-16,0 0-9 0,-5-1-4 0,2 2 8 16,-4 0 4-16,-1 1-4 0,-2-2 0 0,0 1-2 15,-4-1-8-15,-3 3 0 0,-4 0 3 0,-2 0 0 16,0 2-2-16,-2-2-2 0,0 2-5 0,-5-2 0 15,-10 3-5-15,19-3 1 0,-19 3-2 0,17-4-6 16,-17 4-6-16,0 0-5 0,20 0-17 0,-20 0-47 16,0 0-49-16,0 0-52 0,0 0-76 0,0 0-106 15,1 10-345-15,-1-10-214 0</inkml:trace>
          <inkml:trace contextRef="#ctx0" brushRef="#br0" timeOffset="2959.5399">4768 6504 82 0,'0'0'490'0,"0"-13"-69"0,0 13-56 0,1-11-52 16,-1 11-41-16,3-11-30 0,-3 11-32 0,0-10-12 16,0 10-14-16,1-7-18 0,-1 7-25 0,0 0-22 15,0-11-20-15,0 11-14 0,0 0-17 0,1-7-8 16,-1 7 6-16,0 0 7 0,0 0 10 0,0 0 22 15,0 0-1-15,0 0 2 0,0 0-11 0,5 7-8 0,-5-7 4 16,0 11 3-16,2-3-2 0,-2 1-3 0,2 2 7 16,-1-2-28-16,-1 4 9 0,0-2-28 15,2 2 1-15,0 1-15 0,-2-1 10 0,2 4-25 0,-1-4 15 16,-1 3-30-16,0 0 23 0,0 0-3 0,0 0-4 16,0 0-8-16,0 1-18 0,0-2 16 0,0 1-20 15,0 1 18-15,0-4-19 0,0 4 13 0,0-4-25 16,0 2-14-16,0-1-61 0,-1-3-23 0,-1 4-73 15,2-6-54-15,-2 1-51 0,0-1-31 0,2-9-63 16,-1 16-65-16,1-16-477 0,-4 11-506 0</inkml:trace>
        </inkml:traceGroup>
        <inkml:traceGroup>
          <inkml:annotationXML>
            <emma:emma xmlns:emma="http://www.w3.org/2003/04/emma" version="1.0">
              <emma:interpretation id="{D7B1378A-B381-4C01-B596-0BAEBE50861A}" emma:medium="tactile" emma:mode="ink">
                <msink:context xmlns:msink="http://schemas.microsoft.com/ink/2010/main" type="inkWord" rotatedBoundingBox="7000,14017 7601,13996 7607,14165 7006,14185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-</emma:literal>
                </emma:interpretation>
                <emma:interpretation id="interp12" emma:lang="en-US" emma:confidence="0">
                  <emma:literal>_</emma:literal>
                </emma:interpretation>
                <emma:interpretation id="interp13" emma:lang="en-US" emma:confidence="0">
                  <emma:literal>c</emma:literal>
                </emma:interpretation>
                <emma:interpretation id="interp1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5627.9465">5627 6837 387 0,'0'0'487'0,"0"0"-100"16,0 0-48-16,0 0-34 0,0 0-20 0,0 0-16 15,0 0-27-15,0 0-1 0,0 0-37 0,0 0-4 16,0 0-34-16,-8-3-5 0,8 3-38 0,0 0-3 16,0 0-31-16,0 0 9 0,0 0-29 0,13-4 11 15,-13 4-34-15,14-3 12 0,-14 3-33 0,19-3 16 0,-19 3-26 16,22-3 17-16,-10 0-30 0,4 0 18 16,-2 1-17-16,3 0 16 0,4 1-22 0,-2-2 18 15,2 0-21-15,-2 1 18 0,3-1-18 0,-2 1 20 0,-3-2-22 16,1 2 16-16,-2 0-16 0,1 0 5 0,-1 1-8 15,-3-2 25-15,-2 2-22 0,-11 1 16 0,21-3-23 16,-21 3 17-16,18-3-21 0,-18 3 14 16,13-1-48-16,-13 1-24 0,12-4-59 0,-12 4-28 0,0 0-48 15,0 0-10-15,0 0-6 0,0 0-54 0,9 5 17 16,-9-5-41-16,0 0-80 0,-9 7-299 0,9-7-192 16</inkml:trace>
          <inkml:trace contextRef="#ctx0" brushRef="#br0" timeOffset="5962.9976">5866 6923 52 0,'0'0'491'0,"-6"6"-133"15,6-6-46-15,0 0-56 0,-7 7-27 0,7-7-15 16,0 0-21-16,-5 6-18 0,5-6-28 0,0 0-15 0,0 0-24 16,0 0-16-16,0 0-20 0,0 0 5 15,0 0-20-15,0 0-5 0,15 1-21 0,-15-1 4 16,14-1-14-16,-14 1-12 0,19-3 16 0,-19 3-16 0,23-3 2 15,-23 3-5-15,28-3-5 0,-15 3 5 0,3-2-20 16,0 0 30-16,1 2-12 0,0 0-3 16,-3 0 1-16,3 0-5 0,-2 0 4 0,-1 0 1 15,2 0-2-15,-16 0 2 0,25 0 0 0,-25 0-2 0,23 0-6 16,-23 0 6-16,21 2 1 0,-21-2-2 0,14 0-1 16,-14 0-3-16,0 0-1 0,20 0-2 0,-20 0-10 15,0 0-13-15,0 0-27 0,19 2-31 0,-19-2-44 16,0 0-66-16,0 0-79 0,0 0-154 0,0 0-170 15,0 0-114-15</inkml:trace>
        </inkml:traceGroup>
        <inkml:traceGroup>
          <inkml:annotationXML>
            <emma:emma xmlns:emma="http://www.w3.org/2003/04/emma" version="1.0">
              <emma:interpretation id="{876E77F9-87D1-49E8-8C4F-1376F55E80F1}" emma:medium="tactile" emma:mode="ink">
                <msink:context xmlns:msink="http://schemas.microsoft.com/ink/2010/main" type="inkWord" rotatedBoundingBox="8106,12069 11650,11948 11721,14031 8177,14152">
                  <msink:destinationLink direction="to" ref="{5258899C-3412-4614-94AE-8D9ADCC5E1F8}"/>
                </msink:context>
              </emma:interpretation>
              <emma:one-of disjunction-type="recognition" id="oneOf3">
                <emma:interpretation id="interp15" emma:lang="en-US" emma:confidence="0.5">
                  <emma:literal>Amount</emma:literal>
                </emma:interpretation>
                <emma:interpretation id="interp16" emma:lang="en-US" emma:confidence="0">
                  <emma:literal>Amount.</emma:literal>
                </emma:interpretation>
                <emma:interpretation id="interp17" emma:lang="en-US" emma:confidence="0">
                  <emma:literal>Amounts</emma:literal>
                </emma:interpretation>
                <emma:interpretation id="interp18" emma:lang="en-US" emma:confidence="0">
                  <emma:literal>'Amount</emma:literal>
                </emma:interpretation>
                <emma:interpretation id="interp19" emma:lang="en-US" emma:confidence="0">
                  <emma:literal>'Amount.</emma:literal>
                </emma:interpretation>
              </emma:one-of>
            </emma:emma>
          </inkml:annotationXML>
          <inkml:trace contextRef="#ctx0" brushRef="#br0" timeOffset="6695.4846">6886 6480 526 0,'0'0'388'0,"0"-9"-49"0,0 9-66 0,0 0-44 16,2-11-32-16,-2 11-25 0,0 0-22 0,0 0-31 15,2-10-23-15,-2 10-16 0,0 0 10 16,0 0 3-16,0 0-1 0,0 0-5 0,-4 9-2 15,4-9-3-15,-2 10 0 0,2-10-2 0,-6 15 4 0,3-5 20 16,1 0-9-16,-3 1 16 0,4 3-23 0,-3 0 14 16,1 0-22-16,1 3 14 0,-3 0-27 0,2 1 7 15,-1 0-26-15,2 2 21 0,-2-3-20 0,-2 3 16 16,4-4-32-16,-2 5 18 0,-1-4-30 0,5 1 14 16,-5-3-23-16,3 0 16 0,-3 1-23 0,4-3 13 15,0 0-17-15,-3 0 18 0,4-2-28 0,-2-4 27 16,-1 5-21-16,3-12 20 0,-2 12-19 0,2-12 32 15,-1 15-19-15,1-15 8 0,-3 8-10 0,3-8 28 16,0 0-27-16,0 0 16 0,0 0-25 0,0 0 21 16,0 0-23-16,0 0 15 0,6-8-19 0,-6 8 20 15,5-16-19-15,-1 6 20 0,-2-4-9 0,2 1-18 16,1-4 20-16,-2-1-21 0,2-3 20 0,1 1-23 16,-2-3 25-16,2 1-29 0,-1 1 28 0,-1-2-19 0,1 2-2 15,0-2 2-15,0 2 3 0,2 0-1 0,-2 2 1 16,1-3 3-16,-1 3 0 0,2 0 3 15,-2 2-2-15,2-1-3 0,2 1 4 0,-3 3-4 16,1-1 5-16,-1 0 0 0,0 4-2 0,1 0 2 0,1 1-3 16,-2 2 2-16,1-1-4 0,-1 2 5 0,1-1 0 15,2 0 1-15,-2 3 0 0,-7 5-2 16,15-8 0-16,-15 8-3 0,14-5 5 0,-14 5-1 0,17 2 3 16,-17-2-3-16,18 7 0 0,-9-3 1 0,-1 1-5 15,1 3 7-15,-2 1 0 0,1 0 3 0,3 4-3 16,-6-4 0-16,4 4 1 0,-3 1 3 0,2-1 2 15,-3 4-3-15,2-3 6 0,-2 3 16 0,1 0-21 16,0 1 24-16,0-2-19 0,-2 2 20 0,1-2-23 16,-2 3 17-16,1-3-22 0,-2 4 20 0,2-4-26 15,-4 1 21-15,4-2-20 0,-3 4 17 0,0-3-21 16,-1 0 21-16,0 0-24 0,0 0 15 0,0-1-12 16,0-1 17-16,0 0-24 0,0-1 17 0,2 1-35 15,-2-4-2-15,0 1-8 0,0 0-39 0,2-2-30 16,-2 0-27-16,0-9-33 0,0 11-30 0,0-11-23 15,0 14-18-15,0-14-45 0,0 7-63 0,0-7-90 16,0 0-383-16,0 0-360 0</inkml:trace>
          <inkml:trace contextRef="#ctx0" brushRef="#br0" timeOffset="6966.0658">6921 6794 57 0,'0'0'468'0,"-14"-3"-86"0,14 3-108 0,-12-2-18 16,12 2-78-16,0 0 3 0,-15-3-45 0,15 3 2 15,0 0-46-15,0 0 15 0,-12-6-42 0,12 6 13 16,0 0-27-16,0 0-16 0,8-4 9 0,-8 4 4 16,15-5-23-16,-4 3 7 0,-11 2-9 0,23-6 1 15,-10 5-15-15,4-3 8 0,4 0-17 0,-3-3 11 16,4 3-15-16,-3 1 16 0,4-2-16 0,1 0-15 15,-1-2 27-15,0 3-3 0,-1-1-19 0,2 1-40 16,-1-2-32-16,0 0-51 0,-1 1-53 0,-2 2-54 16,2-4-89-16,-2 1-190 0,0 0-24 0</inkml:trace>
          <inkml:trace contextRef="#ctx0" brushRef="#br0" timeOffset="7879.5552">7542 6585 197 0,'0'0'452'0,"0"0"-96"0,-6-6-47 16,6 6-47-16,0 0-33 0,0 0-39 0,-7-4-14 0,7 4-29 15,0 0-34-15,0 0-18 0,0 0-18 0,0 0 13 16,0 0-7-16,-12 0-4 0,12 0-7 0,-4 7 4 16,4-7 0-16,-7 10 2 0,7-10-6 0,-4 13-3 15,3-6 6-15,1-7 16 0,-4 15-21 0,3-4-1 16,0-2-16-16,1 0 6 0,-3 1-19 0,2-1 12 15,1 3-21-15,0-4 10 0,0 4-18 0,-2-2 5 16,1 1-21-16,1-1 18 0,0-2-18 0,-3 2 12 16,3-1-19-16,0-9 14 0,-1 15-16 0,1-15 17 15,0 13-17-15,0-13 16 0,0 11-17 0,0-11 18 16,0 9 6-16,0-9 25 0,0 0-22 0,0 11 19 16,0-11-26-16,0 0 13 0,0 0-25 0,0 0 17 15,0 0-20-15,0 0 15 0,0-9-19 0,0 9 18 16,4-11-20-16,-4 11 13 0,3-15-15 0,-3 6 14 15,0-1-30-15,4-1 33 0,-3-1-19 0,3 0 1 0,-2-1-1 16,3 2 5-16,-1-2-2 0,2 1 2 16,-4 0 1-16,3 0 0 0,2 0 2 0,-2 1-8 15,1 1 5-15,3 1 0 0,-2-2 2 0,1 3-2 0,-3-1 2 16,5 2-3-16,-3-1 3 0,0 5-1 0,3-3-6 16,-4 2 8-16,-6 4-1 0,16-7 1 0,-16 7-1 15,16-2-1-15,-16 2 3 0,15 3-4 16,-15-3 5-16,11 9 0 0,-2-6 1 0,-2 2-1 0,-1 2 19 15,-1 2-20-15,2-1 16 0,-1-1-14 0,-2 3 21 16,1-1-16-16,-2 1 20 0,2 1-17 0,-1-3 21 16,1 2-27-16,-3-3 22 0,-1 4-21 0,4-3 22 15,-4 0-19-15,2 1 16 0,-1-2-21 0,-2-7 15 16,4 16-18-16,-4-16 17 0,2 11-18 0,-2-11 15 16,4 11-16-16,-4-11 23 0,1 10-17 0,-1-10 25 15,0 0-16-15,1 8 23 0,-1-8-15 0,0 0 26 16,1 9-15-16,-1-9 20 0,0 0-20 0,0 0 14 15,0 0-29-15,0 0 14 0,0 0-25 0,0 0 13 16,0 0-18-16,0 0 21 0,0 0-23 0,0 0 17 16,-1-8-21-16,1 8 19 0,0-9-24 0,0 9 23 15,0-13-19-15,0 13 15 0,0-15-17 0,0 5 17 16,1 2-27-16,3-2 23 0,-2-1-15 0,1-1 19 0,-1 0-19 16,3 1 18-16,-1-2-19 0,-2 4 20 0,2-4-22 15,-1 4 3-15,2-1 1 0,0 3 1 16,0-1 3-16,2-2-6 0,-2 3 7 0,2 0-2 15,2-2 2-15,-9 9 0 0,11-10 0 0,-11 10 2 0,13-8-6 16,-13 8 7-16,16-6-3 0,-16 6 3 0,13-1-3 16,-13 1 0-16,13 2 21 0,-13-2-24 0,15 8 6 15,-8 0 17-15,-1-4-22 0,-1 2 19 0,2 1-19 16,-1 0 16-16,-1 1-21 0,1 1 18 0,0 0-8 16,-2 1 12-16,1 1-18 0,-2-3 22 0,2 2-26 15,-4-3 24-15,3 5-25 0,-3-2 27 0,3-2-21 16,-3 2 19-16,-1-2-23 0,0 3 21 0,0-3-23 15,0-8 18-15,0 17-15 0,0-17 19 0,0 15-24 16,0-15 12-16,0 16-32 0,0-16 1 0,0 11-51 16,0-11 13-16,0 10-36 0,0-10-4 0,0 0-54 15,0 11-39-15,0-11-36 0,0 0-30 0,0 0 6 16,0 0-60-16,0 0 16 0,0 0-60 0,17-5-395 16,-17 5-277-16</inkml:trace>
          <inkml:trace contextRef="#ctx0" brushRef="#br0" timeOffset="8375.8794">8144 6575 290 0,'0'0'419'0,"0"0"-104"0,0-11-3 16,0 11-52-16,0 0-53 0,0-11-6 0,0 11-30 16,0 0-23-16,0 0-31 0,-2-7-29 0,2 7-2 15,0 0-11-15,0 0 2 0,0 0 24 0,0 0 11 16,0 0-9-16,0 0 14 0,0 0-6 0,0 0 7 15,-3 7-1-15,3-7 0 0,-3 11-3 0,3-11-8 16,-1 13 8-16,1-5-32 0,1 1 21 0,2-2-18 16,-3 4 11-16,1-1-32 0,-1-2 13 0,0 4-29 15,2-3 9-15,0 3-21 0,1 0 18 0,-3 0-30 16,1-1 19-16,2 1-32 0,-2-1 22 0,0-1-26 16,3 0 27-16,-3 0-23 0,3-3 18 0,-2 0-21 15,1 3 19-15,0-5-27 0,-3-5 22 0,10 11-16 0,-10-11 18 16,11 9-23-16,-11-9 18 0,13 6-21 15,-13-6 19-15,18 1-24 0,-18-1 24 0,18-3-25 16,-18 3 21-16,22-5-18 0,-10-1 16 0,-1 0-20 16,1 1 0-16,-2-1 5 0,1-3 16 0,-4 1-19 0,5-2 18 15,-5-1-23-15,2 1 19 0,-3-2-17 0,1 0 0 16,-4-2 1-16,0 1 1 0,1-1 0 16,-3-2-3-16,-1 5 4 0,0-2-2 0,-2 1-2 0,-2 0 0 15,-1 0-3-15,-2 0 1 0,1 4-4 0,-1-4-4 16,-2 5 3-16,-1-3-4 0,1 3-5 0,-2 2-7 15,1 1-6-15,-3 0-15 0,1 0-12 0,-1 3-8 16,13 1-23-16,-23-2-13 0,23 2-21 0,-22 0-14 16,22 0-21-16,-21 3 1 0,21-3 1 0,-16 5-2 15,16-5-8-15,-13 5-12 0,13-5-18 0,-12 5-39 16,12-5-46-16,0 0-124 0,-7 8-167 0,7-8-95 16</inkml:trace>
          <inkml:trace contextRef="#ctx0" brushRef="#br0" timeOffset="8985.8135">8545 6513 512 0,'0'0'424'16,"11"-3"-73"-16,-11 3-49 0,0 0-35 0,10-5-31 15,-10 5-27-15,0 0-37 0,10-3-35 0,-10 3-13 16,0 0-15-16,0 0-7 0,0 0-1 0,8-5-3 0,-8 5 7 15,0 0 0-15,0 0-8 0,0 0-1 0,0 0-7 16,0 0 3-16,0 0 21 0,0 0 12 16,0 0-4-16,12 5-9 0,-12-5 0 0,0 0-6 0,1 9-15 15,-1-9 1-15,3 11 0 0,-3-11 8 0,0 12-31 16,0-12 9-16,0 17-24 0,0-17 10 0,0 16-20 16,0-8 12-16,0 2-17 0,1 1 4 0,-1-2-6 15,0 2 7-15,0-2-6 0,1 2-4 0,2 0-11 16,-3 0 1-16,3-1-5 0,-3-3 1 0,0 4-7 15,3-2-2-15,-1 0 2 0,2 1-9 0,-2-3 1 16,1 0 5-16,-1 0-1 0,4-1-1 0,-1 0-1 16,-5-6-1-16,11 9-6 0,-11-9-1 0,13 6-22 15,-13-6 34-15,18 3-3 0,-18-3-1 0,22-2-2 16,-22 2 0-16,21-1-10 0,-9-5 8 0,-1 2-2 16,1-2-1-16,0 0-2 0,1 0-5 0,-3-4 6 15,2 3 2-15,-2-3-9 0,2-2-13 0,-5 0 13 16,2 0-16-16,-2 0 11 0,-1 0-10 0,0 0 14 0,-4 0-14 15,3 1 10-15,-3-2-14 0,0 5 15 0,0-6-21 16,-2 7 6-16,0-4 12 0,0 11-16 16,0-15-2-16,-2 6 7 0,2 9 0 0,-4-11 0 15,4 11 5-15,-2-11 4 0,2 11 4 0,-4-6 4 0,4 6-1 16,0 0 2-16,0 0-2 0,-10-5 4 0,10 5 1 16,0 0 1-16,-8 6 0 0,8-6 2 0,-4 11 16 15,4-11-28-15,-3 12 12 0,3-12 18 0,-2 17-21 16,2-8 18-16,0 1-20 0,0-2 14 0,2 4-27 15,-2-1 8-15,3-2-30 0,-3 4 1 0,4-3-53 16,-3 0-8-16,4 0-47 0,-1 0-17 0,-1 1-38 16,1-4-19-16,1 1-15 0,-3-2-48 0,-2-6 8 15,9 12-85-15,-9-12-12 0,12 7-413 0,-12-7-311 16</inkml:trace>
          <inkml:trace contextRef="#ctx0" brushRef="#br0" timeOffset="9987.985">9077 6587 23 0,'7'-12'515'0,"-2"5"-150"0,-2-2-6 16,-3 9-39-16,6-9-30 0,-6 9-18 0,5-13-17 0,-5 13-29 16,5-8-31-16,-5 8-32 0,6-7-23 15,-6 7-19-15,0 0 15 0,0 0 0 0,0 0-2 16,0 0-4-16,0 0-7 0,0 0 0 0,0 0-5 0,0 0-6 16,0 0-1-16,-2 12-3 0,2-12-8 0,0 12 1 15,0-12 2-15,-1 13-16 0,-2-4 7 16,3 0-24-16,0 1 12 0,0-1-21 0,0 0 0 15,-1 1-1-15,0-2-13 0,1 5-7 0,0-3-9 0,-3-2-9 16,3 2-1-16,-1-3-16 0,1 5 14 0,0-3-3 16,0-9-3-16,1 15-5 0,-1-15-1 0,0 14 4 15,0-14-1-15,3 10-3 0,-3-10-1 0,0 9 3 16,0-9-4-16,0 0-4 0,5 7-3 0,-5-7 5 16,0 0 1-16,0 0 2 0,18-2-32 0,-18 2 19 15,12-7 1-15,-12 7-3 0,11-10 7 0,-3 3-16 16,-1 0 12-16,2-1-14 0,-3-3 6 0,1 0-12 15,2-2 6-15,-2 4-1 0,0-6 3 0,-1 6 3 16,3-4 5-16,-2 3 1 0,-2 0 0 0,2 1 5 16,-1-2-1-16,-2 3 1 0,1 1 0 0,-2 0 2 15,2-1-5-15,-5 8 6 0,6-11 2 0,-6 11-2 16,6-9-1-16,-6 9-2 0,6-9-4 0,-6 9 1 16,0 0 5-16,4-5-5 0,-4 5 8 0,0 0-3 0,0 0 4 15,0 0-2-15,0 0-3 0,5 7 2 16,-5-7 1-16,0 0 2 0,0 15 11 0,0-15-15 0,1 10 12 15,-1-10-13-15,0 15 12 0,0-15-7 0,2 15 11 16,0-6-13-16,0-2 15 0,-1 3-17 0,-1-10 11 16,1 16-8-16,3-5 13 0,-3-3-17 0,3-1 19 15,-3 2-21-15,5-1 18 0,-2-1-21 0,1 1 14 16,-3-1-8-16,5-2 16 0,-2 0-2 0,0 2-2 16,-5-7-2-16,16 7-16 0,-16-7 12 0,18 5-10 15,-18-5 16-15,22 2-18 0,-22-2 17 0,24-4-20 16,-11 3 17-16,2-1-10 0,-1-4 12 0,-1-2-16 15,2 3 15-15,2-4-16 0,-1-2 9 0,-1 2-8 16,-1-4 8-16,-1 0-11 0,-1-2-1 0,0 1 0 16,-1-3 0-16,-2-2-7 0,-1 1-1 0,1-4-7 15,-2 2-13-15,-2-1-6 0,-1-2 5 0,3-3 2 16,-4 0 0-16,-3 2 4 0,0 2 2 0,0-2 8 16,-3 0 4-16,0 1 3 0,-3 0 3 0,4 3-1 15,-3 1 5-15,-2-1 4 0,-2 2 1 0,4 1-1 0,-3 3 2 16,-1-2 2-16,3 4-3 0,-1 0-2 15,1 3 7-15,-1-1-2 0,1 2 1 0,-2-1-2 16,4 4 1-16,-1-2-7 0,5 7 5 0,-10-9 1 0,10 9 4 16,-11-5-1-16,11 5-1 0,0 0 1 0,-14 2 1 15,14-2-3-15,-9 9 3 0,6-3 0 0,1 3 0 16,-1 0 2-16,-1 0-2 0,4 5 1 16,-1-3-1-16,1 5 2 0,0-2 4 0,0 0 0 0,1 4 2 15,-1-2-5-15,2 1 5 0,0 0-3 0,-2 1 9 16,1 2 7-16,1 1 8 0,-2-5-1 0,0 2-2 15,2 2 5-15,-2-4 2 0,2 2 0 0,-2-1-1 16,0 1-3-16,1-1 8 0,-1-1-17 0,0 0 17 16,0 0-19-16,0-3 11 0,1 3-16 0,2-2 6 15,-2-1-16-15,-1 1 12 0,4-2-10 0,-1 1 9 16,-3-2-15-16,3 1 16 0,-1-4-16 0,-1 2 16 16,2-1-22-16,-1-1 9 0,2 0-2 0,-1-2 15 15,2 1-18-15,-5-7 15 0,9 11-17 0,-9-11 4 16,12 8 2-16,-12-8 9 0,11 5-16 0,-11-5 12 15,13 4-23-15,-13-4 16 0,0 0-34 0,18 0-8 16,-18 0-36-16,16-4-2 0,-16 4-51 0,13-5-45 16,-13 5-39-16,13-8-33 0,-6 1-28 0,0 1-10 15,-1-1-35-15,0-2-58 0,-1 2-101 0,0-4-352 0,-3-1-373 16</inkml:trace>
          <inkml:trace contextRef="#ctx0" brushRef="#br0" timeOffset="10358.0167">9471 6371 150 0,'0'0'367'15,"-12"-2"-76"-15,12 2-70 0,0 0-23 0,0 0-77 16,0 0 28-16,0 0-32 0,-2-6 8 0,2 6-40 16,0 0 23-16,0 0-40 0,7-7 20 0,-7 7-43 15,0 0 30-15,16-5-45 0,-16 5 28 0,13-2-43 16,-13 2 32-16,17-4-46 0,-17 4 38 0,18-3-38 0,-7 1 33 16,5 0-35-16,-16 2 55 0,24-4-38 15,-8 3 39-15,-2-3 4 0,-2 2-9 0,2 0-4 16,-1-1-6-16,-1 1-8 0,-12 2-1 0,19-2-6 15,-19 2-2-15,20-3-3 0,-20 3-7 0,14-3-5 0,-14 3 2 16,14-3-4-16,-14 3 2 0,12-2-3 16,-12 2-4-16,0 0-8 0,11-5-74 0,-11 5-23 15,0 0-92-15,7-6-93 0,-7 6-428 0,0 0-222 0</inkml:trace>
          <inkml:trace contextRef="#ctx0" brushRef="#br1" timeOffset="-97969.0575">6784 4843 508 0,'0'0'455'0,"13"-2"-109"0,-13 2-60 16,0 0-73-16,0 0-19 0,0 0-53 0,0 0-13 16,0 0-46-16,0 0-9 0,0 0-38 0,3-6-11 15,-3 6-135-15,0 0-109 0,0 0-462 0,0 0-189 0</inkml:trace>
          <inkml:trace contextRef="#ctx0" brushRef="#br0" timeOffset="10566.61">10179 6155 283 0,'15'-3'624'0,"-3"1"-146"0,-2-2-56 0,2-1-33 16,-12 5-43-16,18-5-34 0,-18 5-33 0,18-6-49 15,-18 6-46-15,16-6-36 0,-16 6-29 0,14-7-27 16,-14 7-21-16,12-5-21 0,-12 5-57 0,9-5-87 15,-9 5-95-15,0 0-95 0,0 0-211 0,0 0-433 16,-4-7-501-16</inkml:trace>
        </inkml:traceGroup>
      </inkml:traceGroup>
      <inkml:traceGroup>
        <inkml:annotationXML>
          <emma:emma xmlns:emma="http://www.w3.org/2003/04/emma" version="1.0">
            <emma:interpretation id="{33098BCD-F987-42B0-BAA9-853880A6217A}" emma:medium="tactile" emma:mode="ink">
              <msink:context xmlns:msink="http://schemas.microsoft.com/ink/2010/main" type="line" rotatedBoundingBox="5430,14615 6509,14414 6604,14925 5525,15126"/>
            </emma:interpretation>
          </emma:emma>
        </inkml:annotationXML>
        <inkml:traceGroup>
          <inkml:annotationXML>
            <emma:emma xmlns:emma="http://www.w3.org/2003/04/emma" version="1.0">
              <emma:interpretation id="{F087DA00-EE04-4537-B965-54E1EA97A288}" emma:medium="tactile" emma:mode="ink">
                <msink:context xmlns:msink="http://schemas.microsoft.com/ink/2010/main" type="inkWord" rotatedBoundingBox="5430,14615 6509,14414 6604,14925 5525,15126"/>
              </emma:interpretation>
              <emma:one-of disjunction-type="recognition" id="oneOf4">
                <emma:interpretation id="interp20" emma:lang="en-US" emma:confidence="0.5">
                  <emma:literal>20</emma:literal>
                </emma:interpretation>
                <emma:interpretation id="interp21" emma:lang="en-US" emma:confidence="0.5">
                  <emma:literal>2 o</emma:literal>
                </emma:interpretation>
                <emma:interpretation id="interp22" emma:lang="en-US" emma:confidence="0">
                  <emma:literal>2 O</emma:literal>
                </emma:interpretation>
                <emma:interpretation id="interp23" emma:lang="en-US" emma:confidence="0">
                  <emma:literal>2 0</emma:literal>
                </emma:interpretation>
                <emma:interpretation id="interp24" emma:lang="en-US" emma:confidence="0">
                  <emma:literal>Q o</emma:literal>
                </emma:interpretation>
              </emma:one-of>
            </emma:emma>
          </inkml:annotationXML>
          <inkml:trace contextRef="#ctx0" brushRef="#br0" timeOffset="4141.8541">4518 7360 98 0,'0'0'461'0,"-14"-1"-82"0,14 1-78 15,0 0-18-15,-9-6-38 0,9 6-31 0,0 0-37 16,-9-8-20-16,9 8-27 0,0 0-22 0,-6-7-3 16,6 7-16-16,0 0-15 0,-5-9-10 0,5 9-9 15,0 0-11-15,4-10 5 0,-4 10 8 0,0 0-4 16,7-8-1-16,-7 8-6 0,5-6-1 0,-5 6-15 16,6-4 12-16,-6 4 5 0,0 0 1 0,13-4 6 15,-13 4-3-15,0 0 0 0,17-1-11 0,-17 1 2 16,12 3 2-16,-12-3 9 0,14 4-3 0,-14-4-1 15,13 9-1-15,-7-2 3 0,-1 0 7 0,2 2-5 16,-2-1 1-16,0 2-1 0,-1-1 3 0,-1 3-4 16,-2-2-1-16,2 3-1 0,-3-2-5 0,-4 4 4 15,2-4-8-15,-1 3-3 0,-4 3 14 0,2 0-27 0,-3-3 14 16,-2 3-29-16,-2 0 22 0,0-3-27 16,2 3 23-16,-8 0-28 0,2-3 19 0,1 3-22 15,-2-2 13-15,-4-1-13 0,3-2 21 0,1 0-23 0,1-1 16 16,-3-1-19-16,3-2 23 0,-1 2-23 0,-1-4 22 15,1 1-21-15,0-3 19 0,4-1-20 0,-2-1 23 16,0 0-27-16,15-2 26 0,-28-2-27 0,14 0 23 16,1-1-24-16,1 0 22 0,0-1-23 0,1 0 16 15,3 0-16-15,-1-4 22 0,1 4-23 0,-1-3 21 16,3 3-21-16,-1-3 0 0,7 7 1 0,-9-13 6 16,9 13 0-16,-4-11 3 0,4 11 0 0,-2-11 0 15,2 11 0-15,2-12-2 0,-2 12 5 0,3-11 2 16,-3 11-2-16,5-10 1 0,-5 10 1 0,6-7 2 15,-6 7-6-15,12-7 5 0,-12 7 0 0,12-6-2 16,-12 6 0-16,15-6 3 0,-15 6 0 0,18-1-7 16,-18 1 10-16,22 0-4 0,-22 0 4 0,24 0-4 15,-11 0 0-15,0 1 3 0,2 3-5 0,1-1 4 0,-3 0 2 16,3 0 0-16,0 1 16 0,-2 1-29 16,3-1 11-16,-1 3 21 0,0-1-23 0,-1 0 25 15,0-1-24-15,2 4 19 0,-4-2-24 0,0-1 24 16,1 2-25-16,-2-1 24 0,-1 0-24 0,1 0 22 0,0 0-23 15,-3 0 23-15,1 2-29 0,0-2 26 0,-2 0-22 16,3 1 21-16,-5-2-29 0,3 1 29 16,-1 0-25-16,1 0 19 0,-3 0-20 0,1 0 17 0,1-2-32 15,-8-5-1-15,14 9-50 0,-8-3-25 0,-6-6-63 16,13 5-41-16,-13-5-49 0,15 6-52 0,-15-6-10 16,14-2-61-16,-14 2-130 0,20-5-265 0,-12 2-293 15</inkml:trace>
          <inkml:trace contextRef="#ctx0" brushRef="#br0" timeOffset="4925.5182">4928 7376 289 0,'0'0'355'0,"-4"-9"-74"16,4 9-6-16,-2-11-76 0,2 11-4 0,0 0-61 15,-4-11 14-15,4 11-64 0,0 0 40 0,-3-7-58 0,3 7 38 16,0 0-12-16,0 0-3 0,-2-9-3 0,2 9-13 16,0 0 19-16,0 0 9 0,0 0 6 15,0 0-9-15,0 0 3 0,0 0-7 0,0 0 12 16,0 0 10-16,-8 7-3 0,8-7-9 0,-4 7-14 0,4-7 0 16,-1 12-4-16,1-12-12 0,-6 12-3 0,6-12 2 15,0 13 11-15,-1-5-5 0,1-8-6 0,-4 15-15 16,3-6-12-16,1 0-1 0,0-2-1 0,0 2 0 15,-1 1-5-15,1 1-5 0,0-3-4 0,-3 1 4 16,3 1 7-16,0-2 15 0,0 2-26 0,0 0 14 16,3-1-26-16,-3-1 19 0,0 2-22 0,1-3-13 15,-1-7 11-15,1 15 18 0,2-6-22 0,-3-9 17 16,2 15-22-16,-2-15 15 0,4 14-18 0,-4-14 19 16,3 12-22-16,-3-12 19 0,5 13-24 0,-5-13 12 15,4 9-7-15,-4-9 17 0,3 11-22 0,-3-11 20 16,5 8-19-16,-5-8 19 0,2 9-21 0,-2-9 24 15,3 7-21-15,-3-7 20 0,6 6-22 0,-6-6 20 16,0 0-27-16,12 5 22 0,-12-5-13 0,0 0 20 0,17 0-21 16,-17 0 18-16,0 0-20 0,18 0 19 15,-18 0-18-15,16-3 15 0,-16 3-16 0,11-4 16 16,-11 4-16-16,16-4 15 0,-16 4-15 0,14-6 12 16,-14 6-10-16,14-7 20 0,-14 7-22 0,14-6 16 0,-14 6-17 15,12-7 20-15,-12 7-19 0,14-9 17 16,-14 9-19-16,12-8 5 0,-12 8 2 0,9-10-4 15,-9 10 3-15,10-9 2 0,-3 3 0 0,-7 6 0 0,9-12 2 16,-4 6 0-16,-5 6-5 0,7-11 5 0,-2 4 3 16,-5 7 1-16,4-11-2 0,-1 4 2 0,-3 7 0 15,6-10-2-15,-6 10 4 0,2-13-2 0,-2 13 1 16,4-11 1-16,-4 11-2 0,4-13-1 0,-4 13-2 16,1-11 3-16,-1 11-1 0,2-14 1 0,-2 14 0 15,0-14 2-15,0 14-3 0,-2-13-4 0,2 13 12 16,-1-9 6-16,1 9 0 0,-4-12 4 0,4 12 5 15,-1-12-2-15,1 12-5 0,-4-8 5 0,4 8-14 16,-7-9 3-16,7 9-4 0,-5-7-3 0,5 7 2 16,-7-9-3-16,7 9 0 0,-10-6 0 0,10 6-5 15,-11-9 0-15,11 9-1 0,-14-3 1 0,14 3 0 16,-15-5 4-16,15 5-4 0,-13-6-2 0,13 6-3 16,-16-3-2-16,16 3-13 0,-17-3-9 0,17 3-28 15,-18-4-38-15,18 4-45 0,-21-1-57 0,21 1-75 16,-19-4-59-16,19 4-57 0,-20-3-112 0,20 3-554 15,-21-4-671-15</inkml:trace>
        </inkml:traceGroup>
      </inkml:traceGroup>
    </inkml:traceGroup>
    <inkml:traceGroup>
      <inkml:annotationXML>
        <emma:emma xmlns:emma="http://www.w3.org/2003/04/emma" version="1.0">
          <emma:interpretation id="{39FFDF78-9F1F-47A9-A70F-DD859942B710}" emma:medium="tactile" emma:mode="ink">
            <msink:context xmlns:msink="http://schemas.microsoft.com/ink/2010/main" type="paragraph" rotatedBoundingBox="4287,15490 11008,15498 11007,16258 4286,162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186455-9780-4336-8E0B-B83B9E10E93E}" emma:medium="tactile" emma:mode="ink">
              <msink:context xmlns:msink="http://schemas.microsoft.com/ink/2010/main" type="line" rotatedBoundingBox="4287,15490 11008,15498 11007,16258 4286,16249">
                <msink:destinationLink direction="with" ref="{482D488F-A203-452B-965E-FCE55DD87C6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58630AA-6CB9-4DBE-97C5-6329A9879820}" emma:medium="tactile" emma:mode="ink">
                <msink:context xmlns:msink="http://schemas.microsoft.com/ink/2010/main" type="inkWord" rotatedBoundingBox="4287,15607 5374,15609 5373,16251 4286,16249"/>
              </emma:interpretation>
              <emma:one-of disjunction-type="recognition" id="oneOf5">
                <emma:interpretation id="interp25" emma:lang="en-US" emma:confidence="0.5">
                  <emma:literal>PX</emma:literal>
                </emma:interpretation>
                <emma:interpretation id="interp26" emma:lang="en-US" emma:confidence="0">
                  <emma:literal>PXX</emma:literal>
                </emma:interpretation>
                <emma:interpretation id="interp27" emma:lang="en-US" emma:confidence="0">
                  <emma:literal>PSX</emma:literal>
                </emma:interpretation>
                <emma:interpretation id="interp28" emma:lang="en-US" emma:confidence="0">
                  <emma:literal>POX</emma:literal>
                </emma:interpretation>
                <emma:interpretation id="interp29" emma:lang="en-US" emma:confidence="0">
                  <emma:literal>Pix</emma:literal>
                </emma:interpretation>
              </emma:one-of>
            </emma:emma>
          </inkml:annotationXML>
          <inkml:trace contextRef="#ctx0" brushRef="#br0" timeOffset="11532.4355">2966 8447 319 0,'0'0'335'0,"0"0"-69"0,0 0-54 16,0-10-13-16,0 10-53 0,0 0 1 0,0 0-36 15,0 0 15-15,0 0-37 0,0 0 32 0,0-9-44 16,0 9 37-16,0 0-48 0,0 0 36 0,0 0-47 16,0 0 50-16,0 0-44 0,0 0 80 0,0 0-2 15,4 7 16-15,-4-7-17 0,1 13 17 0,-1-13-17 16,0 17 6-16,0-6-9 0,0 0-17 0,0 4-5 0,0-2-2 16,0 2 2-16,0 2-5 0,0 0-7 0,0 1 2 15,-1 3-7-15,-3-1-12 0,4 3-11 16,0-2-14-16,-2 3-9 0,-2-2-9 0,2 1-7 15,0-1-7-15,0 2-3 0,0-4-7 0,-2 2 0 0,3 1-4 16,-3-5-4-16,3 0-6 0,-1-1 14 0,-2-2-13 16,3-3 9-16,-2 3-13 0,2-3 8 0,1-2-12 15,-1-1 6-15,-2 1-11 0,3-10 26 0,-1 12-37 16,1-12-17-16,0 13-51 0,0-13-54 0,0 0-70 16,-6 10-38-16,6-10-73 0,0 0 31 0,0 0-60 15,0 0-46-15,-8-7-63 0,8 7-355 0,-3-12-350 16</inkml:trace>
          <inkml:trace contextRef="#ctx0" brushRef="#br0" timeOffset="12099.8547">2914 8643 86 0,'0'-10'310'0,"0"10"-57"0,-2-14-52 15,2 14-12-15,-4-8-39 0,4 8-8 0,-1-13-30 16,1 13 10-16,-3-11-31 0,3 11 5 0,0-12-43 0,0 12 26 16,3-12-15-16,-3 12 36 0,1-12-40 0,-1 12 26 15,6-12-54-15,-4 3 48 0,2 2-35 16,1-1 36-16,-3 0-35 0,6 1 27 0,-3 0-42 16,2-3 31-16,-1 5-50 0,1-3 44 0,-1 0-48 0,1 1 45 15,2 0-47-15,-2 0 44 0,2 0-51 0,-1 3 40 16,1-2-39-16,-1-1 46 0,2 1-48 0,-2 2 57 15,3 0-37-15,-1 0 34 0,-1-2-32 0,1 2 32 16,-10 4-33-16,16-5 26 0,-16 5-37 0,17-4 29 16,-17 4-29-16,18-4 26 0,-18 4-15 0,17 0 28 15,-17 0-18-15,13 2 27 0,-13-2-13 0,18 5 13 16,-18-5-20-16,18 9 30 0,-8-2-9 0,-1-2 7 16,-1 1-12-16,1 1 13 0,-1 0-12 0,-2 1 1 15,1 3 8-15,0-2-1 0,-3 0 3 0,4 2-6 16,-5-1-2-16,2 1 2 0,-1-1-2 0,-2 2-1 15,2-3-4-15,-2 1-6 0,-2 0-3 0,0-2-2 16,0 3-1-16,0-2-6 0,-2 0 3 0,-2 0-4 16,3 0-3-16,-4 1-4 0,5-3-3 0,-5 0 1 15,-2 3-7-15,2-1 1 0,-3-4-2 0,-1 3-3 0,1-3-3 16,-2 2-3-16,0-3 4 0,1 2-6 16,-6-2 3-16,4-1-3 0,-2 1 0 0,-3-1-2 15,3-3-1-15,-2 1 2 0,1 1 15 0,-2-2-20 0,16 0-1 16,-28 1 0-16,28-1 0 0,-25-1-6 0,25 1 4 15,-23 0-7-15,23 0-8 0,-22-2-30 0,22 2-36 16,-18 0-28-16,18 0-47 0,-16-1-52 0,16 1-44 16,-14 0-28-16,14 0-56 0,0 0-82 0,-12-5-513 15,12 5-511-15</inkml:trace>
          <inkml:trace contextRef="#ctx0" brushRef="#br0" timeOffset="12999.6628">3990 8581 309 0,'0'0'362'0,"0"-10"-91"0,0 10-18 0,0 0-62 16,-1-11-3-16,1 11-67 0,0 0 18 0,-3-9-73 15,3 9 43-15,0 0-49 0,0 0 27 0,0 0-49 16,-1-9 31-16,1 9-34 0,0 0 43 0,0 0-35 15,0 0 55-15,0 0-45 0,0 0 42 0,-12 5-11 16,12-5-10-16,-5 5-1 0,5-5 0 0,-8 11 2 16,8-11 0-16,-10 12 5 0,5-5 6 0,-2 1 0 15,1 1 1-15,-3 1-1 0,2 0-4 0,-1 0-3 16,-2 3-5-16,0-2-9 0,1 3 6 0,-6 0-6 16,4-3-9-16,-1 3-10 0,-1-1-7 0,1 2-9 15,-2-2-7-15,1 0-1 0,2 2-6 0,-2-5-2 16,1 5-4-16,-2-4-3 0,2 2 5 0,0-2-12 15,3 1 5-15,0-4 1 0,-1 1-4 0,2-2-4 16,2 0 5-16,1-2-6 0,-1 2-7 0,6-7 5 0,-10 8-4 16,10-8-9-16,-6 5-25 0,6-5-49 0,-7 9-80 15,7-9-40-15,0 0-44 0,0 0-54 0,0 0-34 16,0-9-105-16,0 9-297 0,9-9-253 16</inkml:trace>
          <inkml:trace contextRef="#ctx0" brushRef="#br0" timeOffset="12619.9815">3582 8563 415 0,'0'0'345'0,"0"0"-31"15,0 0-69-15,0-11 2 0,0 11-31 0,0 0-10 0,0 0-14 16,0 0-21-16,0 0-21 0,0 0-3 0,5-6-1 16,-5 6-5-16,0 0 5 0,0 0 26 0,0 0 15 15,0 0 3-15,0 0-5 0,16 0-16 16,-16 0-21-16,0 0-9 0,13 2-7 0,-13-2-7 0,11 4-9 15,-11-4-16-15,12 8-3 0,-12-8 2 0,12 10-18 16,-3-6 2-16,-1 1-20 0,2 3-1 0,-2 0-18 16,2 2 8-16,0-1-16 0,-2 0 5 0,4 3-14 15,-1 0 4-15,1 1-8 0,-2 1-9 0,2-2 5 16,0 2-3-16,-2 1-9 0,2-1 1 0,-1-3-1 16,2 5-1-16,-1-5-2 0,1 4 4 0,1-4-4 15,-1 2 0-15,-1-2-2 0,-1 0 4 0,1-1-6 16,-3 0-1-16,-1-3 5 0,2 3-4 0,-3-3-3 15,-1 0-5-15,-6-7-6 0,12 11-9 0,-12-11-17 16,10 10-6-16,-10-10-18 0,7 6-22 0,-7-6-28 16,6 6-43-16,-6-6-66 0,0 0-27 0,0 0-82 15,0 0 44-15,0 0-40 0,0 0 12 0,0 0-52 16,0 0-121-16,-2-9-286 0,2 9-291 0</inkml:trace>
        </inkml:traceGroup>
        <inkml:traceGroup>
          <inkml:annotationXML>
            <emma:emma xmlns:emma="http://www.w3.org/2003/04/emma" version="1.0">
              <emma:interpretation id="{0C48E3DD-A837-4D21-8972-DDDDC46D23B0}" emma:medium="tactile" emma:mode="ink">
                <msink:context xmlns:msink="http://schemas.microsoft.com/ink/2010/main" type="inkWord" rotatedBoundingBox="5673,15706 6129,15707 6128,16204 5672,16203"/>
              </emma:interpretation>
              <emma:one-of disjunction-type="recognition" id="oneOf6">
                <emma:interpretation id="interp30" emma:lang="en-US" emma:confidence="0.5">
                  <emma:literal>G</emma:literal>
                </emma:interpretation>
                <emma:interpretation id="interp31" emma:lang="en-US" emma:confidence="0">
                  <emma:literal>%</emma:literal>
                </emma:interpretation>
                <emma:interpretation id="interp32" emma:lang="en-US" emma:confidence="0">
                  <emma:literal>£</emma:literal>
                </emma:interpretation>
                <emma:interpretation id="interp33" emma:lang="en-US" emma:confidence="0">
                  <emma:literal>E</emma:literal>
                </emma:interpretation>
                <emma:interpretation id="interp34" emma:lang="en-US" emma:confidence="0">
                  <emma:literal>(</emma:literal>
                </emma:interpretation>
              </emma:one-of>
            </emma:emma>
          </inkml:annotationXML>
          <inkml:trace contextRef="#ctx0" brushRef="#br0" timeOffset="13674.0505">4535 8526 233 0,'11'-3'380'16,"-11"3"-74"-16,0 0-65 0,0 0-25 0,0 0-62 15,7-6 3-15,-7 6-44 0,0 0 12 0,0 0-53 0,5-7 22 16,-5 7-42-16,0 0 27 0,0 0-52 16,0 0 53-16,1-8-43 0,-1 8 41 0,0 0-48 15,0 0 49-15,-1-8-12 0,1 8-1 0,0 0-51 0,0 0 45 16,0 0-53-16,-4-9 45 0,4 9-55 0,0 0 51 15,0 0-47-15,-5-6 44 0,5 6-53 0,0 0 46 16,0 0-51-16,-13-4 47 0,13 4-41 16,0 0 51-16,0 0-41 0,-17 0 46 0,17 0-37 0,0 0 41 15,-17 3-42-15,17-3 33 0,-11 2-19 0,11-2 34 16,-13 7-20-16,13-7 30 0,-17 9-28 0,7-2 9 16,2-3 10-16,-3 6 3 0,1-3 10 0,0 2-1 15,1 0-3-15,-2 1-2 0,0 2-5 0,0 1-7 16,0 0-12-16,3 0 7 0,-1 3 1 0,-2 0-1 15,4-4 0-15,0 5 3 0,1 0-6 0,1-3-10 16,1 1 1-16,-3 1 3 0,6-3 2 0,-2 4 0 16,2-2-5-16,1-1-5 0,1 1-5 0,2-1-4 15,-2 0-6-15,1 1 0 0,3-3-4 0,-4 0 2 16,3 0-6-16,2 0 0 0,-2-2 3 0,3 1 0 16,-2-1-2-16,1-2-1 0,1 0-3 0,3 0 4 15,-3-3 0-15,3 1-5 0,0-1-3 0,-2-1 2 16,-8-4-1-16,18 4 2 0,-18-4-7 0,22 2 0 0,-22-2 3 15,18-2 1-15,-18 2-2 0,21-3 1 0,-21 3-1 16,18-5 0-16,-18 5-1 0,17-6 1 16,-17 6 0-16,13-7 2 0,-13 7-1 0,12-3-3 15,-12 3 2-15,11-6-2 0,-11 6 1 0,9-4-3 0,-9 4 1 16,0 0-6-16,8-6-8 0,-8 6-13 0,0 0-28 16,7-5-33-16,-7 5-27 0,0 0-33 0,0 0-51 15,0 0-25-15,-2-9 3 0,2 9-14 0,0 0-43 16,0 0-10-16,-5-5-50 0,5 5-474 0,-4-8-346 15</inkml:trace>
          <inkml:trace contextRef="#ctx0" brushRef="#br0" timeOffset="14103.9848">4699 8705 187 0,'0'0'421'0,"3"-10"-79"0,-3 10-36 15,0 0-52-15,1-9-28 0,-1 9-28 0,0 0-28 16,0 0-19-16,1-9-27 0,-1 9-19 0,0 0-17 0,0 0-11 16,0 0-8-16,0 0-11 0,0 0 10 15,0 0-9-15,0 0-1 0,0 0 1 0,-15 0-2 16,15 0-14-16,0 0 20 0,-8 7 9 0,8-7-7 0,-5 6-5 16,5-6-3-16,-3 5-2 0,3-5-8 0,-4 10-6 15,4-10-6-15,-1 8 3 0,1-8-1 16,-4 8-4-16,4-8-2 0,0 9-8 0,0-9 2 15,4 9-8-15,-4-9 1 0,1 6-2 0,-1-6-1 0,7 8-4 16,-7-8 1-16,0 0 3 0,11 5-9 0,-11-5 2 16,0 0-1-16,15 0 1 0,-15 0-7 0,9-2 6 15,-9 2-2-15,10-5-4 0,-10 5 3 0,10-9 0 16,-10 9-1-16,8-8-4 0,-8 8 2 0,5-10 1 16,-5 10-6-16,2-11 8 0,-2 11-4 0,0-10 0 15,0 10-6-15,-2-9 7 0,2 9-2 0,-4-10-8 16,4 10 4-16,-3-5-1 0,3 5-6 0,0 0-8 15,-12-5-5-15,12 5-11 0,0 0-34 0,-17 1-22 16,17-1-25-16,-12 6-10 0,12-6-28 0,-11 3-29 16,11-3-29-16,-9 7-19 0,9-7-30 0,-7 4-71 15,7-4-316-15,0 0-159 0</inkml:trace>
        </inkml:traceGroup>
        <inkml:traceGroup>
          <inkml:annotationXML>
            <emma:emma xmlns:emma="http://www.w3.org/2003/04/emma" version="1.0">
              <emma:interpretation id="{BED21F8C-0F26-4971-A255-E897915C1D78}" emma:medium="tactile" emma:mode="ink">
                <msink:context xmlns:msink="http://schemas.microsoft.com/ink/2010/main" type="inkWord" rotatedBoundingBox="6351,15655 6587,15656 6586,16246 6350,16245"/>
              </emma:interpretation>
              <emma:one-of disjunction-type="recognition" id="oneOf7">
                <emma:interpretation id="interp35" emma:lang="en-US" emma:confidence="0.5">
                  <emma:literal>?</emma:literal>
                </emma:interpretation>
                <emma:interpretation id="interp36" emma:lang="en-US" emma:confidence="0">
                  <emma:literal>F</emma:literal>
                </emma:interpretation>
                <emma:interpretation id="interp37" emma:lang="en-US" emma:confidence="0">
                  <emma:literal>Z</emma:literal>
                </emma:interpretation>
                <emma:interpretation id="interp38" emma:lang="en-US" emma:confidence="0">
                  <emma:literal>f</emma:literal>
                </emma:interpretation>
                <emma:interpretation id="interp3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4522.1139">4968 8578 191 0,'0'0'452'0,"0"0"-52"0,4-6-98 0,-4 6-1 0,0 0-46 15,3-8-39-15,-3 8-31 0,0 0-78 0,0 0 30 16,0 0-66-16,0 0 52 0,0 0-8 0,1-9 16 15,-1 9-6-15,0 0-14 0,0 0-1 0,0 0-1 16,0-8-5-16,0 8-16 0,0 0-6 0,3-8-6 16,-3 8-2-16,0 0-4 0,1-12-18 0,-1 12 5 15,4-7-20-15,-4 7 3 0,2-10-18 0,-2 10 1 16,7-11-9-16,-7 11 6 0,10-12-13 0,-3 7 6 16,-7 5-9-16,11-12 9 0,-2 5-10 0,-1 2 10 15,1 1-20-15,-1-2 15 0,2 1-12 0,-10 5 11 16,15-8-13-16,-15 8 11 0,16-5-12 0,-16 5 14 15,17-6-14-15,-17 6 13 0,17 0-12 0,-17 0 10 16,18 0-12-16,-18 0 14 0,17 6-15 0,-17-6 15 16,13 8-8-16,-5-1 5 0,-6 0-13 0,3 0 1 0,-1 3-3 15,-1-1-14-15,-3 0-33 0,0 3-51 16,0-4-24-16,0 5-33 0,-3-3-9 0,-1 2-27 16,1-2-28-16,1 1-40 0,-4 0-23 0,4-3-74 15,-1 0-322-15,-3-3-198 0</inkml:trace>
          <inkml:trace contextRef="#ctx0" brushRef="#br0" timeOffset="14939.8849">5010 8609 297 0,'0'0'374'0,"0"0"-66"15,0 0-67-15,0 0-20 0,0 0-57 0,0 0 9 0,0 0-53 16,0 0 20-16,-12-4-3 0,12 4-2 16,0 0-13-16,0 0-29 0,0 0 17 0,-3 7 1 15,3-7 0-15,-3 7 5 0,3-7-18 0,-4 10 2 16,4-10-4-16,-3 13-10 0,3-13 6 0,-1 13-4 16,-3-4-6-16,4-9-4 0,0 17 6 0,0-7-4 15,-1-1-3-15,1-1 5 0,0 3-2 0,0 0-3 16,0-1-4-16,1 4 4 0,-1-3-1 0,0 2-18 0,1-1-5 15,2 0-9-15,-2 0-9 0,-1 0-5 0,1 0-9 16,-1 0-2-16,2 1 7 0,0-2-14 16,-2-2-6-16,2 3 4 0,-2-4-4 0,0 4-1 15,0-3 1-15,0-1-1 0,1 2-3 0,-1-10 0 0,0 15-2 16,0-15 0-16,0 15-5 0,0-15-3 0,0 12-6 16,0-12-1-16,0 10-18 0,0-10-8 0,0 0-32 15,0 11-17-15,0-11-52 0,0 0-35 0,-1 9-79 16,1-9 41-16,0 0-52 0,0 0 15 0,0 0-28 15,0 0-21-15,0 0-56 0,0 0-345 0,0 0-208 16</inkml:trace>
          <inkml:trace contextRef="#ctx0" brushRef="#br0" timeOffset="15289.9441">4990 8854 375 0,'0'0'322'0,"0"0"-73"0,0 0 11 0,0 0-61 16,-4-7 9-16,4 7-53 0,0 0 26 0,0 0-13 15,0 0-30-15,0 0-43 0,0 0 21 0,0 0-14 16,0 0-16-16,0 0-3 0,0 0-10 0,0 0-10 0,0 0-4 16,0 0-1-16,0 0-4 0,0-10-9 0,0 10 1 15,0 0-5-15,0 0-2 0,0 0-3 0,17-2 0 16,-17 2-5-16,17-2-3 0,-17 2 0 15,17-2 5-15,-17 2-3 0,17-1 0 0,-17 1-4 0,19-2-1 16,-19 2-10-16,21-4 2 0,-21 4 2 0,19-1-3 16,-19 1-1-16,18-4-2 0,-18 4-1 0,20-3-8 15,-20 3 6-15,14-2-1 0,-14 2-3 0,12-3 0 16,-12 3 4-16,0 0-6 0,15-2-6 0,-15 2 1 16,0 0 1-16,12-2-2 0,-12 2-9 0,0 0-45 15,0 0-72-15,0 0-53 0,0 0-101 0,0 0-131 16,0 0-408-16,0 0-355 0</inkml:trace>
        </inkml:traceGroup>
        <inkml:traceGroup>
          <inkml:annotationXML>
            <emma:emma xmlns:emma="http://www.w3.org/2003/04/emma" version="1.0">
              <emma:interpretation id="{7D4B2F59-0F9B-4F78-8C5B-DE95F2101D9D}" emma:medium="tactile" emma:mode="ink">
                <msink:context xmlns:msink="http://schemas.microsoft.com/ink/2010/main" type="inkWord" rotatedBoundingBox="7141,15826 7491,15827 7490,16015 7140,16014"/>
              </emma:interpretation>
              <emma:one-of disjunction-type="recognition" id="oneOf8">
                <emma:interpretation id="interp40" emma:lang="en-US" emma:confidence="0.5">
                  <emma:literal>=</emma:literal>
                </emma:interpretation>
                <emma:interpretation id="interp41" emma:lang="en-US" emma:confidence="0">
                  <emma:literal>_</emma:literal>
                </emma:interpretation>
                <emma:interpretation id="interp42" emma:lang="en-US" emma:confidence="0">
                  <emma:literal>-</emma:literal>
                </emma:interpretation>
                <emma:interpretation id="interp43" emma:lang="en-US" emma:confidence="0">
                  <emma:literal>I</emma:literal>
                </emma:interpretation>
                <emma:interpretation id="interp44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16131.8228">5759 8626 512 0,'0'0'415'15,"0"0"-64"-15,0 0-54 0,0 0-41 0,0 0-21 16,0 0-7-16,10-3-33 0,-10 3-14 0,0 0-19 15,0 0-5-15,0 0-11 0,0 0-14 0,0 0-3 16,0 0-14-16,0 0-7 0,0 0-12 0,0 0-2 16,0 0-8-16,0 0-14 0,12-4 9 0,-12 4 4 15,0 0-2-15,0 0-1 0,16 0-10 0,-16 0-9 0,12 0-15 16,-12 0-1-16,17 0-13 0,-17 0-4 16,18-3-4-16,-18 3-7 0,19-2-2 0,-19 2-9 15,22-2 3-15,-22 2-1 0,23-1-2 0,-23 1 1 16,22 0-8-16,-22 0 2 0,23-4 2 0,-23 4-1 0,23-2-1 15,-23 2 0-15,24-2-2 0,-24 2-2 0,20-2 0 16,-20 2-3-16,19-2 2 0,-19 2-9 16,12-1 0-16,-12 1-11 0,16 0-20 0,-16 0-42 0,0 0-37 15,14-3-51-15,-14 3-51 0,0 0-19 0,0 0-32 16,0 0-51-16,16 0-30 0,-16 0-66 0,0 0-343 16,0 0-280-16</inkml:trace>
          <inkml:trace contextRef="#ctx0" brushRef="#br0" timeOffset="16547.7083">5804 8765 234 0,'0'0'329'0,"0"0"-27"0,-11 4-38 15,11-4-33-15,0 0-35 0,-12 3-23 0,12-3-30 0,0 0-28 16,0 0-5-16,-12 3-13 0,12-3-9 16,0 0-8-16,0 0-10 0,0 0-5 0,0 0-13 15,0 0 8-15,-11 3-8 0,11-3 0 0,0 0-5 16,0 0 0-16,0 0 9 0,0 0 0 0,0 0-5 0,11 4-8 16,-11-4-8-16,0 0-10 0,18 0-5 0,-18 0 7 15,17 1-10-15,-17-1-2 0,21-1-4 16,-21 1-1-16,19 0-6 0,-19 0-3 0,28 0 5 0,-15-2 2 15,3 2-3-15,0 0-3 0,-3-2 1 0,2 2-3 16,0-2-4-16,-1 2 10 0,-14 0-1 0,26-1-3 16,-15-2-2-16,-11 3-1 0,18 0 0 0,-18 0-1 15,20 0-1-15,-20 0 6 0,14-1-1 0,-14 1-1 16,0 0 1-16,17 1-3 0,-17-1-4 0,0 0 3 16,0 0-3-16,17 0-4 0,-17 0-16 0,0 0-20 15,0 0-24-15,0 0-32 0,0 0-55 0,11 3-70 16,-11-3-67-16,0 0-116 0,0 0-175 0,0 0-97 15</inkml:trace>
        </inkml:traceGroup>
        <inkml:traceGroup>
          <inkml:annotationXML>
            <emma:emma xmlns:emma="http://www.w3.org/2003/04/emma" version="1.0">
              <emma:interpretation id="{8489D087-8FF4-44F7-AB2D-E596B4D662EB}" emma:medium="tactile" emma:mode="ink">
                <msink:context xmlns:msink="http://schemas.microsoft.com/ink/2010/main" type="inkWord" rotatedBoundingBox="8049,15494 11008,15498 11007,16159 8048,16155"/>
              </emma:interpretation>
              <emma:one-of disjunction-type="recognition" id="oneOf9">
                <emma:interpretation id="interp45" emma:lang="en-US" emma:confidence="0.5">
                  <emma:literal>Amount</emma:literal>
                </emma:interpretation>
                <emma:interpretation id="interp46" emma:lang="en-US" emma:confidence="0">
                  <emma:literal>Amounts</emma:literal>
                </emma:interpretation>
                <emma:interpretation id="interp47" emma:lang="en-US" emma:confidence="0">
                  <emma:literal>Amounted</emma:literal>
                </emma:interpretation>
                <emma:interpretation id="interp48" emma:lang="en-US" emma:confidence="0">
                  <emma:literal>Amount's</emma:literal>
                </emma:interpretation>
                <emma:interpretation id="interp49" emma:lang="en-US" emma:confidence="0">
                  <emma:literal>Amounts'</emma:literal>
                </emma:interpretation>
              </emma:one-of>
            </emma:emma>
          </inkml:annotationXML>
          <inkml:trace contextRef="#ctx0" brushRef="#br0" timeOffset="17327.726">6763 8454 204 0,'0'0'450'16,"5"-7"-92"-16,-5 7-82 0,0 0-17 0,7-12-73 15,-7 12 19-15,0 0-74 0,5-5 19 0,-5 5-67 16,0 0 32-16,0 0-5 0,0 0-44 0,0 0 49 16,0 0-12-16,1 8 2 0,-1-8-3 0,-1 13 0 15,1-13-4-15,-4 16-11 0,3-7-9 0,-2 1-4 16,2 3 5-16,-2-2 12 0,0 3-2 0,-3 1-5 15,5-2-12-15,-4 6 25 0,0-2-22 0,2 4-6 16,-2-3-9-16,0 1-8 0,-2 1-7 0,2-2-11 16,0 3-2-16,0-2-6 0,0-3-1 0,-2 4-6 15,3-2-2-15,2-1-4 0,-2-5-10 0,-1 4 11 16,3-6-14-16,0 4 7 0,-1-6-4 0,1 4 5 16,-2-5-9-16,4-7 5 0,-2 16 2 0,2-16 13 15,-3 11 3-15,3-11 7 0,-2 10 0 0,2-10-10 16,0 0 3-16,0 0-4 0,0 0-5 0,0 0-3 15,0 0-1-15,0 0 0 0,0 0-5 0,3-11-4 16,-3 11 4-16,4-13 0 0,0 4-1 0,-2-2-2 16,2-1 1-16,-3 0 0 0,5-1 12 0,-3-3-15 0,0 1-2 15,1-1 0-15,1-2 0 0,-2 0 1 0,2 0-3 16,-1-3-3-16,0 3 8 0,1-2-4 16,0 1 0-16,0 1 0 0,2-1-2 0,-1 0 4 0,2 1-1 15,-2-1 2-15,2 3-4 0,-3-2 5 0,2 1-2 16,2 4 0-16,-4-1-4 0,1 3 5 0,0-2-3 15,-3 4 4-15,5-4-8 0,-5 6 8 0,2-3-6 16,0 3 5-16,-5 7-5 0,7-15 6 0,-7 15-8 16,6-9 5-16,-6 9 1 0,5-10 0 0,-5 10-6 15,7-7 5-15,-7 7-4 0,0 0 7 0,9-5-3 16,-9 5 3-16,0 0-5 0,11 6 2 0,-11-6 1 16,8 10 7-16,-3-4-8 0,2 1 7 0,-3 3 0 15,2-2-2-15,-1 5-1 0,2-2 8 0,-1 2-1 16,0 2 3-16,0 1 0 0,0 1 5 0,1 2 2 15,1-4-3-15,-2 3 9 0,1 0 26 0,-1 3-17 16,-1-3-3-16,2 0-4 0,-2 2-9 0,0-1 1 16,0 0-2-16,-2-2-1 0,2 1-3 0,0 0-4 15,-1-1 0-15,-1-2 0 0,1 1-5 0,-3-3 1 16,3-1 3-16,-3 1-3 0,3-2 0 0,-1-1-2 16,-3-1-1-16,3-2-3 0,-1 3-1 0,-2-10-4 15,1 12-3-15,-1-12-12 0,4 13-14 0,-4-13-19 0,1 9-19 16,-1-9-24-16,4 10-27 0,-4-10-61 0,0 0-57 15,0 8-55-15,0-8 16 0,0 0-65 0,0 0-23 16,-9 5-80-16,9-5-300 0,0 0-259 16</inkml:trace>
          <inkml:trace contextRef="#ctx0" brushRef="#br0" timeOffset="17639.8141">6746 8806 453 0,'0'0'341'0,"-11"-7"-75"0,11 7-1 16,-11-8-48-16,11 8-31 0,-5-6-36 0,5 6-24 15,0 0-24-15,-6-9-27 0,6 9-8 0,6-5-15 16,-6 5-11-16,9-6-8 0,-9 6-6 0,15-5-2 0,-15 5-14 16,20-6 7-16,-20 6-6 0,24-3-1 15,-11 0-4-15,2 2-2 0,-2-1 9 0,4-1-18 16,-2 1 8-16,0 1 3 0,1 1-2 0,1-2-2 15,-1 2-1-15,-2-1 4 0,2-1-10 0,-2 2 7 0,1 0-2 16,-15 0 3-16,24 0-4 0,-24 0 1 16,22-2-1-16,-22 2-3 0,18-2 1 0,-18 2 5 15,15-1-2-15,-15 1 3 0,0 0-7 0,18-2 2 0,-18 2-7 16,0 0-6-16,13-1-27 0,-13 1-46 0,0 0-80 16,12-2-90-16,-12 2-359 0,0 0-124 0</inkml:trace>
          <inkml:trace contextRef="#ctx0" brushRef="#br0" timeOffset="18554.5118">7260 8657 271 0,'2'-10'442'0,"-2"10"-136"0,0 0-21 15,0 0-89-15,0 0-1 0,2-7-78 0,-2 7 15 16,0 0-57-16,0 0 21 0,0 0-57 0,0 0 29 15,0 0-32-15,0 0 48 0,0 0-12 0,0 0-12 16,3 9-11-16,-3-9-5 0,4 10 2 0,-4-10 3 16,1 12-10-16,0-4-3 0,-1-8-4 0,4 15-7 15,-4-7 6-15,4 0 3 0,-3 0-8 0,1 1 6 16,-2 0-47-16,0 0 48 0,0-9-45 0,1 16 48 16,-1-6-51-16,0-10 46 0,0 14-41 0,0-14 44 0,0 14-48 15,0-14 44-15,0 12-44 0,0-12 16 16,0 12-13-16,0-12 40 0,-1 8-40 0,1-8 43 15,0 0-28-15,0 9 47 0,0-9-34 0,0 0 24 16,0 0-35-16,0 0 28 0,0 0-37 0,0 0 32 0,0 0-34 16,0 0 30-16,0 0-10 0,0-10 0 0,0 10 1 15,0-11-2-15,0 11-3 0,-2-13 0 0,2 13 2 16,2-17-13-16,-2 17 6 0,3-17-2 0,-3 8 0 16,2 0-7-16,-2 0-5 0,1-2 10 0,3 3-6 15,-3-2 2-15,2 2 0 0,-1 2 0 0,2-4 2 16,-1 4-8-16,-3 6 5 0,9-13 0 0,-9 13 2 15,8-11-1-15,-8 11 4 0,9-9-5 0,-9 9-5 16,11-10 8-16,-11 10 1 0,12-1-2 0,-12 1 0 16,9-7 0-16,-9 7 1 0,0 0-6 0,20 1 6 15,-20-1 3-15,12 4-2 0,-12-4 1 0,13 6-4 16,-13-6 5-16,12 9-6 0,-5-4 3 0,0 2 8 16,0 0-8-16,1 0 2 0,-3 0 0 0,1-1-2 15,-1 2-5-15,-1-2 1 0,1 1 5 0,-2 2 1 16,-3-9-1-16,9 13 0 0,-9-13 0 0,7 13-35 15,-7-13 40-15,5 11 6 0,-5-11-28 0,2 10 34 16,-2-10-25-16,4 9 38 0,-4-9-31 0,1 7 35 16,-1-7 3-16,0 0-22 0,4 9 30 0,-4-9-17 0,0 0 27 15,0 0-2-15,3 10-3 0,-3-10-13 16,0 0-1-16,0 0-11 0,0 0 0 0,0 0-6 16,0 0-2-16,0 0-2 0,0 0-6 0,-5-7 3 0,5 7-3 15,0 0 0-15,-2-12-1 0,2 12-1 0,-1-7-1 16,1 7-6-16,0-14 5 0,0 14-2 0,0-12-1 15,0 12-7-15,1-15 7 0,-1 15 1 0,4-13-7 16,-1 3 3-16,1 4 0 0,-2-1 0 0,2-2-4 16,3 3 5-16,-2-1 0 0,1-1-8 0,0 1 8 15,1 0-1-15,2-1-1 0,-2 3-5 0,3 1 7 16,-3-2-1-16,3 3-7 0,-10 3 5 0,17-8 3 16,-17 8-1-16,17-6-4 0,-17 6 4 0,15 0-1 15,-15 0-2-15,20 0 6 0,-20 0-1 0,16 6-1 16,-16-6-5-16,15 8 8 0,-5-5-3 0,-3 4 1 15,3-1 0-15,-2 2 1 0,-3-1-1 0,4 0-5 16,-3 3 5-16,0-1 0 0,-3-1-1 0,3 2-1 16,-1 0 3-16,-1 1-2 0,-3-3-4 0,3 2 5 15,-3-3-2-15,0 0 0 0,-1 4 2 0,3-3-3 0,-3-8 2 16,1 16 0-16,-1-16-2 0,-1 13-20 16,1-13 22-16,0 14-24 0,0-14 15 0,0 10-28 15,0-10 0-15,0 10-56 0,0-10-12 0,0 0-59 0,0 9 17 16,0-9-82-16,0 0-46 0,0 0-76 0,0 0-418 15,0 0-283-15</inkml:trace>
          <inkml:trace contextRef="#ctx0" brushRef="#br0" timeOffset="19066.4991">7950 8667 289 0,'0'0'332'16,"4"-7"-55"-16,-4 7-71 0,0 0-13 0,3-7-58 15,-3 7-11-15,0 0-40 0,0 0 5 0,3-7-38 16,-3 7 2-16,0 0-26 0,0 0 20 0,0 0-2 16,0 0 60-16,0 0 10 0,0 0 3 0,0 0-15 15,0 0-8-15,0 0-8 0,7 9-2 0,-7-9-2 16,-1 9 0-16,1-9-10 0,0 11 1 0,0-11 1 16,0 16 6-16,-3-7 4 0,3-1-6 0,0 2-3 15,0 1 1-15,0-1-6 0,0 1-6 0,0-1-6 16,0 1-11-16,3 1-6 0,-3-2-7 0,1 1-13 0,0-2 8 15,-1 1-10-15,4-2 16 0,-3 2-19 0,1-1 14 16,2-2-14-16,-3 3 11 0,-1-10-18 16,6 12 16-16,-6-12-17 0,5 13 15 0,-5-13-15 15,10 11 12-15,-10-11-15 0,9 6 5 0,-9-6-8 0,11 5 11 16,-11-5-16-16,16 0 10 0,-16 0-7 0,18-3 10 16,-9-1-15-16,0 0 15 0,1 1-16 0,2-2 15 15,-2 0-7-15,1-2 2 0,-4 0 0 0,4-1-6 16,-3-1 4-16,1 2-3 0,-2-4 1 0,2 1-4 15,-3-1 2-15,0-2 1 0,-3 1-6 0,1-1 5 16,-3-3 1-16,3 4-2 0,-4-3-7 0,0 0 4 16,-3-1 0-16,2 2-3 0,-2 1 2 0,-1-1-11 15,-1 0 16-15,0 3-14 0,-1-2 12 0,0 3-20 16,-1 2 12-16,-2-2-14 0,1 3 19 0,-1 0-19 16,0 2 15-16,0 0 4 0,-3 2-8 0,12 3-37 15,-23 0-6-15,23 0-18 0,-24 1-32 0,11 3-23 16,2 2-14-16,-1-3-17 0,1 4-22 0,0-3-35 15,1 4-32-15,-2-3-36 0,6 2-65 0,-1-1-254 16,1 0-120-16</inkml:trace>
          <inkml:trace contextRef="#ctx0" brushRef="#br0" timeOffset="19713.9428">8297 8574 435 0,'0'0'403'0,"9"-8"-85"15,-9 8-12-15,8-6-80 0,-8 6 13 0,5-6-74 16,-5 6 23-16,0 0-80 0,6-6 27 0,-6 6-72 16,0 0 36-16,0 0-61 0,7-7 23 0,-7 7-40 15,0 0 45-15,0 0-5 0,0 0 34 0,0 0-21 16,0 0 17-16,4 7-3 0,-4-7 10 0,0 0-5 15,-4 12-2-15,4-12-8 0,-1 11-1 0,1-11 1 16,-2 14 4-16,2-14 4 0,0 16-3 0,0-6 2 16,0-2 3-16,0 4-8 0,0-1-11 0,0 0-8 15,2 2 0-15,-2-2-3 0,0 3-2 0,3-2-5 16,-1 0-8-16,-1 2-8 0,2-4-9 0,-2 4-3 16,0-4-2-16,3 2-4 0,-1-2 0 0,1 4-6 15,-3-6 2-15,3 1-2 0,-2-2-2 0,4 1-1 16,-3-1-2-16,-3-7-1 0,8 12-4 0,-8-12 3 15,5 9-1-15,-5-9-1 0,12 6-3 0,-12-6 2 16,12 3-1-16,-12-3-5 0,15-1 4 0,-15 1-1 0,14-4-1 16,-5-2 0-16,-9 6 1 0,15-9 1 0,-5 4-8 15,-1-3 4-15,-1 3 0 0,-2-5-2 0,3-1 1 16,-1 2-2-16,-1 0 16 0,-2 0-23 0,0-2 3 16,1-2 0-16,0 3-1 0,-2-2 5 0,-2 0-2 15,2 0-1-15,-3 0 1 0,1 0-1 0,0-1 2 16,-1 4 1-16,1 0-1 0,-2-2-1 0,0 1 2 15,0 10-7-15,0-17 3 0,0 17 0 0,-3-12-1 16,3 12-1-16,0-12-2 0,0 12 1 0,-2-10-2 16,2 10-2-16,0 0 6 0,-3-10 2 0,3 10 1 15,0 0-1-15,0 0 1 0,-14 2 1 0,14-2-2 16,-8 10 3-16,8-10 1 0,-6 8 2 0,2 0-1 16,1 0-4-16,-1 0 5 0,2 4-1 0,-1 0 3 15,2-2 0-15,-1 1-3 0,0-1-4 0,2 0-7 16,2 1-6-16,-2 2-24 0,3-3-6 0,0 1-27 15,-2-1-28-15,1 2-37 0,4-3-41 0,-2 0-48 16,1 0-51-16,0-2 15 0,-1 3-58 0,4-6-53 16,-8-4-106-16,14 8-256 0,-14-8-242 0</inkml:trace>
          <inkml:trace contextRef="#ctx0" brushRef="#br0" timeOffset="20319.9934">8772 8626 431 0,'0'0'402'0,"1"-12"-84"16,-1 12-15-16,1-12-85 0,-1 12 23 0,0-8-36 16,0 8-37-16,0-7-40 0,0 7-19 0,0 0-72 15,0-12 38-15,0 12-13 0,0 0-11 0,0 0 18 16,0 0 29-16,0 0 4 0,0 0 1 0,0 0 6 16,0 0-3-16,0 0 8 0,0 0-7 0,0 12-3 15,0-12 0-15,0 12 0 0,3-4-2 0,-3-8-6 16,0 15-2-16,0-6 12 0,1 2-30 0,-1-4-1 15,0 4 2-15,0 0-6 0,2 0-4 0,-2 1-6 16,0 2-10-16,0-4-4 0,0 4-6 0,1-3-4 16,-1 0-7-16,3-2-2 0,-3 3-3 0,1-2-4 15,-1 0-5-15,1-1-2 0,-1 0-5 0,0 1-7 0,0-10 5 16,3 12 1-16,-3-12-1 0,0 13 0 16,0-13 0-16,1 9 0 0,-1-9-3 0,1 10 5 15,-1-10 0-15,0 0-3 0,4 9-3 0,-4-9 3 16,0 0-2-16,0 0-1 0,13-5 2 0,-13 5-3 0,10-7 0 15,-10 7 0-15,12-10-1 0,-7 3-5 0,2-2 4 16,-1 1 10-16,1 1-10 0,-1-5 14 16,1 3-21-16,2-3 15 0,-3 2-21 0,5-4 22 0,-4 1-20 15,2-1 2-15,-1 2 1 0,1 0 4 0,-2 2-4 16,0-3 0-16,0 5 5 0,1-5 0 0,-2 6-1 16,2-2 4-16,-3 0-4 0,0 5 1 0,-2-3-2 15,-3 7 1-15,10-12 2 0,-10 12-1 0,5-7-1 16,-5 7 1-16,7-7-1 0,-7 7-1 0,0 0 1 15,11-4 1-15,-11 4 4 0,0 0-4 0,10 6 1 16,-10-6 0-16,5 8-2 0,-5-8 2 0,2 12 19 16,2-5-19-16,-3 1 17 0,3-1-19 0,-2 2 3 15,-1-1-9-15,-1 3 8 0,4-2 2 0,-3-1-1 16,-1 2 1-16,1-2 0 0,2 2-1 0,-2-2 2 16,1 1-3-16,-2 1 2 0,0-2-4 0,2 0-13 15,-2-8-18-15,1 15-36 0,-1-15-30 0,2 12-39 16,-2-12-26-16,1 11-35 0,-1-11-37 0,5 7-16 15,-5-7-29-15,0 0-53 0,11 5-37 0,-11-5-96 0,13-5-274 16,-13 5-251-16</inkml:trace>
          <inkml:trace contextRef="#ctx0" brushRef="#br0" timeOffset="21053.837">9165 8499 293 0,'0'0'346'16,"-15"0"-51"-16,15 0-59 0,-13 1-21 0,13-1-63 16,0 0 0-16,-17 0-57 0,17 0 22 0,0 0-45 15,-13 2 19-15,13-2-37 0,0 0 36 0,0 0-43 16,0 0 30-16,0 0-43 0,0 0 34 0,0 0-44 0,13 2 36 15,-13-2-40-15,21-1 40 0,-8-2-41 16,5 2 47-16,-1-2-41 0,3 1 50 0,4-3-44 16,-1 2 50-16,2-1-24 0,-2 1 32 0,4 0-14 0,-2-1 23 15,2 1-21-15,-3-3 12 0,0 2-24 0,2 1 5 16,-7-1-35-16,4 0 16 0,-2 3-28 0,-7-3 13 16,3 0-24-16,-1 2 13 0,-4-1-25 0,0 1 12 15,-12 2-29-15,18-2-5 0,-18 2-95 0,16-2-14 16,-16 2-74-16,0 0-73 0,0 0-149 0,0 0-368 15,0 0-321-15</inkml:trace>
          <inkml:trace contextRef="#ctx0" brushRef="#br0" timeOffset="20725.832">9189 8294 161 0,'-7'-12'414'16,"7"12"-144"-16,-4-8-28 0,4 8-61 0,-2-8-28 16,2 8-44-16,0 0 38 0,0 0-20 0,0 0 27 15,0 0-50-15,0 0 46 0,0 0-53 0,-7 8 44 16,7-8-56-16,0 14 62 0,3-7-26 0,-3 4 36 16,0-1-25-16,2 3 23 0,0-2-6 0,-1 5 8 15,0-3-22-15,2 2 9 0,-2 1-14 0,0 0 4 16,3 0-8-16,-2 0-10 0,-2 1-17 0,3-2-5 15,-1 1-15-15,-1 3-2 0,2-6-6 0,-1 6 1 16,-2-3-28-16,0-1-5 0,4 2-5 0,-3-1 4 16,-1-2 0-16,4 3-5 0,-4-2-6 0,3-2-4 15,-3 1-3-15,1 0-6 0,2-2-2 0,-3-1-4 16,1-2-1-16,-1 0-1 0,1 0 1 0,-1-9-3 16,4 15-2-16,-4-15 3 0,2 13 6 0,-2-13-8 0,3 11 1 15,-3-11-1-15,3 9-3 0,-3-9 3 16,9 6 0-16,-9-6-5 0,12 5-2 0,-12-5-2 15,13 0-12-15,-13 0-13 0,14 0-36 0,-14 0-19 0,14-3-34 16,-14 3-48-16,17-8-49 0,-9 3-36 0,2-1-31 16,-1 1-18-16,-1 0-53 0,-2-5-72 0,3 1-477 15,-3 0-469-15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0:37.605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EF7B66A-8A83-47C0-AE4D-C60A2E60C82B}" emma:medium="tactile" emma:mode="ink">
          <msink:context xmlns:msink="http://schemas.microsoft.com/ink/2010/main" type="inkDrawing" rotatedBoundingBox="12901,10698 13419,18754 13003,18780 12485,10725" semanticType="verticalRange" shapeName="Other">
            <msink:sourceLink direction="with" ref="{C1841777-68F1-4A84-B59E-2D19F2A57E0C}"/>
            <msink:sourceLink direction="with" ref="{4A0BE703-8556-4C31-A3DF-985848C13748}"/>
          </msink:context>
        </emma:interpretation>
      </emma:emma>
    </inkml:annotationXML>
    <inkml:trace contextRef="#ctx0" brushRef="#br0">-13 41 246 0,'0'0'367'0,"6"-7"-61"0,-6 7-68 16,8-6-9-16,-8 6-29 0,0 0-12 0,8-7-15 15,-8 7-15-15,0 0-12 0,6-7-25 16,-6 7-8-16,0 0-15 0,0 0-12 0,5-7-16 15,-5 7-3-15,0 0-9 0,0 0-10 0,0 0-6 0,0 0-6 16,0 0-3-16,0 0-8 0,7-7-6 0,-7 7 3 16,0 0 0-16,0 0-7 0,0 0 3 0,0 0-1 15,0 0-6-15,0 0 7 0,-3 8 6 0,3-8-4 16,-4 9 3-16,4-9-4 0,-4 9-2 0,4-9-5 16,-2 12-2-16,2-12 3 0,-5 14 1 0,1-5-2 15,2 0 0-15,0-2-1 0,-2 3-9 0,4 2 3 16,-1-2 2-16,-3 1 1 0,4 0-1 0,0-2 5 15,1 4-7-15,2 0 6 0,-2 0-11 0,3 0 13 16,-2 2-10-16,2-3 7 0,1 3-7 0,2 1 4 16,1-2-6-16,-3 2 2 0,4-1-2 0,-1 0 5 15,-2 2-5-15,6-2 6 0,-3 1-13 0,-1 0 11 16,3 0-5-16,-2-1 6 0,0 3-7 0,2-1 4 16,-1-2-5-16,-2 3-6 0,1 1 6 0,-3 0 2 0,0-1 0 15,0 0 4-15,-3 5 1 0,0-5 2 0,1 5-6 16,-1 0 9-16,-3-1 2 0,-1 1-2 15,-3 1 3-15,1 3-1 0,-2 0-2 0,-1 1-8 16,-4 1 5-16,3-1 0 0,-4-1-5 0,4 1 5 0,-5 6 2 16,0-5-3-16,1 1-7 0,0-2 11 0,0 5-5 15,0-6 6-15,4 2-10 0,-3 0 9 0,4 1-5 16,1-6-1-16,0 6-4 0,-1-1 6 0,4 1-8 16,-1-1 7-16,2-2-7 0,5 3 6 0,-3-1-7 15,6 0-2-15,-2 1 2 0,5-4 1 0,-2 1-1 16,6 7-2-16,-2-3-1 0,2-2 6 0,2-1-3 15,-3 0 0-15,-2-2 4 0,3-3-3 0,-1 3 1 16,-2-2-5-16,0 2 9 0,-3-2-4 0,1 0 3 16,-2-2 11-16,-5 0 6 0,2 0 4 0,-3 1-1 15,-1 1 4-15,0-1-2 0,-1 1-8 0,-3-2 2 16,3 2 7-16,-4 4-13 0,2-1 7 0,-2-1-12 16,1 1 10-16,-1 1-16 0,2 0 12 0,1 2-11 15,0-3 8-15,2 2-16 0,-1 0 13 0,2 1-11 0,1 0 3 16,2-1 2-16,-3 3-4 0,4 0 2 15,2-2-5-15,-2 2 4 0,5 2 3 0,-2 1-2 16,2-2 1-16,1-1-1 0,-1-3 1 0,-1 5-6 16,3-7 7-16,-3 1-2 0,-2 1 2 0,5-1 1 0,-3-2-2 15,-2 1 0-15,-1 0 3 0,-1 0 2 0,0 1 9 16,-2-4 45-16,1 0-6 0,-3 0 19 0,-1 1-19 16,-2 1 14-16,-2 1-23 0,-1 1 11 0,-1 3-22 15,-3-2 12-15,-1 3-25 0,-4 3-9 0,1-2 2 16,0 3-2-16,0-2-9 0,-1 3 5 0,-1-3 0 15,1 2-3-15,0-1-1 0,0 4-1 16,1-2-1-16,1-2-4 0,1 2 4 0,0-2 1 0,0 1 1 16,4 0-2-16,-1 0-1 0,3-5 1 0,0 1-5 15,1 1 7-15,4-1 15 0,0 0-21 0,0 0 17 16,3-1-17-16,-1 0 17 0,5 3-29 0,-2-3 30 16,4 3-22-16,-3 3 2 0,2-3-1 0,3 1 2 15,-4-2-1-15,2-2 3 0,-2-1-2 0,-1 1 0 16,-1 0 1-16,2 1-1 0,-3-3 2 0,-2 3 1 15,2 1 4-15,-2-2 1 0,-4 1 4 0,1 1 1 16,-3-1 3-16,-1 3-2 0,2 2-6 0,-6-1 3 16,3 0 2-16,-1 0-2 0,-2 1-4 0,2 0 1 15,-4-2 19-15,5 2-26 0,-2 1 4 0,0-3 2 0,4-1-3 16,0-3 0-16,-1 4 1 0,5-1-3 16,0 3-5-16,4-3 6 0,-1 7-5 0,3-2 6 0,5 0-8 15,0 1 9-15,3 2-8 0,2 1 6 0,3-3-4 16,1 1 6-16,3-2-6 0,0-3 5 0,1 1-7 15,2 0 7-15,-2-2-4 0,1 0 7 0,-3-6-3 16,1-2 0-16,-2 4 0 0,-1-4 0 16,1 4 0-16,-3-5 0 0,0 3 15 0,-1-2 15 0,-5-3 8 15,2 1 11-15,-5 0 4 0,1-1 2 0,-3 2 4 16,-2-1 1-16,2-2-15 0,-2-1 2 0,-1 2-15 16,-2-1 1-16,1 2-15 0,-2 1 9 0,-1-2-17 15,1 3 7-15,-1-2-6 0,0 0-1 0,2 3 1 16,0-1-5-16,-2-1 5 0,0 4-7 0,2-3-7 15,-1 3-3-15,-1-4 9 0,0 1-15 0,2 1 16 16,0-3-8-16,-2 1 8 0,1 0-8 0,3 1 8 16,-3-3-8-16,1 0 8 0,-2-1-8 0,0 1 2 15,2-3-7-15,-2 1 5 0,0-1 0 0,0 0 6 16,-2-2-4-16,2 1 2 0,-2-2 1 0,-2 2 7 16,3-2-8-16,-2 4 5 0,1-2-6 0,-1-1 6 15,-1 1-9-15,-1 0 9 0,3 1-6 0,-2-3 5 16,-1 2 0-16,3 0 0 0,-3 1-3 0,1-1 3 0,2-1-4 15,-4 1 1-15,1-1 0 0,3 1 0 0,-3 1-1 16,-1-2 0-16,2 1 2 0,-2 0-4 16,1-3 2-16,2 3-2 0,-2-1 0 0,1 1 0 15,2-2 1-15,-2 2 1 0,-1-1-2 0,3 1 0 0,1-1 2 16,-2-1-2-16,2 4 3 0,0-4-4 0,-2 3 3 16,2-4-3-16,1 0 3 0,0 1 2 0,0-2-4 15,0 1 2-15,0-2-2 0,0-1-1 0,0 2 1 16,1-2 2-16,-1-2-4 0,3 1 4 0,-3-2 0 15,0 0-1-15,0 0 1 0,0 2-1 0,0-3 0 16,0 1-4-16,0-1-12 0,0-2-4 0,-3 4-27 16,2-1-46-16,1-1-54 0,0 0-86 0,-1 2-60 15,1-2-108-15,-2 1-115 0,2 0-525 0,0-1-658 16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0:37.73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5112884-B02F-4D72-8517-791727082FBB}" emma:medium="tactile" emma:mode="ink">
          <msink:context xmlns:msink="http://schemas.microsoft.com/ink/2010/main" type="inkDrawing" rotatedBoundingBox="13392,18843 13395,18792 13400,18793 13397,18843" shapeName="Other"/>
        </emma:interpretation>
      </emma:emma>
    </inkml:annotationXML>
    <inkml:trace contextRef="#ctx0" brushRef="#br0">-2 50 1315 0,'6'-12'954'0,"-6"3"-260"16,0 0-227-16,0 9-140 0,-1-11-222 0,1 11-148 15,0 0-188-15,0-9-287 0,0 9-443 0,0 0-547 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0:03.90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9D18508-62FE-4109-BF90-55EE1776E538}" emma:medium="tactile" emma:mode="ink">
          <msink:context xmlns:msink="http://schemas.microsoft.com/ink/2010/main" type="inkDrawing" rotatedBoundingBox="11175,16931 11268,16479 11348,16495 11255,16947" semanticType="callout" shapeName="Other">
            <msink:sourceLink direction="with" ref="{482D488F-A203-452B-965E-FCE55DD87C65}"/>
          </msink:context>
        </emma:interpretation>
      </emma:emma>
    </inkml:annotationXML>
    <inkml:trace contextRef="#ctx0" brushRef="#br0">7725 1180 183 0,'0'0'211'0,"0"0"-52"0,0 0-32 15,0 0-21-15,0 0-13 0,0 0-10 0,0 0-2 16,0 0 29-16,0 0 20 0,0 0-4 0,0 0-2 15,0 0-10-15,0 0-14 0,0 0 10 0,1 9-4 16,-1-9 32-16,0 0-65 0,0 10 35 0,0-10-52 16,-2 12 32-16,2-12-36 0,-4 9 19 0,4-9-18 15,-2 13 38-15,2-13-57 0,-4 13 50 0,4-13-38 16,-2 13 48-16,2-13-27 0,-4 13 26 0,3-4-27 16,-3-2 25-16,4-7-25 0,0 15 15 0,-3-7-22 15,-1-1 14-15,4 0-25 0,-4 0 6 0,4-7-15 16,-1 17 26-16,-1-10-11 0,2-7 10 0,-4 15-20 15,2-8 13-15,2-7-12 0,-3 16 7 0,3-16-11 16,-3 13 0-16,3-13-7 0,-3 14 3 0,3-14-16 16,-2 13 5-16,2-13-2 0,-3 13-13 0,3-13 2 0,-1 11 5 15,1-11-3-15,-1 11-1 0,1-11-4 0,0 9 0 16,0-9-1-16,-2 10-2 0,2-10 2 16,-2 8-5-16,2-8 2 0,0 0-1 0,0 13 2 0,0-13-3 15,0 0-3-15,0 11 2 0,0-11-1 0,0 0 2 16,0 0-4-16,0 10 1 0,0-10-4 0,0 0 7 15,-2 9-3-15,2-9-1 0,0 0 2 16,0 0 1-16,0 11-2 0,0-11-5 0,0 0 6 0,0 7-2 16,0-7 3-16,0 0 1 0,0 9-2 0,0-9 0 15,0 0-6-15,0 11 8 0,0-11-3 0,0 0-1 16,-1 10 1-16,1-10 1 0,0 0-2 0,0 0-4 16,0 10 4-16,0-10 4 0,0 0-2 0,0 0-2 15,0 0 1-15,0 8 4 0,0-8-8 0,0 0 7 16,0 0-4-16,0 0 1 0,0 0-1 0,0 0 2 15,0 0 0-15,0 9-5 0,0-9 4 0,0 0 0 16,0 0 0-16,0 0-1 0,0 0 0 0,0 0 2 16,0 0-6-16,0 0 6 0,0 0 0 0,0 0-1 15,-4 8 0-15,4-8 1 0,0 0 1 0,0 0-12 0,0 0 11 16,0 0 3-16,-13 3-6 0,13-3-5 16,0 0-8-16,-15 2-23 0,15-2-55 0,0 0-80 15,-17-2-70-15,17 2-41 0,-17-1-111 0,17 1-135 0,-18-5-328 16,18 5-403-16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1:20.516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0F91C7D-F4AB-48BA-A663-BC04D67C9542}" emma:medium="tactile" emma:mode="ink">
          <msink:context xmlns:msink="http://schemas.microsoft.com/ink/2010/main" type="inkDrawing" rotatedBoundingBox="17822,13106 22371,13006 22374,13150 17825,13250" semanticType="underline" shapeName="Other">
            <msink:sourceLink direction="with" ref="{02D940F5-E252-47F9-87F4-79434493B364}"/>
          </msink:context>
        </emma:interpretation>
      </emma:emma>
    </inkml:annotationXML>
    <inkml:trace contextRef="#ctx0" brushRef="#br0">0 131 270 0,'0'0'245'0,"0"0"-50"15,0 0-38-15,0 0-26 0,0 0-4 0,0 0 0 0,8 6-14 16,-8-6-9-16,0 0-10 0,11 2-6 16,-11-2-19-16,15 3-1 0,-15-3 2 0,14 2-3 15,-14-2-10-15,23 2-6 0,-9-2-5 0,1 1-5 16,0-1-9-16,-1 1-3 0,3-1-7 0,1 2 1 0,2-2-3 16,-1 2 2-16,3-1 0 0,0-1-4 0,3 2 3 15,-2-2-3-15,0 3-16 0,5-3 17 0,-4 1 0 16,2-1 0-16,0 2-1 0,1-2 3 0,2 1-3 15,-1-1-11-15,1 0 13 0,0 0-2 0,0 0-3 16,2 0 1-16,-3 0-2 0,2 0-4 0,1 0-8 16,-1-1 8-16,-2 1-2 0,1 0 2 0,-1 0-5 15,1 0-1-15,-3 0 0 0,2 0-5 0,-1 0 9 16,-1 1 1-16,1-1-2 0,3 0 8 0,-1 0 4 16,-2 0 4-16,-1 0-9 0,1 2 12 0,1-2-8 15,2 0 1-15,-1 2-3 0,-1-2 3 0,4 1-3 16,-3-1-7-16,1 0 10 0,-1 1-6 0,4-1-5 15,-3 0 2-15,-2 2 2 0,2-2-3 0,-2 1 3 16,2-1-1-16,0 0 0 0,-2 1 1 0,1-1-4 16,-1 2 1-16,-1-2 1 0,2 2-3 0,-3-1-2 15,2-1-1-15,1 2 2 0,-1-2-7 0,-1 3 4 16,2-3 9-16,-1 1 5 0,1 0 0 0,-2-1 5 16,1 0 0-16,3 2-8 0,-2-2-1 0,3 2 9 0,-1-2-2 15,-1 0-1-15,4 2-2 0,-2-2-3 0,2 2-5 16,1-3 0-16,-2 1 2 0,2 0 0 15,-1 0 2-15,-4 0-5 0,-2 0-1 0,2 0-17 16,1-1 14-16,-4 1 4 0,0 0 5 0,2-2-7 0,1 2 2 16,-5-2-4-16,1 2 3 0,3-2-4 0,-2 2 2 15,-2-1 3-15,2 1 0 0,-3-1 3 0,5 1 8 16,-5 0 11-16,4-3 0 0,-1 3 3 0,-3 0-2 16,4-2-1-16,-4 1-6 0,3 1-9 0,-2-2 3 15,2 2-7-15,-2-2 1 0,2 1-1 0,-3 1 1 16,0-1-5-16,3-1-3 0,-3 1 3 0,0 0 3 15,3-1-4-15,-2 0 1 0,0 1 2 0,0-2 2 16,0 0-3-16,2 1 9 0,-1 1 3 0,1-3-2 16,0 3 3-16,2 0-1 0,-4-2 3 0,8-1-3 15,-7 2 0-15,5 0 6 0,-3-2-3 0,-2 3 2 16,3-3-2-16,-1 1-1 0,-1 0-5 0,-1 2 0 16,1-3 9-16,0 0-24 0,-2 0 22 0,0 1-14 15,0-1 11-15,0 3-18 0,-2-3 16 0,3 0-13 0,-2 2 21 16,-1-2-3-16,-2 2 25 0,1-1-15 0,1-1 16 15,-5 3-16-15,4-2 13 0,-5 0-14 16,1 1 21-16,-1 1-18 0,0-2 15 0,-1-1-20 0,0 4 15 16,-2-1-25-16,2-1 21 0,-2 0-18 0,1 0 17 15,-2 1-18-15,3 1 14 0,-3-3-24 0,1 0 18 16,-14 3-12-16,23-2 19 0,-23 2-13 0,21-2 16 16,-21 2-17-16,22-2 12 0,-22 2-11 0,17-2 6 15,-17 2-12-15,18-2 8 0,-18 2-8 0,14 1 10 16,-14-1-15-16,15-1-1 0,-15 1 0 0,0 0 7 15,16-3-12-15,-16 3 7 0,0 0-13 0,16-2 11 16,-16 2-11-16,0 0 5 0,13 0-9 0,-13 0 12 16,0 0-10-16,0 0 7 0,0 0-8 0,15-3 9 15,-15 3-11-15,0 0 6 0,0 0-17 0,0 0 1 16,0 0-39-16,0 0-42 0,8-5-98 0,-8 5-108 16,0 0-54-16,-6-7-83 0,6 7-98 0,-13-7-503 15,2 2-653-15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5:51.26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F91A17-AA85-4068-B12B-32A42B3CF4B4}" emma:medium="tactile" emma:mode="ink">
          <msink:context xmlns:msink="http://schemas.microsoft.com/ink/2010/main" type="writingRegion" rotatedBoundingBox="18391,7486 22137,6358 22460,7432 18715,8559"/>
        </emma:interpretation>
      </emma:emma>
    </inkml:annotationXML>
    <inkml:traceGroup>
      <inkml:annotationXML>
        <emma:emma xmlns:emma="http://www.w3.org/2003/04/emma" version="1.0">
          <emma:interpretation id="{74E122D7-C5D9-4F2E-9996-DE39F1E342B8}" emma:medium="tactile" emma:mode="ink">
            <msink:context xmlns:msink="http://schemas.microsoft.com/ink/2010/main" type="paragraph" rotatedBoundingBox="18391,7486 22137,6358 22460,7432 18715,85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E62DDB-874F-4A6C-A7BE-EFC9E3321D17}" emma:medium="tactile" emma:mode="ink">
              <msink:context xmlns:msink="http://schemas.microsoft.com/ink/2010/main" type="line" rotatedBoundingBox="18391,7486 22137,6358 22460,7432 18715,8559"/>
            </emma:interpretation>
          </emma:emma>
        </inkml:annotationXML>
        <inkml:traceGroup>
          <inkml:annotationXML>
            <emma:emma xmlns:emma="http://www.w3.org/2003/04/emma" version="1.0">
              <emma:interpretation id="{76453B24-3294-42B7-B016-77E8441372EF}" emma:medium="tactile" emma:mode="ink">
                <msink:context xmlns:msink="http://schemas.microsoft.com/ink/2010/main" type="inkWord" rotatedBoundingBox="18517,7902 19178,7703 19277,8033 18616,8232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28 415 112 0,'0'0'359'0,"0"0"-106"0,0 0-18 15,0 0-40-15,0 0 8 0,0 0-52 16,0 0 11-16,-14-2-24 0,14 2-23 0,0 0-15 16,0 0-25-16,0 0-16 0,0 0 2 0,0 0 7 15,0 0-1-15,0 0-2 0,0 0 1 0,0 0-2 0,0 0-7 16,0 0-8-16,0 0 9 0,0 0 3 0,0 0-3 15,0 0 12-15,0 0-2 0,0 0 14 0,0 0 1 16,0 0-2-16,0 0-8 0,-15-2-15 16,15 2-8-16,0 0-12 0,6-8-16 0,-6 8 2 0,5-9-7 15,0 4-4-15,2-2 1 0,-1 0-2 0,4-1-3 16,1-4-2-16,2 0-2 0,3 0-7 0,1-5 5 16,2 2 3-16,-1-3-5 0,5 1 2 0,0 1 6 15,1-6-9-15,-1 7 9 0,-1-1-7 16,2 0 5-16,-1 2-12 0,1-2 12 0,-1 4-8 0,-2-2 8 15,1 1-10-15,-3 3 7 0,-1 0-25 0,-1 0 24 16,0 1-5-16,0 0 10 0,-3 1-10 0,-2 3 5 16,0-1-9-16,-2 0 8 0,1 1-8 0,-1 0 2 15,-10 5-5-15,14-6 5 0,-14 6-54 0,12-8-22 16,-12 8-28-16,9-5-47 0,-9 5-15 0,8-3-102 16,-8 3-11-16,0 0-79 0,11-6-294 0,-11 6-165 15</inkml:trace>
          <inkml:trace contextRef="#ctx0" brushRef="#br0" timeOffset="451.6648">531-82 41 0,'0'0'356'0,"0"0"-99"15,-9-5-65-15,9 5-36 0,0 0-26 0,0 0-17 16,0 0-25-16,0 0-17 0,0 0-13 0,0 0-11 16,-7-5-12-16,7 5-7 0,0 0-5 0,0 0-1 0,0 0-2 15,0 0 27-15,0 0 5 0,0 0 3 0,0 0-7 16,0 0 6-16,0 0-3 0,0 0-9 16,0 0 2-16,0 0-3 0,0 0-6 0,0 0-6 15,0 0-3-15,0 0 2 0,0 0 12 0,0 0 12 0,0 0 1 16,0 0-16-16,0 0 2 0,4 9-5 0,-4-9-35 15,0 0 32-15,8 7-35 0,-8-7 5 0,6 6-5 16,-6-6 31-16,9 5-32 0,-9-5 24 16,11 10-27-16,-11-10 26 0,9 10-28 0,-9-10 30 0,9 11-26 15,-9-11 23-15,8 11-29 0,-8-11 27 0,9 13-27 16,-6-6 28-16,-3-7-28 0,6 11 27 0,-2-2-4 16,-4-9-6-16,4 12 4 0,-4-12-3 0,3 15 1 15,-3-15-2-15,0 12 0 0,0-12 0 0,-2 13-1 16,2-13 3-16,-4 13-11 0,-2-5 5 0,6-8 1 15,-8 11-1-15,3-4 1 0,-2 1-1 0,-2-3 0 16,4 1-5-16,-3 1-33 0,-2-1-42 0,3-2-56 16,-1 0-70-16,8-4-87 0,-15 7-291 0,15-7-98 15</inkml:trace>
        </inkml:traceGroup>
        <inkml:traceGroup>
          <inkml:annotationXML>
            <emma:emma xmlns:emma="http://www.w3.org/2003/04/emma" version="1.0">
              <emma:interpretation id="{4B4FBFD8-AB28-4CDB-9F9B-C0B6C672D207}" emma:medium="tactile" emma:mode="ink">
                <msink:context xmlns:msink="http://schemas.microsoft.com/ink/2010/main" type="inkWord" rotatedBoundingBox="19435,7172 22137,6358 22460,7432 19758,8245"/>
              </emma:interpretation>
              <emma:one-of disjunction-type="recognition" id="oneOf1">
                <emma:interpretation id="interp5" emma:lang="en-US" emma:confidence="0.5">
                  <emma:literal>yeast</emma:literal>
                </emma:interpretation>
                <emma:interpretation id="interp6" emma:lang="en-US" emma:confidence="0.5">
                  <emma:literal>yeasts/ T</emma:literal>
                </emma:interpretation>
                <emma:interpretation id="interp7" emma:lang="en-US" emma:confidence="0">
                  <emma:literal>yeast's/ T</emma:literal>
                </emma:interpretation>
                <emma:interpretation id="interp8" emma:lang="en-US" emma:confidence="0">
                  <emma:literal>year's/ T</emma:literal>
                </emma:interpretation>
                <emma:interpretation id="interp9" emma:lang="en-US" emma:confidence="0">
                  <emma:literal>Yeast</emma:literal>
                </emma:interpretation>
              </emma:one-of>
            </emma:emma>
          </inkml:annotationXML>
          <inkml:trace contextRef="#ctx0" brushRef="#br0" timeOffset="998.2538">954-317 128 0,'0'0'256'0,"-8"-4"-44"0,8 4-26 0,-7-6-15 15,7 6 5-15,0 0-25 0,-9-8 10 0,9 8-32 16,0 0 18-16,-9-8-33 0,9 8 28 0,0 0-52 16,-5-6 34-16,5 6-56 0,0 0 30 0,0 0-59 15,-7-6 41-15,7 6-43 0,0 0 29 0,0 0 4 16,-4-5-56-16,4 5 39 0,0 0-45 0,0 0 40 16,0 0-45-16,0 0 62 0,0 0-36 0,0 0 32 15,11 8-51-15,-11-8 38 0,6 5-7 0,-6-5-9 16,11 12-2-16,-11-12-14 0,13 11-2 0,-4-4 2 15,1 0-7-15,-2 1 8 0,1-1-7 0,1 2-8 16,0-1 7-16,0-1-4 0,2 3 0 0,0-3-2 16,0 0-5-16,-1 3 2 0,1-3-14 0,0 0-21 15,0-1-28-15,-2-2-23 0,2 1-26 0,0 0-33 16,-1-2-42-16,-11-3-8 0,20 1-30 0,-20-1-11 16,21-3-3-16,-9-1-49 0,-2 1-144 0,-1-3 99 15</inkml:trace>
          <inkml:trace contextRef="#ctx0" brushRef="#br0" timeOffset="1309.708">1281-402 264 0,'2'-10'261'0,"-2"10"-65"0,2-15-10 16,-2 5-54-16,0 10 49 0,2-12-35 0,-2 12 7 15,1-13-38-15,-1 13 11 0,0-11-44 0,0 11 10 16,3-9-47-16,-3 9 3 0,0 0-19 0,1-11 19 16,-1 11-38-16,0 0 26 0,0 0-25 0,0 0 59 15,0 0-30-15,0 0 28 0,0 0-35 0,6 11 39 16,-2-4-51-16,-1 0 37 0,1 4-34 0,-3 1 60 15,4 1-61-15,-1 2 47 0,0 3-7 0,1 2-3 16,1 1-5-16,-1 2-9 0,1 2 0 0,-2 3-10 16,1-1 4-16,1 2 6 0,-4 0-15 0,2-1 1 15,-1 3-13-15,-3 0-14 0,0-6 7 0,0 4-5 16,0 0-1-16,-1 0 0 0,-1 0-2 0,-2-5 0 16,2 0 1-16,-1 1-1 0,-2-3-7 0,2-2 4 15,-1 1 1-15,2-3-4 0,-1-3 3 0,2-1-1 16,-3 0-1-16,3-4-5 0,1 0-8 0,-2 0-6 0,2-10-43 15,-1 13-27-15,1-13-56 0,0 0-84 0,3 7-67 16,-3-7-128-16,0 0-190 0,6-11-127 16</inkml:trace>
          <inkml:trace contextRef="#ctx0" brushRef="#br0" timeOffset="1845.9426">1447-247 249 0,'0'0'275'0,"-5"-8"-67"16,5 8-55-16,0 0-23 0,0 0-29 0,-5-6-18 16,5 6-20-16,0 0-12 0,0 0-19 0,0 0 3 15,8-5-12-15,-8 5 2 0,0 0-10 0,14-6 0 16,-14 6-7-16,9-3 0 0,-9 3-3 0,14-4 6 15,-14 4-7-15,13-4 8 0,-13 4-11 0,16-4 7 16,-16 4-3-16,15-8 3 0,-15 8-6 0,11-7 10 16,-11 7 4-16,15-8 29 0,-15 8-17 0,14-9 8 15,-14 9-20-15,12-8 6 0,-7 3-12 0,-5 5 8 16,12-9-15-16,-12 9 12 0,10-11-13 0,-10 11 13 16,7-8-16-16,-7 8 10 0,6-11-11 0,-6 11 14 15,7-8 2-15,-7 8 21 0,5-9-19 0,-5 9 21 16,0 0-22-16,4-9 14 0,-4 9-18 0,0 0 12 15,1-9-18-15,-1 9 13 0,0 0-25 0,0 0 21 16,-5-7-22-16,5 7 22 0,0 0-18 0,0 0 17 16,0 0-20-16,-14 1 22 0,14-1-21 0,-11 7 28 15,11-7-18-15,-12 8 22 0,6-4-22 0,-1 5 23 16,2-4-29-16,-4 3 29 0,4-1-30 0,0 2 31 16,1-1-29-16,0-1 32 0,-2 3-30 0,5-3 29 15,0 3-27-15,-2-3 27 0,3-7-33 0,0 17 26 16,3-10-28-16,-1 0 32 0,2 3-6 0,2-4-3 15,0 1-3-15,2 1-7 0,-1-2 4 0,3-1-4 16,0 0-4-16,1 0 2 0,1 0-1 0,-1-2-4 16,1-2-2-16,0 0-14 0,-12-1-31 0,21 4-67 0,-21-4-27 15,22 0-49-15,-22 0-85 0,23-4-228 16,-23 4 3-16</inkml:trace>
          <inkml:trace contextRef="#ctx0" brushRef="#br0" timeOffset="4409.9433">1784 24 165 0,'0'0'265'0,"-14"5"-71"0,14-5-43 16,-9 3-19-16,9-3-5 0,0 0-7 0,-11 6-12 16,11-6-9-16,0 0-4 0,0 0-8 0,0 0-15 0,0 0-14 15,0 0-8-15,0 0 5 0,14-1 7 0,-14 1-4 16,23-7-5-16,-8 4-10 0,4-1-2 16,-1-2-11-16,8-1-12 0,0 0 13 0,3 0 16 15,3-1-4-15,0-1-9 0,4 1-6 0,3-3-3 0,1 3-5 16,-1-3-1-16,0 2 6 0,0 0 10 0,2-3 0 15,-2 4-5-15,-3-2-2 0,-3 3-3 0,-2-1-1 16,-2-1-4-16,0 2 0 0,-2 0 3 16,-3-3-2-16,-5 6-9 0,2 0 3 0,-4-2 5 15,-3 1-1-15,1 1-4 0,-2 0-1 0,-1 1-2 0,-2 1-1 16,-10 2-13-16,18-7 10 0,-18 7-2 0,13-5-11 16,-13 5 10-16,12-4 0 0,-12 4-1 0,12-5-2 15,-12 5-3-15,0 0-18 0,12-5-37 0,-12 5-53 16,0 0-75-16,9-6-80 0,-9 6-109 15,2-9-174-15,-2 9-56 0</inkml:trace>
          <inkml:trace contextRef="#ctx0" brushRef="#br0" timeOffset="3993.563">1734-59 296 0,'0'0'251'16,"0"0"-37"-16,0 0-27 0,-6 6-16 0,6-6-23 15,0 0-22-15,0 0-9 0,0 0-9 0,0 0-14 16,0 0-11-16,0 0-13 0,17 0-9 0,-17 0-8 16,12-3 4-16,-12 3 0 0,15-5-5 0,-15 5-11 15,24-5-5-15,-11 1-2 0,2 1-14 0,4-4 2 16,0 2-5-16,2 0-4 0,0-2-48 0,7-2 24 16,0 1 35-16,2 1-36 0,-1-3 39 0,4 2-39 15,-2 1 33-15,4-5-34 0,3 1 35 0,-3 1-33 16,2 0 28-16,-2-3-30 0,0 2 33 0,-2 3-39 0,-3-1 41 15,0 0-45-15,-1-2 44 0,0 2-37 16,-2-1 34-16,-2 1-34 0,2 1 37 0,-7 1-38 16,1 0 35-16,-3 1-36 0,-2 1 35 0,-2-1-39 15,-2 2 34-15,-1 1-28 0,-11 3 31 0,17-6-41 16,-17 6-15-16,12-4-63 0,-12 4-37 0,0 0-56 16,0 0-108-16,0 0-178 0,0 0 32 0</inkml:trace>
          <inkml:trace contextRef="#ctx0" brushRef="#br0" timeOffset="2568.7301">1994-427 298 0,'2'-10'243'16,"-2"10"-53"-16,0 0-28 0,3-10-33 16,-3 10-4-16,3-7-28 0,-3 7-16 0,0 0-23 15,3-11-6-15,-3 11-14 0,0 0 3 0,2-10-13 16,-2 10 20-16,0 0 3 0,4-10 20 0,-4 10-9 15,0 0 22-15,0 0-34 0,0-11 11 0,0 11-27 0,0 0 17 16,0 0-32-16,-4-11 26 0,4 11-23 16,0 0 24-16,-5-7-34 0,5 7 30 0,0 0-40 15,-12-4 33-15,12 4-37 0,0 0 40 0,-18-2-40 16,18 2 40-16,-12 3-42 0,12-3 44 0,-13 3-37 16,13-3 43-16,-15 6-44 0,15-6 38 0,-14 9-43 0,8-3 42 15,-3-1-46-15,2 2 48 0,1 1-52 0,-1-3 49 16,1 5-44-16,0-3 43 0,1 3-50 15,1-3 51-15,2 3-8 0,-2-5-5 0,3 4-3 16,-3-1-10-16,4-8 4 0,0 18 0 0,0-18-2 16,0 13-2-16,0-13-3 0,0 12 3 0,0-12-4 0,4 10-2 15,-4-10 1-15,2 9 0 0,-2-9-2 0,8 6-9 16,-8-6 10-16,0 0-2 0,13 4 0 16,-13-4 3-16,0 0-6 0,18-2 2 0,-18 2-10 15,12-8-35-15,-12 8 51 0,17-9-41 0,-10 3 44 16,3-1-42-16,-2-2 47 0,-3 3-48 0,4-5 51 0,-2 3-52 15,-1 1 55-15,-1-3-48 0,1 0 46 0,-1 3-46 16,-2-3 51-16,2 3-50 0,-4 1 48 16,4-2-46-16,-5 8 56 0,4-14-57 0,-4 14 38 15,3-11-37-15,-3 11 47 0,4-10-43 0,-4 10 47 16,1-7-48-16,-1 7 48 0,0-9-51 0,0 9 55 0,0 0-48 16,1-8 37-16,-1 8-42 0,0 0 49 0,0 0-48 15,0-11 46-15,0 11-48 0,0 0 46 0,0 0-53 16,0 0 54-16,0 0-44 0,0 0 35 15,-4 8-19-15,4-8 27 0,-2 6-44 0,2-6 44 16,-2 10-44-16,2-10 47 0,2 14-45 0,-2-14 39 0,0 14-41 16,0-14 39-16,5 15-39 0,-1-8 49 0,-3 1-49 15,6-2 48-15,-3 1-49 0,2 2 50 0,-1-2-51 16,2 0 42-16,-1 1-43 0,1-2 42 16,-2 0-41-16,-5-6 47 0,16 10-50 0,-8-6 48 15,-8-4-47-15,14 8 47 0,-14-8-63 0,14 5 59 0,-14-5-47 16,15 6 30-16,-15-6-10 0,13 2-66 0,-13-2 24 15,13 2-49-15,-13-2 7 0,0 0-46 0,18 0-18 16,-18 0-20-16,0 0-21 0,17-2-27 16,-17 2-294-16,11-2-16 0</inkml:trace>
          <inkml:trace contextRef="#ctx0" brushRef="#br0" timeOffset="3323.9835">2278-554 146 0,'0'0'307'0,"-3"-10"-42"0,3 10-35 0,-3-9-18 16,3 9-46-16,0-11-5 0,0 11-51 0,0-6 4 16,0 6-74-16,2-12 40 0,-2 12-31 0,1-9 16 15,-1 9-29-15,4-7 21 0,-4 7-30 0,5-8 22 16,-5 8-39-16,5-8 36 0,-5 8-48 0,4-6 40 15,-4 6-37-15,0 0 30 0,11-6-33 0,-11 6 32 16,6-5-33-16,-6 5 35 0,0 0-35 0,12-2 36 16,-12 2-40-16,0 0 30 0,14 2-32 0,-14-2 34 15,0 0-34-15,13 5 35 0,-13-5-29 0,11 8 48 16,-11-8-44-16,8 7 38 0,-2-2-47 0,-1 3 35 16,1-4-32-16,-6-4 37 0,9 13-41 0,-7-5 39 15,4-2-42-15,-3 2 39 0,0 1-51 0,1-3 56 16,-3 3-43-16,3-2 36 0,-1 1-45 0,-1 0 54 15,1 1-44-15,-3-9 48 0,1 13-50 0,-1-13 43 16,4 14-45-16,-4-14 20 0,2 11-14 0,-2-11 35 16,0 12-42-16,0-12 51 0,2 12-46 0,-2-12 45 15,0 9-47-15,0-9 46 0,0 0-47 0,-2 11 49 16,2-11-48-16,0 0 60 0,0 9-45 0,0-9 51 16,0 0-47-16,0 0 52 0,0 0-48 0,0 9 31 15,0-9-46-15,0 0 40 0,0 0-46 0,0 0 49 16,0 0-48-16,0 0 41 0,0 0-51 0,-10-4 49 15,10 4-57-15,0 0 60 0,-7-5-50 0,7 5 25 16,-3-8-22-16,3 8 47 0,0 0-43 0,-7-9 44 16,7 9-41-16,-3-8 48 0,3 8-53 0,-6-8 51 15,6 8-40-15,-1-8 36 0,1 8-33 0,-4-12 47 16,4 12-29-16,-5-8 37 0,5 8-38 0,-1-10 22 16,1 10-27-16,-2-9 22 0,2 9-11 0,0-11 4 15,0 11-31-15,0-12 30 0,0 12-30 0,2-11 24 16,1 3-28-16,-3 8 28 0,6-12-31 0,-6 12 26 15,6-13-24-15,-6 13 21 0,8-14-24 0,-8 14 24 16,9-13-25-16,-4 7 27 0,-1 0-25 0,4-2 18 16,-1 0 2-16,-2 2-3 0,1-4 0 0,2 5-5 15,-2-1 1-15,0 2 2 0,-1-5-1 0,2 5-1 16,-7 4-2-16,12-9-6 0,-12 9 8 0,10-9-4 16,-10 9 3-16,7-7-4 0,-7 7 2 0,10-6-2 15,-10 6-1-15,6-7-2 0,-6 7-2 0,0 0-5 16,10-6 5-16,-10 6-3 0,0 0-2 0,0 0-15 15,9-6-42-15,-9 6-20 0,0 0-10 0,0 0-17 16,0 0-24-16,0 0-55 0,0 0-27 0,0 0-58 16,0 0-126-16,0 0-195 0,0 0-113 0</inkml:trace>
          <inkml:trace contextRef="#ctx0" brushRef="#br0" timeOffset="6690.1832">2669-568 50 0,'0'0'308'15,"0"0"-87"-15,0 0-50 0,0-10-23 0,0 10-19 16,0 0-10-16,0 0-21 0,4-9-9 0,-4 9-25 16,0 0 16-16,0 0-13 0,0 0 13 0,0-7-25 15,0 7 30-15,0 0-21 0,0 0 21 0,0 0-31 16,1-9 20-16,-1 9-37 0,0 0 21 0,0 0-33 16,0 0 38-16,-5-8-45 0,5 8 22 0,0 0-32 15,0 0 27-15,0 0-36 0,0 0 30 0,-12-3-33 16,12 3 28-16,0 0-34 0,-10 3 34 0,10-3-36 15,0 0 28-15,-9 5-29 0,9-5 35 0,0 0-36 16,-9 8 34-16,9-8-48 0,-6 8 50 0,6-8-35 16,-6 3 40-16,6-3-42 0,-3 8 43 0,3-8-46 15,-4 8 45-15,4-8-35 0,0 0 37 0,-5 10-39 16,5-10 42-16,0 0-40 0,0 10 38 0,0-10-42 16,0 0 35-16,2 9-38 0,-2-9 43 0,0 0-38 15,5 7 41-15,-5-7-40 0,0 0 36 0,9 8-42 16,-9-8 45-16,0 0-53 0,8 3 50 0,-8-3-47 15,0 0 48-15,0 0-47 0,18 1 19 0,-18-1-15 16,0 0 42-16,17-1-43 0,-17 1 39 0,0 0-44 16,17-1 48-16,-17 1-51 0,0 0 52 0,17-2-50 15,-17 2 49-15,0 0-46 0,17-2 44 0,-17 2-43 16,0 0 44-16,16 2-50 0,-16-2 57 0,0 0-13 16,14 3-15-16,-14-3 26 0,9 4-47 0,-9-4 49 15,8 4-7-15,-8-4-4 0,9 6-1 0,-9-6-5 16,7 10 10-16,-7-10-44 0,6 7 51 0,-6-7-48 15,3 8 56-15,-3-8-47 0,5 9 55 0,-5-9-4 16,3 8 7-16,-3-8-5 0,-3 7 11 0,3-7-1 16,0 9-13-16,0-9 3 0,-7 7-5 0,7-7-10 15,-6 5 0-15,6-5-12 0,0 0 3 0,-13 4-6 16,13-4-4-16,-12 4 1 0,12-4-11 0,0 0-20 16,-20 2 30-16,20-2-43 0,0 0 49 0,-18-2-35 15,18 2 31-15,-12-5-16 0,12 5 12 0,-13-1-34 16,13 1 32-16,-13-3-31 0,13 3 30 0,-14-2-44 15,14 2-22-15,-12-2-73 0,12 2 20 0,-13-2-64 16,13 2-22-16,0 0-60 0,-18 0-85 0,18 0-322 16,0 0-173-16</inkml:trace>
          <inkml:trace contextRef="#ctx0" brushRef="#br0" timeOffset="3503.6246">2690-734 264 0,'0'0'476'0,"0"0"-161"0,5-6-30 0,-5 6-64 15,0 0-43-15,0 0-36 0,7-7-29 0,-7 7-31 0,0 0-50 16,0 0 26-16,0 0-66 0,0 0-35 16,0 0-81-16,0 0-73 0,0 0-97 0,0 0-178 15,0 0 45-15</inkml:trace>
          <inkml:trace contextRef="#ctx0" brushRef="#br0" timeOffset="4865.8594">2885-1198 353 0,'0'-9'306'0,"0"0"-57"0,0 9-23 16,0-13-59-16,0 13-23 0,2-13-47 0,-2 13-2 16,0-9-36-16,0 9 2 0,0 0-31 0,0-9 16 15,0 9 9-15,0 0 45 0,0 0-33 0,0 0 39 16,0 0-37-16,2 10 34 0,-2-10-15 0,0 14-5 15,0-4 2-15,1 0-8 0,-1 2-5 0,0 4-6 16,0-1 2-16,0 3 3 0,4 3 8 0,-2-1-11 16,1 6 3-16,0 2 4 0,-2 3-5 0,4-1-11 15,0 2-1-15,-1 1-1 0,-1 6 5 0,2 1-4 16,0-1-4-16,1 1-13 0,-3 1 0 0,0-4-4 16,1-1-10-16,-1 0-3 0,-1 0 1 0,-1-4-3 15,1 3-3-15,-2-4-6 0,0 1 3 0,0 1-9 16,0-3 6-16,0-4-3 0,0 1-2 0,0-2-6 15,0-2 21-15,0 1-18 0,0-4 13 0,0-1-19 16,0-3 8-16,0-1-7 0,0 0 11 0,0-2-15 16,0-2 10-16,0-1-16 0,1 1 11 0,-1-11-23 15,5 13-24-15,-5-13-57 0,6 9-27 0,-6-9-46 16,0 0-47-16,14 3-8 0,-14-3-63 0,9-5-69 16,-4-1-408-16,4-1-284 0</inkml:trace>
          <inkml:trace contextRef="#ctx0" brushRef="#br0" timeOffset="5286.5452">3151-881 401 0,'0'0'309'0,"0"0"-38"0,0 0-56 16,0 0-13-16,0 0-57 0,0 0 9 0,-5-5-20 0,5 5-25 16,0 0-32-16,0 0-9 0,0 0-12 0,11-5-7 15,-11 5-11-15,15-5 0 0,-15 5-4 0,19-4 7 16,-6 0-1-16,3 0-6 0,1-1-9 15,1 1-14-15,3-2 22 0,0 1 0 0,3-2-3 16,3 1 11-16,0 0-13 0,0-3-3 0,-5 4 0 0,1-1-2 16,-1-1-10-16,1 1-6 0,-4 1 7 0,-2-1-1 15,0 2-3-15,-4 0-2 0,4 1-2 0,-5-1-1 16,-2 0-1-16,-10 4-3 0,19-6 3 16,-19 6-5-16,11-3-4 0,-11 3 6 0,15-4-3 15,-15 4-3-15,9-4-17 0,-9 4-24 0,0 0-35 0,0 0-50 16,0 0-57-16,0 0-76 0,0 0-63 0,0 0-205 15,-12 4-38-15</inkml:trace>
          <inkml:trace contextRef="#ctx0" brushRef="#br0" timeOffset="5695.8447">3445-964 41 0,'0'0'366'0,"0"0"-92"16,0 0-32-16,0 0-41 0,-11 4 1 0,11-4-37 16,0 0-22-16,0 0-17 0,0 0-3 0,0 0 7 15,0 0 0-15,0 0 3 0,2 8-13 16,-2-8-12-16,0 0-11 0,6 8 3 0,-6-8-3 0,5 7 6 16,-5-7-3-16,9 10-15 0,-9-10 5 0,7 11 7 15,-4-3 0-15,2 1-4 0,-3-1-7 0,1 2-5 16,2 0-5-16,-1 3-3 0,-1-2-7 0,1 3-5 15,-2 0-6-15,1 2 11 0,0 0-2 0,0 1-8 16,0 1-7-16,1 0-7 0,-3 0-5 0,3-2-10 16,-1 1 2-16,1-1-9 0,-3-2 3 0,0 1-4 15,3-3 6-15,-4 3-16 0,4-2 18 0,-1-2-11 16,-3-1 4-16,2 1-4 0,0-3-2 0,-1 2-3 16,-1-10-6-16,0 11 4 0,0-11 0 0,4 14 2 15,-4-14-1-15,3 9-1 0,-3-9-1 0,0 0-3 16,2 11 1-16,-2-11-9 0,0 0 3 0,0 0-6 15,3 7-20-15,-3-7-50 0,0 0-61 0,0 0-120 16,0 0 5-16,0 0-71 0,0 0-38 0,0 0-76 16,-5-9-422-16,5 9-406 0</inkml:trace>
        </inkml:traceGroup>
      </inkml:traceGroup>
    </inkml:traceGroup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1:22.123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BCD13CC-1D98-4894-BA40-D1BBC828C52E}" emma:medium="tactile" emma:mode="ink">
          <msink:context xmlns:msink="http://schemas.microsoft.com/ink/2010/main" type="inkDrawing" rotatedBoundingBox="15281,12442 17694,12495 17693,12518 15281,12466" semanticType="strikethrough" shapeName="Other">
            <msink:sourceLink direction="with" ref="{E9E64AEA-15A1-4F9D-99DE-E1CF82CE2B87}"/>
          </msink:context>
        </emma:interpretation>
      </emma:emma>
    </inkml:annotationXML>
    <inkml:trace contextRef="#ctx0" brushRef="#br0">0 17 429 0,'0'0'358'0,"0"0"-96"0,0 0-34 0,0 0-64 16,0 0 6-16,0 0-51 0,0 0 17 0,14-3-45 15,-14 3 19-15,0 0-46 0,0 0 21 16,0 0-46-16,8-5 34 0,-8 5-11 0,0 0-6 0,13-4 1 15,-13 4 0-15,0 0-8 0,20-2-3 0,-20 2-8 16,14-1-4-16,-14 1 1 0,17-1 1 0,-17 1-2 16,18 0-1-16,-18 0 2 0,22 1-6 0,-22-1 0 15,27-1 6-15,-14 2 0 0,2-1 2 0,0 1-2 16,1 1 0-16,0-2 17 0,1 1-1 0,1 2 3 16,0-3-3-16,0 2 1 0,3-1-11 0,-2-1-4 15,3 2 0-15,0-2-3 0,0 3 3 0,2-2 2 16,-1-1-2-16,-2 1-4 0,1 1-3 0,1-2-3 15,3 2-1-15,-7-2-6 0,4 2 6 0,-2-2 7 16,-1 0 2-16,0 1-4 0,0-1 2 0,0 0-3 0,-1 1-3 16,0-1 6-16,-1 0 1 0,3 0 2 15,-3 2-5-15,0-2 2 0,3 0-6 0,-2 0-4 16,-2 0 5-16,4 0-1 0,-2 0 0 0,-1 0-2 16,3 0 1-16,-2 0-4 0,-2 0-7 0,4 0 3 0,-2 0-3 15,-1 0-2-15,0 0 1 0,2 0-2 0,-1 0-4 16,-2 0-3-16,1 1 4 0,-1-1-2 15,0 0 1-15,1 0-1 0,-1 3 1 0,0-3 4 0,0 0-8 16,-2 0 17-16,-1 0-2 0,3 0 2 0,-1 0 0 16,0 0-2-16,-1 2 3 0,2-2 1 0,-2 0-3 15,2 1 1-15,-3-1-4 0,3 0-3 0,0 2-2 16,-2-2 0-16,2 0 0 0,-3 0-1 0,3 2-2 16,1-2 0-16,-2 1 2 0,-2-1-6 0,2 1-1 15,-1 1 4-15,-1-2-2 0,-14 0 2 0,28 2-2 16,-16-2-1-16,-12 0-2 0,29 1-1 0,-29-1 3 15,27 2 0-15,-27-2 0 0,29 0 2 0,-16 1-2 16,2-1-2-16,-15 0-2 0,29 1 1 0,-15-1 3 16,-14 0 1-16,28 0-1 0,-11 0 1 0,0 2-8 15,-2-2 4-15,-15 0 3 0,26 0 2 0,-26 0 1 16,30 0-3-16,-16 1 1 0,-14-1-1 0,25 0-3 16,-25 0 1-16,24 3 1 0,-24-3-1 0,24 0 1 15,-24 0-2-15,22 0 0 0,-22 0 0 0,22 0 3 16,-22 0-2-16,22-3 0 0,-22 3 0 0,19 0-5 15,-19 0 5-15,21 0-3 0,-21 0 1 0,19-1 3 16,-19 1-3-16,17 0 1 0,-17 0-6 0,21 0 7 0,-21 0 3 16,17 0-5-16,-17 0 1 0,14 0 0 0,-14 0 2 15,0 0-3-15,23 0 7 0,-23 0 4 0,0 0 4 16,17 0 8-16,-17 0-1 0,0 0 1 0,18 0-4 16,-18 0-1-16,0 0-3 0,16-2 0 0,-16 2-3 15,0 0-1-15,15 0-2 0,-15 0-5 0,0 0 2 16,14 0-1-16,-14 0-1 0,0 0-1 0,21-2-1 15,-21 2-1-15,0 0-3 0,18 0 5 0,-18 0-5 16,0 0 3-16,17 1 0 0,-17-1 0 0,0 0 1 16,14-1-5-16,-14 1 5 0,0 0-2 0,0 0 0 15,17 0 0-15,-17 0 0 0,0 0 1 0,0 0-5 16,16-2 8-16,-16 2-2 0,0 0 0 0,0 0 5 16,0 0-1-16,0 0 0 0,13-1 3 0,-13 1 4 15,0 0-2-15,0 0-4 0,0 0 0 0,0 0-1 16,0 0-2-16,0 0 2 0,0 0 2 0,0 0-9 15,0 0 2-15,13 0-1 0,-13 0 0 0,0 0-3 16,0 0 4-16,0 0 2 0,0 0-5 0,0 0 1 16,0 0-3-16,0 0-1 0,0 0-13 0,0 0-9 0,0 0-36 15,0 0-56-15,0 0-75 0,0 0-104 0,0 0-79 16,0 0-130-16,0 0-157 0,0 0-320 16,0 0-575-16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1:27.69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C424461-50BD-42A2-811A-77B84BED9563}" emma:medium="tactile" emma:mode="ink">
          <msink:context xmlns:msink="http://schemas.microsoft.com/ink/2010/main" type="inkDrawing" rotatedBoundingBox="16776,15288 19204,15274 19205,15314 16777,15328" semanticType="underline" shapeName="Other">
            <msink:sourceLink direction="with" ref="{D0FDA52A-F254-4B69-9985-61C16A507424}"/>
          </msink:context>
        </emma:interpretation>
      </emma:emma>
    </inkml:annotationXML>
    <inkml:trace contextRef="#ctx0" brushRef="#br0">39 47 61 0,'-13'2'416'0,"13"-2"-126"0,0 0-18 16,0 0-42-16,-12 1-5 0,12-1-47 0,0 0 6 15,0 0-65-15,0 0 19 0,0 0-60 0,0 0 26 0,0 0-47 16,-15 2 29-16,15-2-44 0,0 0 33 16,0 0-44-16,0 0 37 0,0 0-48 0,0 0 33 15,0 0-38-15,0 0 33 0,12-3-40 0,-12 3 39 0,17-2-45 16,-17 2 34-16,17-4-42 0,-17 4 37 0,22 0-46 16,-22 0 43-16,25 0-41 0,-9 0 42 15,1-1-42-15,1 1 38 0,-1 0-42 0,1 0 44 0,3 0-46 16,2 0 43-16,1 0-43 0,0 1 43 0,3-1-44 15,1 0 45-15,1 0-50 0,5-1 47 0,0 1-37 16,3 0 39-16,-1-2-43 0,3 0 57 16,2 2-53-16,2 0 41 0,4-2-21 0,0 2 43 0,4-1-33 15,-3 1 31-15,4 0-35 0,-1 0 34 0,2 0-34 16,2 0 23-16,-1 0-23 0,0 0 27 0,-1 0-19 16,11 1 27-16,-2-1-12 0,-1 0 15 0,-4 0-4 15,4 0 11-15,-7 0-26 0,2 0 16 0,-3 0-22 16,0-1 16-16,1 1-21 0,-2 0 11 0,-3 0-17 15,0 0 15-15,-2 0-19 0,-7 0 13 0,-4-3-17 16,3 3 4-16,-5 3-6 0,-5-3 11 0,-1 0-17 16,-4 0 17-16,-1 0-14 0,-4 0 13 0,-1 0-18 15,-1 0 17-15,-17 0-17 0,28 0 17 0,-28 0-15 16,26 0 12-16,-26 0-15 0,19 0 17 0,-19 0-11 0,18 0 7 16,-18 0-14-16,16 0 19 0,-16 0-13 15,0 0 11-15,19 0-16 0,-19 0 15 0,0 0-14 16,16 0 13-16,-16 0-15 0,0 0 12 0,0 0-18 0,13-3 3 15,-13 3-90-15,0 0-56 0,9-7-76 0,-9 7-67 16,1-11-117-16,-1 11-424 0,-4-15-382 0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1:48.60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D9A4F2-48C6-4F58-BF08-3669CE6DCCBD}" emma:medium="tactile" emma:mode="ink">
          <msink:context xmlns:msink="http://schemas.microsoft.com/ink/2010/main" type="inkDrawing" rotatedBoundingBox="7649,6112 11058,4910 11152,5178 7743,6380" semanticType="callout" shapeName="Other">
            <msink:sourceLink direction="with" ref="{AA5DF27B-DA6E-4725-810F-DDBFB1BE8AFE}"/>
            <msink:sourceLink direction="with" ref="{DACC31F7-A27B-44CC-BAF9-0FCB7A77AC70}"/>
            <msink:sourceLink direction="with" ref="{387BDD27-A58C-4803-A80A-0F9AF5A14F1E}"/>
            <msink:sourceLink direction="with" ref="{77FD70CE-9A91-4A08-A440-EC3867834B4C}"/>
            <msink:sourceLink direction="with" ref="{23B52E99-9FDD-455F-945E-DD72EA7DC9BB}"/>
          </msink:context>
        </emma:interpretation>
      </emma:emma>
    </inkml:annotationXML>
    <inkml:trace contextRef="#ctx0" brushRef="#br0">1 1175 115 0,'0'0'511'0,"0"0"-149"16,5-11-66-16,-5 11-49 0,-4-13-49 0,4 13-14 16,-1-13-26-16,1 13-21 0,0-14-14 0,0 4-11 15,0 10-13-15,-2-14-3 0,2 14-3 0,2-13-7 16,-2 13-14-16,0-10-7 0,0 10-6 0,0-7-20 16,0 7 13-16,0 0 1 0,0 0 10 0,0 0 6 15,0 0-5-15,0 0 4 0,0 0-10 0,9 10-9 0,-7-3-6 16,3 3-5-16,-1 1 2 0,0 0-17 0,4 2 12 15,-4-2-7-15,5 5 12 0,-3-3-11 16,3 3 6-16,-1-2-11 0,3-1 5 0,-2-1-9 16,1 0 10-16,2 0-9 0,-2-4 13 0,2 1-10 0,-1-2 12 15,6 0-17-15,0-6 14 0,2-1-18 0,9-1 11 16,5-7-18-16,15-5 13 0,8-4-19 0,15-8 10 16,7-6-10-16,4-5-12 0,10-4 3 0,23-12 2 15,7-1 1-15,0-6-1 0,7-3 1 0,10-5 2 16,0 3-6-16,9-3 6 0,-2 1-2 0,2 0 15 15,-2 5-20-15,-2 2 6 0,-1 4 1 0,-4 5-13 16,-10 6 14-16,-28 9-13 0,-4 3 14 0,-10 3-10 16,-8 5 9-16,-20 5-3 0,-3 3 3 0,-8 2-1 15,-10 3 37-15,-9 2 22 0,-4 1 22 0,-2 1 9 16,-5 1 5-16,2 0 7 0,-6 2-16 0,-1 1-5 16,0-2-14-16,-2 1-5 0,-1 0-14 0,-10 4 0 15,16-5-14-15,-16 5 19 0,16-4-30 0,-16 4 1 16,12-4-12-16,-12 4 8 0,11-3-17 0,-11 3 12 15,0 0-12-15,13-6 1 0,-13 6 0 0,0 0-3 16,9-3-5-16,-9 3-6 0,0 0-13 0,0 0-31 16,9-3-47-16,-9 3-66 0,0 0-64 0,0 0-130 15,0 0-72-15,5-5-182 0,-5 5-346 0,-5-10-551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2-05-07T07:06:56.392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F5B4C7C4-AA2C-4249-866A-03F3D9816032}" emma:medium="tactile" emma:mode="ink">
          <msink:context xmlns:msink="http://schemas.microsoft.com/ink/2010/main" type="inkDrawing" rotatedBoundingBox="15278,11022 15296,11038 15293,11041 15275,11024" semanticType="callout" shapeName="Other"/>
        </emma:interpretation>
      </emma:emma>
    </inkml:annotationXML>
    <inkml:trace contextRef="#ctx0" brushRef="#br0">579 2607 1144 0,'0'0'485'0,"0"0"-320"16,-12-7-274-16,12 7-417 0,-6-10-32 0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08.22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CAFCAD4-FFCF-4845-88C3-B7B371B7BBD4}" emma:medium="tactile" emma:mode="ink">
          <msink:context xmlns:msink="http://schemas.microsoft.com/ink/2010/main" type="inkDrawing" rotatedBoundingBox="10766,4866 12423,4758 12429,4850 10772,4959" shapeName="Other"/>
        </emma:interpretation>
      </emma:emma>
    </inkml:annotationXML>
    <inkml:trace contextRef="#ctx0" brushRef="#br0">-1 121 363 0,'0'0'367'0,"0"0"-85"15,6-7-6-15,-6 7-70 0,0 0 11 0,0 0-72 16,2-8 28-16,-2 8-57 0,0 0 36 0,0 0-62 15,0 0 35-15,1-9-54 0,-1 9 40 0,0 0-32 16,0 0 34-16,0 0-25 0,0 0 24 0,0 0-29 16,0 0 8-16,0 0-24 0,3-6 9 0,-3 6-31 15,0 0 10-15,0 0-23 0,0 0 29 0,0 0 28 16,0 0 24-16,5 7-19 0,-5-7-4 0,5 8-24 16,-5-8-4-16,6 9-18 0,-6-9 0 0,6 10-16 15,-6-10-1-15,5 10-5 0,-5-10 7 0,11 10-11 16,-11-10 8-16,10 9-8 0,-10-9 6 0,9 8-7 15,-9-8 8-15,14 7-9 0,-14-7 3 0,14 6-5 16,-14-6-1-16,15 1-8 0,-15-1 5 0,18 0-4 16,-18 0 3-16,18-3-6 0,-18 3 3 0,18-7-7 0,-18 7 11 15,18-7-9-15,-9 4 5 0,-1-2-9 0,2-1-5 16,-3 0 9-16,2 2 3 0,-9 4-5 16,13-8-4-16,-13 8 4 0,11-10 5 0,-11 10-8 15,11-6 8-15,-11 6-10 0,8-5 10 0,-8 5-11 0,6-7 10 16,-6 7-9-16,0 0 7 0,9-3-5 0,-9 3 4 15,0 0-6-15,0 0 9 0,13 1-8 0,-13-1 9 16,0 0-9-16,10 8 0 0,-10-8 5 0,8 5 6 16,-8-5-10-16,7 7 10 0,-7-7-10 0,10 5 10 15,-10-5-7-15,9 10 6 0,-9-10-6 0,8 4 7 16,-8-4-8-16,11 6 8 0,-11-6-7 0,11 4 9 16,-11-4-8-16,13 3 6 0,-13-3-6 0,17 0 5 15,-17 0-7-15,18-3 9 0,-18 3-8 0,16-4 3 16,-16 4-3-16,21-6 1 0,-12 2 4 0,2 0 0 15,-1-2-2-15,0 1 0 0,-1 0-2 0,2 1 2 16,-5-1-2-16,-6 5 1 0,17-9-2 0,-17 9 4 16,12-7-2-16,-12 7-1 0,11-6-1 0,-11 6-1 15,11-6 1-15,-11 6-1 0,6-4-3 0,-6 4 2 0,0 0-1 16,12-4 4-16,-12 4-1 0,0 0 0 0,0 0-1 16,17 1 2-16,-17-1 1 0,7 6-3 15,-7-6-2-15,11 5 6 0,-11-5-2 0,9 7 3 16,-9-7-3-16,11 5 2 0,-11-5-2 0,9 7-3 0,-9-7 6 15,15 8 2-15,-15-8-6 0,13 5 4 0,-13-5-1 16,15 4 2-16,-15-4-4 0,18 3 5 0,-18-3-8 16,20 0 9-16,-20 0-8 0,20-1 7 0,-8-2-8 15,0 0 7-15,1 2-5 0,-2-4 7 0,1-1-8 16,2 1 4-16,-2 1-2 0,0 0 3 0,-1-1-7 16,1-2 2-16,-4 1-1 0,3 1 7 0,-2 2-4 15,-1-4 3-15,-8 7-3 0,16-7 0 0,-16 7-5 16,11-6 6-16,-11 6-7 0,9-3 6 0,-9 3-5 15,11-3 6-15,-11 3-5 0,0 0 6 0,0 0-2 16,20 0 2-16,-20 0-3 0,9 5 5 0,-9-5-8 16,11 4 8-16,-11-4-8 0,11 7 9 0,-11-7-7 15,12 8 6-15,-12-8-6 0,9 6 8 0,-9-6-6 16,12 7 5-16,-12-7-4 0,11 8 4 0,-11-8-3 16,13 7 1-16,-13-7-1 0,16 2 5 0,-16-2-7 15,17 3 0-15,-17-3 1 0,18 0 5 0,-18 0 24 16,19-1-29-16,-19 1-6 0,18-3 3 0,-18 3-1 15,21-3 2-15,-8 0-3 0,-4-3 6 0,3 2-5 0,-3 1 4 16,1 1-5-16,-10 2 4 0,17-6-2 16,-17 6 4-16,18-9-3 0,-18 9 3 0,16-5-3 15,-16 5-3-15,13-4 3 0,-13 4 4 0,12-5-6 16,-12 5 4-16,15-4-2 0,-15 4 2 0,11-4-6 0,-11 4 1 16,0 0 0-16,15-3 9 0,-15 3-10 0,0 0 7 15,15 3-6-15,-15-3 2 0,10 5 2 16,-10-5 4-16,11 5-5 0,-11-5 4 0,9 4-2 0,-9-4 1 15,9 7-6-15,-9-7 3 0,12 7-1 0,-12-7 8 16,11 6-6-16,-11-6 5 0,13 4-7 0,-13-4 7 16,12 4-4-16,-12-4 3 0,17 3-4 0,-17-3 3 15,15 5 0-15,-15-5 0 0,18 0-6 0,-18 0 3 16,17 0 0-16,-17 0 5 0,17-5-2 0,-17 5 2 16,17-4 0-16,-17 4 3 0,15-6-7 0,-15 6 6 15,16-7 6-15,-8 1-1 0,-8 6 6 0,15-8 6 16,-15 8 4-16,12-6-5 0,-12 6 1 0,11-10-4 15,-11 10-7-15,9-5-1 0,-9 5-2 0,7-6-2 16,-7 6-4-16,6-4-5 0,-6 4-15 0,0 0-37 0,7-7-69 16,-7 7-87-16,0 0-93 0,0 0-100 0,0 0-162 15,-5-7-437-15,5 7-603 0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21.73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3A4F0A-95C1-4B9E-8889-94376CFB5A36}" emma:medium="tactile" emma:mode="ink">
          <msink:context xmlns:msink="http://schemas.microsoft.com/ink/2010/main" type="writingRegion" rotatedBoundingBox="7814,8135 12962,6241 13475,7635 8327,9529"/>
        </emma:interpretation>
      </emma:emma>
    </inkml:annotationXML>
    <inkml:traceGroup>
      <inkml:annotationXML>
        <emma:emma xmlns:emma="http://www.w3.org/2003/04/emma" version="1.0">
          <emma:interpretation id="{22756433-19B1-4FAB-9829-7E9A6A82ADA9}" emma:medium="tactile" emma:mode="ink">
            <msink:context xmlns:msink="http://schemas.microsoft.com/ink/2010/main" type="paragraph" rotatedBoundingBox="7814,8135 11038,6949 11300,7664 8077,8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1E6EBB-F7F2-422F-BE3C-7D3A1A4CA9FF}" emma:medium="tactile" emma:mode="ink">
              <msink:context xmlns:msink="http://schemas.microsoft.com/ink/2010/main" type="line" rotatedBoundingBox="7814,8135 11038,6949 11300,7664 8077,8850"/>
            </emma:interpretation>
          </emma:emma>
        </inkml:annotationXML>
        <inkml:traceGroup>
          <inkml:annotationXML>
            <emma:emma xmlns:emma="http://www.w3.org/2003/04/emma" version="1.0">
              <emma:interpretation id="{D4C9E38F-715C-4BC6-9C1A-D5EEB62BD7E5}" emma:medium="tactile" emma:mode="ink">
                <msink:context xmlns:msink="http://schemas.microsoft.com/ink/2010/main" type="inkWord" rotatedBoundingBox="7940,8129 8957,8049 8992,8499 7975,8579">
                  <msink:destinationLink direction="with" ref="{AF9B052A-38FB-4690-948C-11D0D5CB78BF}"/>
                </msink:context>
              </emma:interpretation>
              <emma:one-of disjunction-type="recognition" id="oneOf0">
                <emma:interpretation id="interp0" emma:lang="en-US" emma:confidence="0.5">
                  <emma:literal>100</emma:literal>
                </emma:interpretation>
                <emma:interpretation id="interp1" emma:lang="en-US" emma:confidence="0">
                  <emma:literal>10</emma:literal>
                </emma:interpretation>
                <emma:interpretation id="interp2" emma:lang="en-US" emma:confidence="0">
                  <emma:literal>000</emma:literal>
                </emma:interpretation>
                <emma:interpretation id="interp3" emma:lang="en-US" emma:confidence="0">
                  <emma:literal>00</emma:literal>
                </emma:interpretation>
                <emma:interpretation id="interp4" emma:lang="en-US" emma:confidence="0">
                  <emma:literal>too</emma:literal>
                </emma:interpretation>
              </emma:one-of>
            </emma:emma>
          </inkml:annotationXML>
          <inkml:trace contextRef="#ctx0" brushRef="#br0">6909 931 238 0,'-5'-9'439'0,"5"9"-80"16,0 0-47-16,0-10-42 0,0 10-20 0,0 0-21 15,0-12-12-15,0 12-20 0,4-7-12 0,-4 7-14 0,0 0-16 16,0 0-19-16,1-10-2 0,-1 10-11 15,0 0-16-15,0 0-10 0,0 0-16 0,0 0-11 16,0 0 24-16,0 0 58 0,0 0-18 0,0 0 10 16,-5 12-36-16,4-5 1 0,0 1-31 0,1 3 22 0,-3-1-22 15,3 4 15-15,-3 1-27 0,1-1 8 0,1 2-28 16,1 1 6-16,-3 1-23 0,0 3 6 0,3-4-15 16,-2 3 13-16,-2 1-23 0,3-1 13 0,-3-1-18 15,4 0 15-15,-5-1-24 0,3-2 11 0,1 3-5 16,-3-4 13-16,4-1-21 0,-2 0 18 0,-1-3-17 15,2 2-4-15,-1-3-19 0,2-2-3 0,-2 3-14 16,2-11-17-16,-2 12-24 0,2-12-30 0,0 10-65 16,0-10-75-16,0 0-59 0,4 7-30 0,-4-7-48 15,0 0-44-15,8-5 3 0,-8 5-374 0,9-9-339 16</inkml:trace>
          <inkml:trace contextRef="#ctx0" brushRef="#br0" timeOffset="965.9424">7172 1007 213 0,'0'0'466'0,"3"-11"-88"0,-3 11-97 15,4-9-23-15,-4 9-59 0,0 0-2 0,2-10-44 0,-2 10-7 16,0 0-36-16,0 0-17 0,4-7-12 16,-4 7-1-16,0 0 2 0,0 0-11 0,-6 6 13 15,6-6-16-15,-4 8 21 0,4-8-5 0,-5 10 6 0,-1-3-9 16,6-7 3-16,-6 14-9 0,5-4 10 0,-3 0-14 15,1 1 10-15,-1-1-19 0,3 4 14 0,-3-3-20 16,3 3 17-16,-1-2-25 0,-1 0 11 16,3 3-29-16,-3-2-4 0,3 2-7 0,-4-5-6 0,4 4 5 15,0-4-6-15,0 4-8 0,0-5 4 0,0 2 1 16,1-2 0-16,2 0-6 0,0 1 4 0,-3-10-2 16,3 13-4-16,-3-13 2 0,8 14 1 0,-8-14 0 15,11 7-4-15,-11-7 1 0,13 3-1 0,-13-3-6 16,16 0 9-16,-16 0-4 0,21-5-2 0,-9 2-2 15,-1-2-2-15,1-1 2 0,0 1-20 0,-1-3 16 16,1 0-7-16,1-2-11 0,-1 0-4 0,-1-1-25 16,1 0 9-16,-3-2-6 0,-1 1 14 0,1 0-1 15,-3 1 15-15,1-2-19 0,-5 2 28 0,2 0-5 16,0-1 17-16,-1-1-11 0,-3 3 11 0,-2 2-8 0,-2-3 9 16,2 1-9-16,-2-1 13 0,-3 2-10 15,0-1 8-15,-2 3-8 0,1 0 11 0,-2-1-8 16,-1 2 6-16,0 1-8 0,-1 0 13 0,0 0-7 0,1 2 6 15,-1-2-11-15,12 5 13 0,-17-5-12 0,17 5 13 16,-17-3-14-16,17 3 12 0,-11-3-10 16,11 3 8-16,0 0-10 0,-13 0 8 0,13 0-8 15,0 0 13-15,0 0-10 0,0 0 12 0,0 0-18 0,0 0 11 16,0 0-2-16,0 0 7 0,17 0-9 0,-17 0 9 16,18 0-11-16,-18 0 11 0,23 0-12 0,-23 0 11 15,32 0-7-15,-16 0 5 0,3 0-5 0,-1-2 5 16,2 0-8-16,2-1 5 0,1 2-7 0,-1-1 11 15,0-1-16-15,-3 1 16 0,2-2-5 0,-4 4 6 16,1-2-10-16,-5 1 13 0,3-3 4 0,-3 3-16 16,-13 1 10-16,18-2-11 0,-18 2 16 0,17-2-4 15,-17 2 10-15,15-1-10 0,-15 1 9 0,0 0-10 16,17-2 8-16,-17 2-13 0,0 0 10 0,0 0-16 16,14 2 14-16,-14-2-8 0,0 0 11 0,0 0-15 15,0 10 16-15,0-10-6 0,-1 7 13 0,1-7-13 16,-5 7 16-16,5-7-11 0,-4 13 23 0,4-13-7 15,-4 12 17-15,0-3-22 0,3-1 15 0,-3 0-16 0,1 3 20 16,-1-2-24-16,0 1 22 0,3 1-24 16,-1 2 6-16,-1-3 4 0,0 2-1 0,1-1 4 15,1 0-5-15,1-1 1 0,0 0-7 0,0 1 2 16,0-4-2-16,0 3 0 0,0-1 0 0,1-1-3 0,3-1-1 16,-4-7-2-16,5 14 4 0,-5-14 0 0,6 10 0 15,-6-10-4-15,16 7-1 0,-16-7-4 0,18 3-4 16,-18-3 5-16,19 0-3 0,-4-1-2 0,-4-3 3 15,4 1-3-15,-4-2 19 0,3 0-30 0,-1-1 26 16,0 1-22-16,-1-3 21 0,-2 1-24 0,2 0 20 16,0 0-19-16,-5-4 16 0,4 1-16 0,-2 1 20 15,-3 0-20-15,-1-2 18 0,1 0-17 0,-4 0 21 16,-2 1-20-16,0 1 20 0,0-2-22 0,-1 0 20 16,-4 1-21-16,0 0 23 0,-1 1-26 0,-3-2 19 15,0 2-18-15,-1-1 20 0,1 3-20 0,-3-2 20 16,1 1-24-16,-4 1-3 0,2 0 17 0,-2 1-37 15,2 2-15-15,-4-1-79 0,4 2-71 0,-2 0-96 16,-2 3-129-16,3-1-203 0,-3 1-280 0,0 0-476 0</inkml:trace>
        </inkml:traceGroup>
        <inkml:traceGroup>
          <inkml:annotationXML>
            <emma:emma xmlns:emma="http://www.w3.org/2003/04/emma" version="1.0">
              <emma:interpretation id="{715BADE4-E52A-4389-8E37-C350FA5A0663}" emma:medium="tactile" emma:mode="ink">
                <msink:context xmlns:msink="http://schemas.microsoft.com/ink/2010/main" type="inkWord" rotatedBoundingBox="9447,7426 10086,7364 10118,7692 9479,7754"/>
              </emma:interpretation>
              <emma:one-of disjunction-type="recognition" id="oneOf1">
                <emma:interpretation id="interp5" emma:lang="en-US" emma:confidence="0.5">
                  <emma:literal>y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2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818.0732">8341 357 361 0,'0'-11'449'16,"0"11"-82"-16,0 0-68 0,0 0-40 0,0 0-31 15,0-7-20-15,0 7-17 0,0 0-30 0,0 0-25 16,0 0-26-16,0 0-13 0,0 0-13 0,1-10-6 16,-1 10 6-16,0 0-3 0,0 0-11 0,0 0-16 15,0 0 2-15,0 0-3 0,0 0 2 0,0 0 14 0,8-5 10 16,-8 5 1-16,0 0 0 0,14-2-1 15,-14 2-4-15,0 0-5 0,0 0 5 0,14-3 0 16,-14 3-3-16,0 0-1 0,0 0-8 0,0 0-3 16,15 0-12-16,-15 0 6 0,0 0-6 0,0 0-5 0,0 0-7 15,12-4-9-15,-12 4-4 0,11-3-1 0,-11 3-6 16,17-3-3-16,-17 3-2 0,19-4-4 0,-3 2-2 16,-2 1 2-16,1 1-4 0,3 0 0 15,1-2 0-15,1 2 0 0,0-2 2 0,3 0-5 0,-1 1-4 16,-3 0 7-16,2 1-1 0,-3-2 0 0,-1 1-3 15,1 1 3-15,-4-3-3 0,1 3 0 0,-15 0 4 16,26-1 0-16,-26 1-1 0,19-2 6 0,-19 2 1 16,16-2 2-16,-16 2 4 0,14-2 5 0,-14 2 0 15,0 0-2-15,17-1-4 0,-17 1 1 0,0 0-10 16,11-2 1-16,-11 2 2 0,0 0-6 0,12-2 1 16,-12 2-4-16,0 0-10 0,0 0-7 0,0 0-18 15,0 0-22-15,12-2-36 0,-12 2-52 0,0 0-64 16,0 0-57-16,0 0-34 0,0 0-57 0,0 0-68 15,0 0-527-15,-7-4-537 0</inkml:trace>
          <inkml:trace contextRef="#ctx0" brushRef="#br0" timeOffset="2278.0079">8781 153 80 0,'0'0'370'0,"0"0"-112"0,-14-2-47 16,14 2-32-16,0 0 4 0,0 0-19 0,-17-2-14 16,17 2-21-16,0 0-16 0,0 0-14 0,0 0-11 15,-14-1-3-15,14 1 0 0,0 0-1 0,0 0-6 16,0 0 4-16,0 0-2 0,0 0-15 0,0 0 4 16,0 0-8-16,-12 1-8 0,12-1-9 0,0 0-8 15,0 0 0-15,0 0 2 0,0 0-4 0,0 0 4 16,0 0-3-16,4 7-5 0,-4-7-5 0,6 4-2 15,-6-4-2-15,13 6-8 0,-13-6-4 0,17 7 5 16,-17-7-2-16,21 7-2 0,-10-1-2 0,2-2-2 16,-1 1-7-16,3 1-1 0,-2-3 8 0,-1 2-5 15,1 0 2-15,1 0 1 0,-2 1 0 0,0-1-7 16,-3-2-4-16,1 3 11 0,0-1 3 0,-10-5-6 16,12 8 2-16,-12-8-1 0,13 7-4 0,-13-7-1 15,6 9 10-15,-6-9 0 0,6 8-3 0,-6-8-8 16,-2 11 12-16,2-11-1 0,-5 11-7 0,5-11 4 15,-10 14-1-15,3-7 1 0,-1 1-2 0,-2 1 2 0,-2-1-3 16,1-1-8-16,-5 5 11 0,2-3-2 0,-1 2 0 16,-4-2 1-16,3 2-2 0,-1-2-2 15,0-1-7-15,0 3 6 0,3-3-9 0,-2 0-18 0,5-3-36 16,-1 3-34-16,4-2-53 0,-1-1-78 0,1 0-50 16,8-5-101-16,-11 7-252 0,11-7-142 0</inkml:trace>
        </inkml:traceGroup>
        <inkml:traceGroup>
          <inkml:annotationXML>
            <emma:emma xmlns:emma="http://www.w3.org/2003/04/emma" version="1.0">
              <emma:interpretation id="{2D12E7F2-5100-4FA9-A332-F3D9DFD003EF}" emma:medium="tactile" emma:mode="ink">
                <msink:context xmlns:msink="http://schemas.microsoft.com/ink/2010/main" type="inkWord" rotatedBoundingBox="10458,7191 11324,7253 11290,7735 10424,7673"/>
              </emma:interpretation>
              <emma:one-of disjunction-type="recognition" id="oneOf2">
                <emma:interpretation id="interp10" emma:lang="en-US" emma:confidence="0.5">
                  <emma:literal>x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*</emma:literal>
                </emma:interpretation>
                <emma:interpretation id="interp13" emma:lang="en-US" emma:confidence="0">
                  <emma:literal>h</emma:literal>
                </emma:interpretation>
                <emma:interpretation id="interp14" emma:lang="en-US" emma:confidence="0">
                  <emma:literal>&lt;</emma:literal>
                </emma:interpretation>
              </emma:one-of>
            </emma:emma>
          </inkml:annotationXML>
          <inkml:trace contextRef="#ctx0" brushRef="#br0" timeOffset="2763.9347">9651 13 494 0,'0'0'399'0,"3"-8"-51"15,-3 8-54-15,0 0-31 0,2-10-37 0,-2 10-7 0,0 0-17 16,4-8-16-16,-4 8-23 0,0 0-11 0,0 0-22 16,0 0-15-16,1-11-12 0,-1 11-10 0,0 0-10 15,0 0-9-15,0 0 1 0,0 0 12 0,0 0 12 16,0 0 5-16,0 0-2 0,0 0 8 0,5 11-31 16,-5-11 8-16,1 12-22 0,-1-12 2 0,4 17-27 15,-2-9 14-15,-2 3-21 0,1 1-8 0,1 2-4 16,-2-2-5-16,3 3-2 0,-3-3-1 0,0 3-4 15,0-2-2-15,1 1 7 0,2 0-11 0,-3 1 0 16,1-2 0-16,-1 1-4 0,1-1-4 0,2 1-11 16,-3-4-23-16,0 2-44 0,1-2-40 0,-1 1-44 15,0-1-53-15,0-1-23 0,0 0-32 0,-1-2-51 16,1-7-42-16,-3 17-58 0,3-17-330 0,-1 13-269 16</inkml:trace>
          <inkml:trace contextRef="#ctx0" brushRef="#br0" timeOffset="3158.1074">9427 428 56 0,'0'0'353'0,"-19"0"-83"16,19 0-26-16,-18 0-32 0,18 0-1 0,-18 0-47 15,18 0 10-15,-15 0-51 0,15 0 16 0,0 0-56 16,-24 0 15-16,24 0-47 0,0 0 27 0,-16 0-51 15,16 0 35-15,0 0-6 0,0 0-11 0,-15 0-9 16,15 0-29-16,0 0 48 0,0 0-10 0,0 0 1 16,0 0-8-16,0 0-7 0,8 7-8 0,-8-7 1 15,18 0-5-15,-1 0-6 0,-1 0-4 0,3 0 1 16,7 0-5-16,0-1-8 0,2 1 9 0,7-2-40 16,3 1 44-16,-2-2-4 0,3 3-1 0,1-1 4 15,-3-1-17-15,9 0 16 0,-7 0 1 0,1 1 0 16,-4-1 5-16,1 0 5 0,-2 2 0 0,-4-1-9 15,-2 0 5-15,-4-1-2 0,-2 2-3 0,-2-1-6 16,-3 1 10-16,-3 0 6 0,-2-1 2 0,3 1-2 16,-16 0-2-16,19-2 2 0,-19 2-10 0,18-1-4 15,-18 1 6-15,0 0-3 0,20 1-4 0,-20-1-5 0,0 0-11 16,7 4-30-16,-7-4-34 0,0 0-44 0,-4 6-87 16,4-6-24-16,-7 9-96 0,7-9-329 15,-11 8-165-15</inkml:trace>
        </inkml:traceGroup>
      </inkml:traceGroup>
    </inkml:traceGroup>
    <inkml:traceGroup>
      <inkml:annotationXML>
        <emma:emma xmlns:emma="http://www.w3.org/2003/04/emma" version="1.0">
          <emma:interpretation id="{F71731C5-281A-40B4-A38D-50384C460DCB}" emma:medium="tactile" emma:mode="ink">
            <msink:context xmlns:msink="http://schemas.microsoft.com/ink/2010/main" type="paragraph" rotatedBoundingBox="10071,7739 13018,6521 13450,7566 10503,878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545317C-D268-4074-A88A-78511F6C7C1B}" emma:medium="tactile" emma:mode="ink">
              <msink:context xmlns:msink="http://schemas.microsoft.com/ink/2010/main" type="line" rotatedBoundingBox="10071,7739 13018,6521 13450,7566 10503,8783"/>
            </emma:interpretation>
          </emma:emma>
        </inkml:annotationXML>
        <inkml:traceGroup>
          <inkml:annotationXML>
            <emma:emma xmlns:emma="http://www.w3.org/2003/04/emma" version="1.0">
              <emma:interpretation id="{2F5395EE-9199-4A6A-8B58-F1CB83C9E04D}" emma:medium="tactile" emma:mode="ink">
                <msink:context xmlns:msink="http://schemas.microsoft.com/ink/2010/main" type="inkWord" rotatedBoundingBox="10071,7739 11641,7090 12064,8116 10495,8764"/>
              </emma:interpretation>
              <emma:one-of disjunction-type="recognition" id="oneOf3">
                <emma:interpretation id="interp15" emma:lang="en-US" emma:confidence="0.5">
                  <emma:literal>251</emma:literal>
                </emma:interpretation>
                <emma:interpretation id="interp16" emma:lang="en-US" emma:confidence="0">
                  <emma:literal>25/</emma:literal>
                </emma:interpretation>
                <emma:interpretation id="interp17" emma:lang="en-US" emma:confidence="0">
                  <emma:literal>25)</emma:literal>
                </emma:interpretation>
                <emma:interpretation id="interp18" emma:lang="en-US" emma:confidence="0">
                  <emma:literal>2351</emma:literal>
                </emma:interpretation>
                <emma:interpretation id="interp19" emma:lang="en-US" emma:confidence="0">
                  <emma:literal>2551</emma:literal>
                </emma:interpretation>
              </emma:one-of>
            </emma:emma>
          </inkml:annotationXML>
          <inkml:trace contextRef="#ctx0" brushRef="#br0" timeOffset="3805.8696">9449 931 324 0,'0'0'336'0,"-17"0"-56"0,17 0-30 0,0 0-31 16,-12-7-27-16,12 7-28 0,-2-7-10 0,2 7-21 16,-3-7-13-16,3 7-13 0,3-11-15 0,-3 11-18 15,2-10-2-15,-2 10 7 0,7-11-2 0,-7 11-7 16,9-11-15-16,-3 3-1 0,-6 8-7 0,12-8-7 16,-6 0-6-16,-6 8 1 0,17-8 1 0,-5 1-8 15,-2 3 3-15,0 1-7 0,-10 3 0 0,20-4 0 16,-20 4 23-16,23 0 9 0,-23 0-3 0,23 6 5 15,-8-2 1-15,-4 3-7 0,1-2-2 0,0 4-1 0,-1 2 16 16,-3 1-11-16,2 0 23 0,-2 0-14 16,-3 0 17-16,1 3-24 0,-3 0 15 0,-1 1-15 15,-4-2 22-15,0 3-11 0,-1 0 22 0,-3 2-31 0,-3-1 14 16,-2-1-30-16,-2 1 13 0,0 1-25 0,-2-1 13 16,-2-1-28-16,-1 1 21 0,0-4-27 0,-3 2 17 15,3-3-23-15,1-2 22 0,-2 0-27 0,2-2 14 16,-1-1-13-16,1-1 19 0,0 0-21 0,0-3 16 15,4-1-17-15,-2 0 17 0,2-2-22 0,13-1 22 16,-29-2-26-16,15 0 27 0,1-2-22 0,3-1 19 16,-2 0-22-16,5-3 14 0,-4 1-16 0,3-2 21 15,2-1-22-15,1 1 18 0,1-3-24 0,-1 2 25 16,3 0-32-16,1 2 31 0,2-2-18 0,-1 0 18 16,4 2-21-16,-1-1 24 0,2-1-22 0,2 5 22 15,2-4-21-15,-2 2 21 0,2 3-20 0,0-2 15 16,2 4-15-16,0-1 19 0,-11 3-16 0,22-4 20 15,-22 4-20-15,25 4 19 0,-13-1-18 0,3-1 22 16,-2 4-25-16,4 2 21 0,-1-1-19 0,-2 0 22 0,3 0-22 16,-2 3 21-16,-1-1-24 0,3 0 1 15,-1 2 8-15,-2-3 0 0,2 2 1 0,0 0-1 16,-3 1-6-16,4-4-12 0,-3 2-25 0,-2-1-26 0,2-3-35 16,-2 0-44-16,0 2-46 0,2 0-16 0,-1-4-13 15,0 1-30-15,1-1-36 0,-1-2-45 0,-13-1-58 16,26 0-347-16,-12-2-250 0</inkml:trace>
          <inkml:trace contextRef="#ctx0" brushRef="#br0" timeOffset="4734.6066">9955 835 227 0,'0'0'327'0,"0"0"-75"0,-17-1-19 0,17 1-31 16,0 0-5-16,0 0-18 0,0 0-14 0,0 0-18 15,0 0-8-15,-5 5-9 0,5-5-5 0,0 0-22 16,0 0-13-16,0 12 3 0,0-12-1 0,0 8-6 16,0-8-8-16,-2 12-3 0,2-12 5 0,-4 12-11 15,4-12 6-15,-2 17-10 0,1-10 3 0,-2 3-26 16,3-1 8-16,-3 1-6 0,1 0-3 0,-1 3-10 15,-1-3 2-15,4 1-8 0,-2 0 5 0,-1 1-14 16,2-3 6-16,0 1-9 0,-2 0 1 0,2-2-6 16,1 1 0-16,0-9-4 0,-3 14-2 0,3-14-1 15,-4 13 1-15,4-13 5 0,0 11 2 0,0-11 10 0,-1 12 12 16,1-12 16-16,0 0-10 0,0 0 12 16,0 8-24-16,0-8 9 0,0 0-25 0,0 0 17 15,0 0-20-15,0 0 15 0,9-7-20 0,-9 7 14 0,8-5-17 16,-8 5 12-16,6-8-12 0,-6 8 14 0,8-10-23 15,-8 10 23-15,9-7-16 0,-9 7 14 0,8-11-20 16,-8 11 17-16,10-10-11 0,-10 10 13 16,11-10-16-16,-11 10 13 0,7-8-13 0,-7 8 11 0,12-9-12 15,-12 9 14-15,10-6-13 0,-10 6 15 0,11-5-16 16,-11 5 13-16,11-4-16 0,-11 4 16 0,12-2-15 16,-12 2 21-16,0 0-18 0,18 0 19 0,-18 0-16 15,13 3 17-15,-13-3-13 0,12 4 20 0,-12-4-15 16,13 6 25-16,-13-6-10 0,14 9 20 0,-14-9-14 15,11 9 18-15,-5-3-23 0,-1 1 27 0,-1-1-18 16,1 2 19-16,0-1-16 0,-1 0 22 0,-1 0-16 16,2 3 14-16,-3-3-17 0,0 2 24 0,-1 0-20 15,0-1 17-15,-1 0-21 0,0-8 25 0,3 16-19 16,-3-16 13-16,-4 14-18 0,3-7 13 0,1-7-23 16,-4 16 14-16,4-16-20 0,-8 11 16 0,3-4-23 15,5-7 21-15,-11 9-27 0,11-9 14 0,-13 8-23 16,13-8 19-16,-15 7-19 0,15-7 15 0,-18 4-16 0,18-4 9 15,-17 3-15-15,17-3 8 0,-19 0-27 0,19 0-11 16,-21-3-71-16,9 0-45 0,4-1-90 0,-6 3-70 16,1-2-81-16,0 0-135 0,2-2-549 0,-5 3-696 15</inkml:trace>
          <inkml:trace contextRef="#ctx0" brushRef="#br0" timeOffset="4097.1098">10025 872 45 0,'0'0'488'15,"-3"-9"-145"-15,3 9-25 0,-3-9-55 0,3 9-45 16,-1-9-25-16,1 9-18 0,0 0-24 0,-1-7-26 16,1 7-27-16,0 0-18 0,1-11-24 0,-1 11 5 0,0 0 1 15,7-9-4-15,-7 9-9 0,5-6-1 16,-5 6-9-16,10-7-5 0,-10 7-8 0,12-6-3 16,-12 6-7-16,13-7-5 0,-13 7 4 0,16-5-7 15,-16 5 0-15,17-5-1 0,-17 5-3 0,17-3 0 16,-17 3-8-16,13-3-2 0,-13 3 5 0,16 0-4 15,-16 0-13-15,0 0-38 0,16 3-41 0,-16-3-50 16,0 0-55-16,9 2-62 0,-9-2-143 0,0 0-161 0,0 0-82 16</inkml:trace>
          <inkml:trace contextRef="#ctx0" brushRef="#br0" timeOffset="8840.1191">10529-80 64 0,'-1'-11'337'16,"1"11"-70"-16,-3-11-59 0,3 11 3 0,0-10-34 16,0 10-7-16,-2-9-27 0,2 9 16 0,-3-8-40 15,3 8 27-15,0 0-49 0,-1-12 26 0,1 12-18 16,0 0-21-16,-1-7-9 0,1 7-13 0,0 0-7 16,0 0-7-16,0 0-5 0,0 0 14 0,0 0 13 15,0 0 3-15,0 0 6 0,-4 8 0 0,4 3 10 16,0-3 11-16,0 6 1 0,-2-1-6 0,1 5-20 15,1 2 23-15,-2 4-17 0,2 3 2 0,-2 2-5 0,2 6-11 16,0-3-4-16,0 5-9 0,0 4-5 0,-1 1-11 16,1 3 1-16,-3-1-4 0,2-1-5 0,1 1-3 15,-2-3-3-15,-1 4-3 0,2-4-11 0,-5 1 7 16,4-2 13-16,-1-6-23 0,1 0 12 0,-2-3-11 16,1-3 12-16,1 0-24 0,-1-4 20 0,-1-3-19 15,4 0 15-15,-1-4-24 0,-2-3 14 0,2 1-20 16,1-3 10-16,-1-1-24 0,-1-2-22 0,2 0-82 15,0-9-55-15,0 9-65 0,0-9-83 0,0 0-11 16,0 0-105-16,0 0-360 0,3-11-350 0</inkml:trace>
        </inkml:traceGroup>
        <inkml:traceGroup>
          <inkml:annotationXML>
            <emma:emma xmlns:emma="http://www.w3.org/2003/04/emma" version="1.0">
              <emma:interpretation id="{FBBBF785-99A1-44F5-AB27-A55047595B85}" emma:medium="tactile" emma:mode="ink">
                <msink:context xmlns:msink="http://schemas.microsoft.com/ink/2010/main" type="inkWord" rotatedBoundingBox="12679,7345 13259,7106 13450,7566 12870,7805"/>
              </emma:interpretation>
              <emma:one-of disjunction-type="recognition" id="oneOf4">
                <emma:interpretation id="interp20" emma:lang="en-US" emma:confidence="0.5">
                  <emma:literal>or's</emma:literal>
                </emma:interpretation>
                <emma:interpretation id="interp21" emma:lang="en-US" emma:confidence="0">
                  <emma:literal>or's.</emma:literal>
                </emma:interpretation>
                <emma:interpretation id="interp22" emma:lang="en-US" emma:confidence="0">
                  <emma:literal>Cops</emma:literal>
                </emma:interpretation>
                <emma:interpretation id="interp23" emma:lang="en-US" emma:confidence="0">
                  <emma:literal>Cops.</emma:literal>
                </emma:interpretation>
                <emma:interpretation id="interp24" emma:lang="en-US" emma:confidence="0">
                  <emma:literal>•or's.</emma:literal>
                </emma:interpretation>
              </emma:one-of>
            </emma:emma>
          </inkml:annotationXML>
          <inkml:trace contextRef="#ctx0" brushRef="#br0" timeOffset="6793.5988">11734 104 375 0,'0'0'411'15,"0"-7"-73"-15,0 7-61 0,0 0-44 0,0-11-56 16,0 11-6-16,0-10-27 0,0 10 3 0,1-10-30 16,-1 10-14-16,4-10-17 0,-4 10-14 0,6-10-8 15,-6 10-12-15,6-9-14 0,0 3 7 0,-6 6 0 16,12-10 2-16,-3 5-6 0,-9 5-9 0,17-5 4 15,-9-1-12-15,-8 6 3 0,20-6-4 0,-20 6-5 16,20-3-4-16,-20 3 14 0,22 2-16 0,-9-1 0 16,-3 2 10-16,1 2-13 0,0 1 9 0,-3-3-9 0,2 5 2 15,-2 0-7-15,-3 2-8 0,2-4 7 16,-2 5-6-16,-1-4-8 0,-3 1-5 0,0 1-21 16,-1 0-32-16,-1-1-38 0,-3 2-46 0,2-2-58 0,-4-1-65 15,1 0-126-15,-1 0-226 0,-2-1-139 0</inkml:trace>
          <inkml:trace contextRef="#ctx0" brushRef="#br0" timeOffset="7126.0097">11768 98 222 0,'0'0'429'0,"0"0"-104"0,-7-6-56 15,7 6-44-15,0 0-37 0,0 0-24 0,0 0-16 16,0 0-7-16,0 0-8 0,0 0-21 0,0 0-4 15,-15 3-4-15,15-3-5 0,-7 9 6 0,7-9 4 16,-5 10 6-16,5-10-25 0,-2 13 12 0,-2-6-4 16,4 1 4-16,-4 3 1 0,3-2-8 0,1 2 1 15,-3 0-2-15,-1 3-2 0,4-4-12 0,-1 5-4 16,-3-3-9-16,4 2-9 0,-1-2-7 0,1 3-6 16,0-3-5-16,-2 2-12 0,2-1 0 0,-2-1-6 15,2-2-4-15,0 1-5 0,0-2-2 0,0 1-1 16,0-2-7-16,0 2 5 0,0-10-1 0,-2 18-3 0,2-18 0 15,0 13 0-15,0-13-5 0,-1 12-10 16,1-12-1-16,0 14-7 0,0-14-17 0,0 9-23 16,0-9-33-16,0 0-36 0,0 9-42 0,0-9-28 0,0 0-46 15,0 0-94-15,0 0-91 0,0 0-424 0,0 0-401 16</inkml:trace>
          <inkml:trace contextRef="#ctx0" brushRef="#br0" timeOffset="7421.0968">11750 307 186 0,'0'0'444'0,"0"0"-129"0,-4-9-16 15,4 9-49-15,0 0-41 0,-3-7-20 0,3 7-26 16,0 0-26-16,0 0-23 0,-4-8-26 0,4 8-13 16,0 0-13-16,0 0 3 0,0 0 0 0,0 0-13 15,0 0-4-15,0 0-3 0,-1-7-21 0,1 7 9 16,0 0-5-16,0 0 0 0,0 0-5 0,10-4-2 15,-10 4-4-15,0 0-9 0,15-1 4 0,-15 1 0 16,16-1 0-16,-16 1-4 0,19-3-4 0,-19 3 1 16,15-2-23-16,-15 2 25 0,18-1 0 0,-18 1-3 15,18-1 3-15,-18 1-10 0,0 0 6 0,18-2-3 16,-18 2 0-16,0 0 0 0,16-2-4 0,-16 2-9 0,0 0-20 16,0 0-33-16,16-2-41 0,-16 2-46 15,0 0-58-15,0 0-92 0,0 0-380 0,0 0-191 16</inkml:trace>
          <inkml:trace contextRef="#ctx0" brushRef="#br0" timeOffset="7755.94">12137 264 489 0,'0'0'403'0,"0"0"-74"0,0 0-63 0,0 0-30 15,0 0-3-15,0 0-28 0,0 0-26 0,0 0-35 16,0 0-26-16,0 0-17 0,0 0-17 0,0 0-4 16,0 0 7-16,0 0-4 0,0 0-4 0,0 0-11 15,0 0-9-15,0 0-10 0,0 0-12 0,0 0-5 16,0 0-1-16,0 0-6 0,0 0-6 0,15-1-2 15,-15 1-4-15,17-2-8 0,-17 2 2 0,18-2 4 16,-18 2-7-16,20-2 0 0,-20 2-10 0,20-1 6 16,-20 1-13-16,20-2-12 0,-20 2-42 0,16 0-36 15,-16 0-41-15,13 0-60 0,-13 0-80 0,0 0-165 16,16-2-249-16,-16 2-205 0</inkml:trace>
          <inkml:trace contextRef="#ctx0" brushRef="#br0" timeOffset="7953.6815">12106 336 409 0,'0'0'457'16,"-9"7"-100"-16,9-7-80 0,0 0-46 0,-8 5-41 15,8-5-28-15,0 0-21 0,0 0-27 0,0 0-26 16,11 3-13-16,-11-3-19 0,13 0-10 0,-13 0-9 16,21 0-9-16,-21 0-2 0,23 0-6 0,-23 0-7 15,26-1 0-15,-10-1-3 0,1 0-2 0,-3 0-4 16,3 1-5-16,-1 1-29 0,-3-4-50 0,3 2-55 15,-4 0-97-15,-1-1-145 0,1-2-221 0,-12 5-110 16</inkml:trace>
          <inkml:trace contextRef="#ctx0" brushRef="#br0" timeOffset="6065.8105">11198 128 46 0,'12'-5'339'0,"-12"5"-80"16,9-5-39-16,-9 5-24 0,8-4-12 0,-8 4-25 15,6-6-8-15,-6 6-16 0,5-4-16 0,-5 4-26 16,7-6-2-16,-7 6-10 0,4-7-9 0,-4 7-36 16,0 0 38-16,5-8-27 0,-5 8 19 0,3-10-16 15,-3 10 27-15,0 0-11 0,0-11 4 0,0 11-4 16,0 0-8-16,-3-11 6 0,3 11-13 0,0 0-1 0,-9-8-16 15,9 8 12-15,0 0-12 0,-14-5 18 16,14 5 0-16,-17 2 13 0,17-2-11 0,-18 2 5 16,7 2-2-16,0 1 25 0,-1 3-5 0,-3 0-3 15,3 2 2-15,-1 1-5 0,1 2-9 0,-2 1-6 0,5 2 2 16,-1 0 16-16,-1 0-5 0,5 1-5 0,-1 1-8 16,2 0-9-16,0-1-7 0,2 4 1 15,1-5-6-15,2 1-10 0,0-2 0 0,2 3-3 0,0-2-6 16,0-1-3-16,2 4-1 0,3-5 0 0,-3-1-1 15,2 1-2-15,-1-4 1 0,3 3-1 0,-3-5-2 16,6 2 2-16,-4-2 0 0,2-2 2 0,-1 1-4 16,4-1-1-16,-12-6-3 0,15 5 3 0,-15-5-2 15,17 6-1-15,-17-6 0 0,14 0-1 0,-14 0 2 16,16 0-1-16,-16 0-4 0,0 0 0 0,17 0-2 16,-17 0 1-16,0 0-1 0,13-3-8 0,-13 3-14 15,0 0-31-15,0 0-39 0,15-1-55 0,-15 1-57 16,0 0-28-16,0 0-56 0,0 0-113 0,12-3-569 15,-12 3-565-15</inkml:trace>
          <inkml:trace contextRef="#ctx0" brushRef="#br0" timeOffset="6450.8972">11426 285 98 0,'0'0'437'16,"0"-13"-125"-16,0 13-59 0,0-13-34 0,0 13-31 0,-2-10-32 15,2 10-11-15,-3-10-13 0,3 10-21 0,-3-9 0 16,3 9-19-16,-1-11-2 0,1 11-6 0,0 0-5 16,-3-10 9-16,3 10-4 0,0 0-12 15,0 0 13-15,-3-7-20 0,3 7-4 0,0 0-4 0,0 0-9 16,0 0-3-16,-13 2-4 0,13-2-2 0,-8 7-2 16,8-7-3-16,-4 6 0 0,4-6-11 0,-4 9 2 15,4-9-1-15,-1 6-3 0,1-6-1 0,1 9-4 16,-1-9-1-16,1 8-7 0,-1-8 6 0,6 7-3 15,-6-7 0-15,6 5 1 0,-6-5-1 0,5 6 2 16,-5-6-6-16,0 0 5 0,12 5 6 0,-12-5-11 16,0 0 10-16,0 0-3 0,0 0-2 0,0 0-9 15,15-2 5-15,-15 2 0 0,0 0 4 0,3-7-2 16,-3 7-3-16,0 0 1 0,-1-11-8 0,1 11 3 16,-5-6 2-16,5 6-2 0,-8-7-3 0,8 7-3 15,-11-7 2-15,11 7-10 0,-6-4-10 0,6 4-29 16,0 0-46-16,-12-5-27 0,12 5-66 0,0 0-17 15,0 0-77-15,-13-1-131 0,13 1-310 0,0 0-229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31.78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9B052A-38FB-4690-948C-11D0D5CB78BF}" emma:medium="tactile" emma:mode="ink">
          <msink:context xmlns:msink="http://schemas.microsoft.com/ink/2010/main" type="inkDrawing" rotatedBoundingBox="11747,6420 16353,6961 16215,8133 11610,7591" semanticType="callout" shapeName="Other">
            <msink:sourceLink direction="with" ref="{D4C9E38F-715C-4BC6-9C1A-D5EEB62BD7E5}"/>
            <msink:sourceLink direction="with" ref="{50AF1500-61FB-418D-AA67-5C65F437D98C}"/>
          </msink:context>
        </emma:interpretation>
      </emma:emma>
    </inkml:annotationXML>
    <inkml:trace contextRef="#ctx0" brushRef="#br0">-3 168 71 0,'0'0'283'0,"0"0"-76"0,0 0-49 0,-3-8-33 0,3 8-25 15,0 0-17-15,0 0-20 0,0 0-9 0,0 0-13 16,0 0-10-16,3-9-5 0,-3 9-4 0,0 0-20 16,12-6 16-16,-12 6-5 0,0 0 0 0,18-1-2 15,-18 1-2-15,19-3 1 0,-19 3 4 0,23-1-2 16,-8-1 3-16,0 1 0 0,2 1 7 0,0-3 0 16,2 3 15-16,4-1-10 0,3-1 11 0,-1-1-15 15,2 3 7-15,4-3-4 0,3-1 24 0,2 0-6 16,-1 1 6-16,8-1-14 0,-1 0 9 0,4 1-23 15,0-4 18-15,1 4-24 0,2-1 14 0,-1 1-20 16,2-1 15-16,0 3-17 0,0-3 8 0,2 1-13 16,-2 1 17-16,-2-1-23 0,4 2 23 0,0-2-22 15,-3 2 19-15,0-1-23 0,2 2 30 0,0-1-20 16,0-2 27-16,-3 2-27 0,3-1 27 0,0 0-38 16,-3-1 39-16,2 1-27 0,-2 2 17 0,1 0-25 15,-1-3 20-15,-1 2-26 0,-1-1 32 0,2 2-37 16,-4-1 30-16,-4 1-27 0,3 0 32 0,-3 0-30 15,2-1 30-15,-2 1-28 0,1 0 26 0,1 0-25 16,-2 0 30-16,9 0-32 0,-9 0 24 0,7 1-25 16,-7-1 24-16,2 1-33 0,-3-1 41 0,3 2-36 0,-2-2 30 15,0 1-29-15,1 2 26 0,-2-3-27 0,1 0 32 16,0 2-33-16,1-1 33 0,-1-1-38 0,0 4 38 16,1-4-29-16,1 0 28 0,3 2-29 15,2-2 24-15,-1 0-21 0,1 0 25 0,1-2-30 0,-2 2 30 16,1 0-29-16,-1-2 31 0,-4 2-51 0,-2 0 51 15,0-2-29-15,0 2 27 0,0 0-32 0,-1 0 31 16,-3 0-30-16,3 0 33 0,-3 0-33 0,2 0 29 16,-3 0-27-16,1 0 27 0,-1 2-26 0,0-2 29 15,3 0-32-15,-4 0 34 0,1 0-37 0,0 0 35 16,2 2-29-16,-5-2 28 0,-1 0-33 0,-3 0 34 16,0 0-32-16,-4 0 33 0,3 0-33 0,-3 0 47 15,-6 0-31-15,0 0 42 0,-1 0-33 0,-2 0 38 16,-15 0-39-16,25 0 39 0,-25 0-45 0,21 0 48 15,-21 0-47-15,15 0 44 0,-15 0-48 0,16 0 37 16,-16 0-43-16,0 0 37 0,20 0-42 0,-20 0 34 16,0 0-34-16,15-2 38 0,-15 2-40 0,0 0 37 15,0 0-39-15,16 0 37 0,-16 0-40 0,0 0 46 16,0 0-45-16,0 0 46 0,0 0-40 0,19 0 45 16,-19 0-38-16,0 0 39 0,0 0-38 0,0 0 44 15,0 0-41-15,0 0 40 0,0 0-43 0,0 0 34 16,0 0-37-16,0 0 38 0,14 2-38 0,-14-2 35 15,0 0-43-15,0 0 43 0,0 0-44 0,0 0 41 16,0 0-40-16,0 0 32 0,0 0-14 0,0 0 50 0,0 0-19 16,8 3 29-16,-8-3-16 0,0 0 18 15,3 10-21-15,-3-10 13 0,0 0-25 0,0 13 20 16,0-13-5-16,2 9-1 0,-2-9-5 0,1 16 1 16,-1-16 0-16,0 15-7 0,0-5 6 0,0-1 0 0,0 3 5 15,1-2 3-15,2 4 3 0,-3-2 0 0,1 4-10 16,-1-3 21-16,0 2-24 0,0 1 19 0,0-1-15 15,1 3 17-15,-1 3-15 0,3 1-3 16,-3-1-2-16,0 0 3 0,0 5 3 0,0-4-3 0,0 2-1 16,0 0-2-16,0 0-8 0,0 2-2 0,0-2-1 15,3 1-5-15,-3 0 6 0,2 2-3 0,0-2 3 16,-1 0-4-16,3 5-6 0,-2-7 7 0,-2 2-3 16,4-1 2-16,-3 3-3 0,-1-6-1 0,2 3-4 15,0 0-5-15,-2 0 0 0,0-1-1 0,0-1-1 16,0 2 6-16,-2-2-12 0,0-1 9 0,1 0-15 15,0-1 5-15,-2-3-4 0,2 0 9 0,0 0-10 16,-3-1 14-16,3-3-18 0,-1 0 8 0,0-2-7 16,0 2 11-16,1-3-13 0,-2-1 12 0,2 1-13 15,1-10 11-15,-1 13-12 0,1-13 15 0,-4 12-15 16,4-12 14-16,0 12-18 0,0-12 11 0,-1 9-15 16,1-9 2-16,0 0-25 0,-4 9-38 0,4-9-74 15,0 0-73-15,0 0-70 0,0 0-42 0,-13 3-49 16,13-3-95-16,-16-5-567 0,7 1-664 0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32.77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AF1500-61FB-418D-AA67-5C65F437D98C}" emma:medium="tactile" emma:mode="ink">
          <msink:context xmlns:msink="http://schemas.microsoft.com/ink/2010/main" type="inkDrawing" rotatedBoundingBox="11708,8293 15846,8079 15848,8115 11710,8328" semanticType="underline" shapeName="Other">
            <msink:destinationLink direction="with" ref="{AF9B052A-38FB-4690-948C-11D0D5CB78BF}"/>
          </msink:context>
        </emma:interpretation>
      </emma:emma>
    </inkml:annotationXML>
    <inkml:trace contextRef="#ctx0" brushRef="#br0">0 212 290 0,'7'3'308'0,"-7"-3"-65"15,0 0-47-15,7 7-29 0,-7-7-13 0,0 0-7 16,15 3-9-16,-15-3-11 0,14 1-9 0,-14-1-17 15,21-1-12-15,-21 1-15 0,24-2-19 0,-8 2-3 16,1-1-13-16,1 1-5 0,4-3-12 0,1 2 1 16,0-2-5-16,3 3-5 0,0-2 6 0,5-1 7 15,-2 1-24-15,3-1 28 0,0 3-18 0,2-3 27 16,3 0-20-16,1 1 23 0,0-1-22 0,4-2 14 16,5 4-16-16,-2-5 13 0,6 2-12 0,-4 0-4 15,5-1 1-15,5 0 6 0,1 3-8 0,3-4 4 16,-2 1-5-16,0 3 5 0,2-2-2 0,-2-1 3 15,2 3-6-15,-1-1 0 0,-2 0 3 0,-2 0-10 16,3 0 4-16,-7 2-5 0,9-2-1 0,-2 0 1 16,-6 2 0-16,10-1-5 0,-5-2 5 0,3 1-3 15,-10 0 3-15,9 0-3 0,1-3 4 0,-3 4-2 16,-6-1 5-16,6-1-14 0,1 0 17 0,-8 1-3 0,1 0 8 16,-2-2-6-16,8 2 6 0,-6-1-8 0,8 1 5 15,-11-1-5-15,3 0-6 0,-3 3-1 0,1-4 0 16,1 5 0-16,-3-3 0 0,-2 1-9 15,0-1 11-15,-6 3-1 0,0-2-1 0,-1 0 4 0,-3 0-1 16,3 2 18-16,-4-1 7 0,1 1 10 0,-1-1 3 16,0 1 2-16,-2 0 3 0,2 0 3 0,-1 0-14 15,-4 0 23-15,3 0-7 0,-3 0 7 0,1 0-16 16,-1-2 7-16,-2 4-15 0,7-2 8 0,-6-2-11 16,-3 2 8-16,1 0-15 0,0-2 13 0,-4 2-12 15,2 0 11-15,-2-1-12 0,-1 1 14 0,-4 0-13 16,1-3 14-16,-1 3-16 0,-1 0 12 0,-1 0-18 15,1 0 14-15,-17 0-19 0,26-1 13 0,-26 1-22 16,21-2 19-16,-21 2-18 0,17-2 15 0,-17 2-17 16,16 0 14-16,-16 0-18 0,13-2 16 0,-13 2-20 0,0 0 18 15,16-1-20-15,-16 1 15 0,0 0-19 16,0 0 19-16,17 0-28 0,-17 0 18 0,0 0-27 16,0 0-24-16,0 0-86 0,10-3-91 0,-10 3-81 15,0 0-111-15,0 0-568 0,-9-9-584 0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33.66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94F25E8-69BE-4EC5-AFD4-ED3F36EB031E}" emma:medium="tactile" emma:mode="ink">
          <msink:context xmlns:msink="http://schemas.microsoft.com/ink/2010/main" type="writingRegion" rotatedBoundingBox="14314,6970 15959,7502 15719,8245 14074,7713"/>
        </emma:interpretation>
      </emma:emma>
    </inkml:annotationXML>
    <inkml:traceGroup>
      <inkml:annotationXML>
        <emma:emma xmlns:emma="http://www.w3.org/2003/04/emma" version="1.0">
          <emma:interpretation id="{1930A9C5-F9E8-4381-B21B-2C62219D8BCF}" emma:medium="tactile" emma:mode="ink">
            <msink:context xmlns:msink="http://schemas.microsoft.com/ink/2010/main" type="paragraph" rotatedBoundingBox="14314,6970 15959,7502 15719,8245 14074,77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620754-0EED-435F-ACEA-27C10A089E66}" emma:medium="tactile" emma:mode="ink">
              <msink:context xmlns:msink="http://schemas.microsoft.com/ink/2010/main" type="line" rotatedBoundingBox="14314,6970 15959,7502 15719,8245 14074,7713"/>
            </emma:interpretation>
          </emma:emma>
        </inkml:annotationXML>
        <inkml:traceGroup>
          <inkml:annotationXML>
            <emma:emma xmlns:emma="http://www.w3.org/2003/04/emma" version="1.0">
              <emma:interpretation id="{BE1020C1-8AB9-4E2F-82F0-259CCEC50E9B}" emma:medium="tactile" emma:mode="ink">
                <msink:context xmlns:msink="http://schemas.microsoft.com/ink/2010/main" type="inkWord" rotatedBoundingBox="14314,6970 15959,7502 15719,8245 14074,7713"/>
              </emma:interpretation>
              <emma:one-of disjunction-type="recognition" id="oneOf0">
                <emma:interpretation id="interp0" emma:lang="en-US" emma:confidence="0.5">
                  <emma:literal>26/25</emma:literal>
                </emma:interpretation>
                <emma:interpretation id="interp1" emma:lang="en-US" emma:confidence="0.5">
                  <emma:literal>261 25</emma:literal>
                </emma:interpretation>
                <emma:interpretation id="interp2" emma:lang="en-US" emma:confidence="0">
                  <emma:literal>261 255</emma:literal>
                </emma:interpretation>
                <emma:interpretation id="interp3" emma:lang="en-US" emma:confidence="0">
                  <emma:literal>26/255</emma:literal>
                </emma:interpretation>
                <emma:interpretation id="interp4" emma:lang="en-US" emma:confidence="0">
                  <emma:literal>26/ 25</emma:literal>
                </emma:interpretation>
              </emma:one-of>
            </emma:emma>
          </inkml:annotationXML>
          <inkml:trace contextRef="#ctx0" brushRef="#br0">13125 5 327 0,'0'0'275'15,"0"0"-39"-15,0 0-11 0,0 0-12 0,0 0-19 16,0 0-3-16,0 0-11 0,0 0-8 0,0 0-10 16,0 0-22-16,0 0-25 0,0 0-19 0,-15-2-11 15,15 2-4-15,0 0-7 0,0 0 0 0,0 0-5 16,-1-8-11-16,1 8-3 0,0 0-4 0,1-12-8 16,-1 12-2-16,4-9-11 0,-4 9-10 0,6-9 2 15,-6 9-3-15,7-10-6 0,-7 10-3 0,11-8 0 16,-11 8-1-16,16-8-7 0,-8 5-1 0,-8 3 4 15,16-8-1-15,-16 8 2 0,19-4-5 0,-19 4 2 16,16-4-6-16,-16 4 1 0,16 0 6 0,-16 0-3 16,14 0 3-16,-14 0-1 0,14 4 1 0,-14-4-5 15,12 6 5-15,-12-6 5 0,9 11 2 0,-9-11 2 16,9 10 8-16,-9-10-6 0,4 16 8 0,-3-9-4 16,-1 2 6-16,0 0-6 0,-1-1 2 0,-2 5-3 15,-2-3 5-15,0 2 2 0,1-1 10 0,-4 2 4 16,1-4 2-16,-1 3-3 0,-2 0-2 0,-1 0-7 15,0-1-3-15,-1 2 3 0,2-2-5 0,1-1-2 0,-1-1-5 16,0 0-5-16,2 1 1 0,-1-3-12 0,3 1 9 16,-2-1-3-16,3-2-18 0,-2 0 19 15,7-5 2-15,-10 10-2 0,10-10-4 0,-5 9 5 16,5-9 1-16,-7 7-14 0,7-7 16 0,0 0-1 0,-1 9 4 16,1-9-8-16,0 0 3 0,13 5-1 0,-13-5-2 15,13 1-1-15,-13-1-4 0,22 2 3 0,-22-2-5 16,23 0 3-16,-23 0 0 0,29 0-1 0,-14 0 1 15,0-2-2-15,1 2 0 0,-1-1-5 0,-1 1 5 16,0-2 3-16,-14 2-5 0,23-1 3 0,-23 1 0 16,18 0 3-16,-18 0-8 0,17-2 5 0,-17 2-1 15,0 0-5-15,20-1 4 0,-20 1-3 0,0 0-5 16,17-2-7-16,-17 2-6 0,0 0-11 0,0 0-11 16,0 0-5-16,15 0-24 0,-15 0-41 0,0 0-35 15,0 0-32-15,0 0-39 0,0 0-63 0,0 0-74 16,0 0-449-16,0 0-332 0</inkml:trace>
          <inkml:trace contextRef="#ctx0" brushRef="#br0" timeOffset="586.8498">13695 0 138 0,'6'-5'336'0,"-6"5"-65"16,0 0-65-16,3-11-4 0,-3 11-28 0,0 0-27 0,3-9-11 16,-3 9-10-16,0 0-10 0,0 0-9 0,-3-10-13 15,3 10 9-15,0 0-11 0,-3-8-6 0,3 8-7 16,0 0-3-16,-9-6-14 0,9 6-19 16,0 0 21-16,-9-4-2 0,9 4-8 0,0 0-4 0,-15 0 0 15,15 0-1-15,-13 0 1 0,13 0-13 0,-12 3 5 16,12-3-1-16,-14 4 16 0,14-4-6 0,-13 6 7 15,13-6-9-15,-12 8 3 0,12-8-6 0,-13 10 6 16,7-4-6-16,-3 2 6 0,4-1-10 0,-2 1 9 16,2 1-10-16,-1 1 8 0,0 1-10 0,1-1 9 15,-1 2-13-15,3-1 7 0,-2 2-18 0,1-2 7 16,1 2-5-16,1-2 1 0,1 2 0 0,-1-2-3 16,2 2-3-16,0-5-4 0,2 6 0 0,-1-4-8 15,1 1 6-15,1-1-1 0,1-1 0 0,-1 4 2 16,2-7-5-16,0 4 3 0,1-2-4 0,-6-8 6 15,12 11 1-15,-7-5-4 0,6-1-3 0,-4-3 1 16,-7-2-4-16,21 5 0 0,-21-5 0 0,22 2-2 16,-22-2-1-16,21-2 3 0,-21 2-2 0,22-3 2 15,-22 3-7-15,20-4 5 0,-20 4 0 0,15-6 0 0,-6 1 0 16,-2 1 13-16,0-3-1 0,-7 7-5 0,9-8 3 16,-6 1 0-16,-3 7-3 0,0-14-3 15,-3 6-1-15,3 8 11 0,-6-13-15 0,-2 7 10 0,1-5-15 16,0 6-7-16,-3 0 12 0,1-1 9 0,-1 1-17 15,-2 1 15-15,2 0-20 0,-2 1 18 0,12 3-16 16,-18-2 10-16,18 2-22 0,-20 0 8 0,20 0-27 16,-19 2-13-16,19-2-44 0,-16 3-29 0,16-3-43 15,-15 5-48-15,15-5-10 0,-11 6-20 0,11-6-39 16,-9 9-34-16,9-9-79 0,0 0-341 0,-2 8-244 16</inkml:trace>
          <inkml:trace contextRef="#ctx0" brushRef="#br0" timeOffset="990.7997">14048 35 149 0,'0'0'459'0,"9"-8"-100"0,-9 8-66 0,7-6-51 16,-7 6-37-16,0 0-37 0,6-5-31 0,-6 5-24 15,0 0-14-15,0 0-12 0,0 0-8 0,0 0 11 0,0 0 2 16,0 0-5-16,0 0-7 0,1 8 19 0,-1-8-11 16,-7 11 21-16,3-4-5 0,-1 1-3 0,-1 3-1 15,3-1 1-15,-3 3-2 0,0 3 2 16,-3-1-3-16,4 6-1 0,-3-2-9 0,-1 5-5 0,1 0-8 16,-2 1-3-16,-1 1-4 0,2 0-8 0,-1 1-9 15,-2 1-9-15,2 0-6 0,-2-1-6 0,1-1-4 16,-1 0-2-16,0 0-6 0,1-1-11 0,0 1 8 15,0-4 0-15,2 2-5 0,-2-4-2 0,1-1-1 16,4-1 2-16,-4-3-7 0,4-1 3 0,0-1 1 16,0-2-3-16,1 1 2 0,1-4-2 0,2 0 0 15,-5-1-6-15,6 1 6 0,1-8-2 0,-5 10-2 16,5-10-9-16,-5 8-8 0,5-8-25 0,0 0-46 16,0 0-43-16,0 0-55 0,0 0-42 0,0 0-36 15,0 0-73-15,11-8-98 0,-4 2-462 0,-2 0-463 16</inkml:trace>
          <inkml:trace contextRef="#ctx0" brushRef="#br0" timeOffset="1687.7342">14197 438 244 0,'0'0'439'0,"0"0"-132"0,0 0-19 0,0 0-80 0,0 0 7 16,1-10-69-16,-1 10 21 0,0 0-15 0,0 0-23 15,0 0-26-15,-1-8 7 0,1 8-15 0,0 0-3 16,0-8-1-16,0 8 2 0,0 0-12 0,0-11 17 16,0 11-6-16,0 0-9 0,0-13-13 0,0 13-6 15,0-8-13-15,0 8 0 0,1-10-10 0,-1 10-12 16,5-7-2-16,-5 7-3 0,4-7-11 0,-4 7-5 15,8-8 3-15,-8 8-3 0,10-5-4 0,-10 5 3 16,12-6-7-16,-12 6 5 0,13-2-6 0,-13 2 4 16,12-3-1-16,-12 3-5 0,0 0 6 0,19 1 1 15,-19-1-3-15,13 3 0 0,-13-3-1 0,10 7 0 16,-10-7 0-16,10 8-4 0,-10-8 9 0,9 12-2 16,-9-12 2-16,5 12-6 0,-3-2 6 0,-2-3 1 15,3 2 2-15,-6 1 3 0,3-1 0 0,-1-1 2 16,-3 3-1-16,3 1 8 0,-4-3 5 0,2 2-3 0,-2 1 9 15,-2-4-1-15,2 5 3 0,-1-3-4 16,-3 0 9-16,2 0 3 0,-3-1-6 0,3 0 3 16,1 1-5-16,-3-3-4 0,2 2-9 0,1-4 1 15,-2 3-3-15,0-1-3 0,8-7-2 0,-9 10-4 0,9-10-1 16,-10 8-3-16,10-8 1 0,-10 10 0 0,10-10-6 16,-7 6 5-16,7-6-2 0,-6 8 1 15,6-8-2-15,0 0 1 0,-8 7 1 0,8-7 1 0,0 0 1 16,-5 4-2-16,5-4 3 0,0 0-3 0,0 0-1 15,0 0 0-15,0 0-1 0,0 0 4 0,0 0-1 16,6 8-1-16,-6-8 0 0,0 0 2 0,20 0-5 16,-20 0-4-16,20-2 6 0,-20 2-2 0,22 0 1 15,-22 0 1-15,26-1-2 0,-10-1 0 0,-3 2-6 16,4-1 6-16,-2-1-1 0,-1 2 3 0,-2-1-2 16,-12 1-2-16,22-2 2 0,-22 2 0 0,22-1 1 15,-22 1 0-15,14-1 0 0,-14 1-2 0,16-2 0 16,-16 2 0-16,0 0-7 0,17-2 3 0,-17 2-6 15,0 0-3-15,13-2-7 0,-13 2-18 0,0 0-38 16,0 0-45-16,0 0-39 0,10-3-33 0,-10 3-16 16,0 0-20-16,0 0-50 0,0 0-45 0,-1-8-119 15,1 8-263-15,0 0-212 0</inkml:trace>
          <inkml:trace contextRef="#ctx0" brushRef="#br0" timeOffset="2683.0139">14543 320 375 0,'0'0'306'0,"-6"7"-67"0,6-7-6 0,0 0-46 16,0 0-6-16,0 0-71 0,0 0 42 0,-2 8-23 0,2-8-9 15,0 0-15-15,-3 8-10 0,3-8-7 0,0 0-10 16,-1 8-10-16,1-8-11 0,0 10 0 16,0-10-1-16,-1 9-3 0,1-9-5 0,-4 11-9 15,4-11-2-15,0 11 6 0,0-11 0 0,-3 13-5 0,1-6-6 16,2-7-2-16,-3 15-25 0,-1-8 10 0,4-7 6 15,-1 13-1-15,1-13-5 0,-4 13-1 0,4-13-2 16,-1 11-5-16,1-11-3 0,-2 11 5 0,2-11 5 16,-2 8 6-16,2-8 5 0,0 0 8 0,-2 10 2 15,2-10 11-15,0 0 6 0,0 0 3 0,-1 10 4 16,1-10-8-16,0 0-11 0,0 0-12 0,0 0-1 16,0 0-6-16,0 0-3 0,13 0-3 0,-13 0-1 15,0 0-5-15,12-7-6 0,-12 7 4 0,9-6-3 16,-9 6 0-16,9-7 0 0,-9 7-3 0,10-6 3 15,-10 6-8-15,11-5 7 0,-11 5-1 0,11-8-1 16,-11 8 1-16,11-5-2 0,-11 5 2 0,7-4-6 16,-7 4 3-16,11-4 2 0,-11 4 2 0,7-6-3 15,-7 6 1-15,0 0-1 0,15-3-17 0,-15 3 19 16,0 0-2-16,11-4 2 0,-11 4-1 0,0 0 1 0,0 0 1 16,18 2 0-16,-18-2 3 0,0 0-2 15,12 5 9-15,-12-5 8 0,8 4 2 0,-8-4 1 16,6 6 1-16,-6-6 5 0,9 6 1 0,-9-6-2 0,7 8 8 15,-7-8 1-15,6 11 5 0,-6-11-4 0,9 12 8 16,-9-12 1-16,6 11 1 0,-6-11 3 0,3 12-3 16,-3-12-6-16,6 12-3 0,-6-12 1 15,2 14 1-15,-2-14-3 0,2 10-5 0,-2-10 2 0,0 11-2 16,0-11-1-16,0 10-2 0,0-10-3 0,-2 10 2 16,2-10-7-16,-2 9 1 0,2-9-5 0,-7 5-2 15,7-5-2-15,-5 6-3 0,5-6-2 0,-6 6-4 16,6-6 2-16,-11 3-1 0,11-3-5 0,0 0-3 15,-17 4-3-15,17-4-6 0,0 0-23 0,-18-2-25 16,18 2-46-16,-11-4-52 0,11 4-65 0,-15 0-47 16,15 0-45-16,-15-3-91 0,15 3-149 0,-17-5-319 15,17 5-424-15</inkml:trace>
          <inkml:trace contextRef="#ctx0" brushRef="#br0" timeOffset="2044.0781">14594 309 74 0,'0'0'481'0,"0"0"-118"0,0 0-57 15,-5-7-63-15,5 7-39 0,0 0-33 0,0 0-29 16,0 0-21-16,0 0-11 0,-2-6-11 0,2 6-11 15,0 0-11-15,0 0-1 0,0 0-10 0,0 0-2 16,0 0-3-16,0 0 3 0,0 0-12 0,0 0 6 16,0 0-2-16,11-4-7 0,-11 4-3 0,0 0-6 15,14 0-5-15,-14 0-11 0,0 0 2 0,22-1-5 16,-22 1-6-16,13-2-1 0,-13 2-2 0,17-1-10 16,-17 1 9-16,14-1-4 0,-14 1 0 0,15-4-3 15,-15 4-1-15,11-2-2 0,-11 2-6 0,12-1 9 16,-12 1-9-16,0 0 2 0,14-2-6 0,-14 2-24 15,0 0-33-15,0 0-27 0,0 0-36 0,0 0-46 16,0 0-54-16,0 0-35 0,0 0-105 0,0 0-232 16,0 0-114-16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39.90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836823-A3EB-470D-AD4F-8318A0CA7A11}" emma:medium="tactile" emma:mode="ink">
          <msink:context xmlns:msink="http://schemas.microsoft.com/ink/2010/main" type="inkDrawing" rotatedBoundingBox="2446,4918 5690,4896 5690,5024 2447,5047" shapeName="Other">
            <msink:destinationLink direction="with" ref="{AFB2B894-B4E6-4132-8835-898B263467A0}"/>
          </msink:context>
        </emma:interpretation>
      </emma:emma>
    </inkml:annotationXML>
    <inkml:trace contextRef="#ctx0" brushRef="#br0">-2 25 346 0,'0'0'392'0,"0"0"-94"0,0 0-64 15,0 0-30-15,0 0-17 0,0 0-22 0,0 0-10 16,1 8 5-16,-1-8-58 0,0 0 15 0,0 0-64 16,0 0 25-16,0 0-46 0,5 6 67 0,-5-6-49 15,0 0 40-15,8 8-47 0,-8-8 37 0,12 8-53 16,-12-8 41-16,10 6-38 0,-10-6 38 0,12 8-25 16,-12-8 30-16,11 10-20 0,-3-6 13 0,-8-4-12 15,15 7 9-15,-4-3-30 0,-3 3 20 0,2-2-28 16,0-1 12-16,-2-1-12 0,4 1 16 0,-1 1-21 15,4-3 9-15,-2-1-16 0,1 1 17 0,3-2-20 16,2-2 9-16,-1 1-11 0,2-1 11 0,2-3-21 16,0 1 19-16,0 0-20 0,-3-2 19 0,3 1-21 15,-4-1 18-15,4 0-11 0,-4 2 9 0,0-4-13 0,-1 3 15 16,-1 1-12-16,-3 0 14 0,0-2-5 16,1 5-1-16,-6-5-1 0,-8 6-1 0,18-6 10 15,-18 6-16-15,17-4 1 0,-17 4 13 0,15-3-13 0,-15 3 4 16,14 0 7-16,-14 0 4 0,16 2 1 0,-16-2 0 15,18 2 1-15,-18-2-2 0,17 5 0 0,-17-5-1 16,18 10-4-16,-8-7 0 0,2 2 1 0,0-1-1 16,-1 2-3-16,1 1 0 0,-1-1-1 0,1-1-1 15,1 1 9-15,1 1-10 0,-1-3 7 0,3 0-9 16,-3 1 6-16,4-2-6 0,-2 2 8 0,-1-2-10 16,3-3 5-16,0 0-5 0,1 0-1 0,0 0 9 15,2 0-11-15,-2-3 1 0,1 1-1 0,2-4 7 16,-2 1-5-16,-2 3-2 0,1-4-2 0,-1 3 2 15,-1-3 2-15,-4 2 0 0,4 0 20 0,-3 1-25 16,-1-1 0-16,-1 1-1 0,1-1 2 0,-12 4 2 16,21-4-2-16,-21 4 2 0,18-5-1 0,-18 5 0 15,18 0 5-15,-18 0-4 0,18 0 9 0,-18 0-9 16,21 5 7-16,-21-5-6 0,19 4 2 0,-7 2-5 0,-2-2 10 16,2-1-9-16,-2 1 9 0,-1 0-8 15,3 1 8-15,-2 0-10 0,4-1 9 0,-2 0-9 16,1 1 11-16,0-2-12 0,1 3 8 0,-1-4-8 0,1 1 7 15,2-2-6-15,2-1 10 0,-1 0-10 0,4 0 8 16,-3-1-6-16,5-2 7 0,-1 3-12 0,-1-5 13 16,2 0-11-16,2 1-3 0,-2 0 7 15,0-2-2-15,0 1-2 0,1-1 2 0,-2 1 1 0,-3 1 2 16,3 0-2-16,-4-3 2 0,0 3-4 0,3 1 3 16,-4-1-3-16,-3 2 1 0,2-2 1 0,-2 4-1 15,1-1 2-15,-3-1 3 0,4 0-6 0,-16 2 2 16,24 2 0-16,-24-2-2 0,23 2 2 0,-11-1 4 15,0 1-7-15,-1 0 3 0,1 2-1 0,0-1 2 16,-2 1 0-16,2 2 1 0,-1-3 4 0,1 3-6 16,-2-1 10-16,2-1-11 0,0 3 10 0,-1-2-10 15,1 0 9-15,0 0-3 0,-1 1 1 0,2-3-8 16,1-1 4-16,1 2-4 0,0-3 11 0,-2 1-10 16,4-1 6-16,1-1-7 0,-1 0 9 0,0-1-11 15,1-2 9-15,3-1-6 0,-2 2 8 0,3-4-8 16,0 0 7-16,-3 0-8 0,3 0-6 0,-2-2 6 15,1 2 7-15,-3 1-5 0,-2-3-2 0,3 2 1 0,-5 1 2 16,-1 1 4-16,-2-1-2 0,0-1-1 0,0 2 7 16,-11 4-7-16,17-6-3 0,-17 6 0 0,14-5-2 15,-14 5 2-15,12-3 0 0,-12 3-1 16,14-5 8-16,-14 5-8 0,0 0 1 0,21 3-1 0,-21-3 6 16,17 3-5-16,-17-3 1 0,17 4 4 0,-17-4-4 15,17 6 0-15,-6-3 1 0,1 1 1 0,-1 2 0 16,1-3 0-16,0 1 1 0,1 0-1 0,2 0 0 15,-2-1-1-15,3 3 2 0,1-5 1 0,-2 3-2 16,1-2 3-16,3-1-3 0,-1 0 1 0,0 1 0 16,0-2 1-16,0 0-2 0,2 0 2 0,-2 0 1 15,0-2-2-15,-1 1 9 0,-3 0-12 0,2-1 3 16,-1 1 7-16,-2-2-9 0,-1-2 4 0,-1 1-4 16,1 0 0-16,-2 1-17 0,-3-1-23 0,3-1-104 15,-3-2-66-15,-2 1-93 0,0-2-84 0,-2-1-186 16,1-2-271-16,-3-2-385 0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5:41.86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5A64BE-6E69-4A6E-A746-654ED33B7B46}" emma:medium="tactile" emma:mode="ink">
          <msink:context xmlns:msink="http://schemas.microsoft.com/ink/2010/main" type="inkDrawing" rotatedBoundingBox="9850,9277 9869,9230 9873,9232 9854,9278" shapeName="Other"/>
        </emma:interpretation>
      </emma:emma>
    </inkml:annotationXML>
    <inkml:trace contextRef="#ctx0" brushRef="#br0">-4864 846 32 0,'0'0'339'0,"0"0"-97"16,3-8-27-16,-3 8-45 0,0 0-8 0,4-9-38 15,-4 9-3-15,0 0-24 0,0 0-7 0,1-7-28 16,-1 7 7-16,0 0-29 0,0 0 32 0,5-9-31 15,-5 9 15-15,0 0-38 0,0 0 20 0,0 0-30 16,0 0 17-16,1-8-20 0,-1 8 17 0,0 0-25 16,0 0 20-16,0 0-26 0,0 0 20 0,0 0-36 15,0 0-8-15,0 0-65 0,0 0-47 0,6-5-76 16,-6 5-264-16,0 0 29 0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11.4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1BEBD755-1944-4D2C-80FB-AD6C6A7C924C}" emma:medium="tactile" emma:mode="ink">
          <msink:context xmlns:msink="http://schemas.microsoft.com/ink/2010/main" type="writingRegion" rotatedBoundingBox="525,7190 9093,7124 9105,8614 536,8680"/>
        </emma:interpretation>
      </emma:emma>
    </inkml:annotationXML>
    <inkml:traceGroup>
      <inkml:annotationXML>
        <emma:emma xmlns:emma="http://www.w3.org/2003/04/emma" version="1.0">
          <emma:interpretation id="{C35557F6-2CF6-4031-B55B-B6581E46DF78}" emma:medium="tactile" emma:mode="ink">
            <msink:context xmlns:msink="http://schemas.microsoft.com/ink/2010/main" type="paragraph" rotatedBoundingBox="525,7190 9093,7124 9105,8614 536,86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4DE2CC6-0C78-4F87-90AC-94E1E7259540}" emma:medium="tactile" emma:mode="ink">
              <msink:context xmlns:msink="http://schemas.microsoft.com/ink/2010/main" type="line" rotatedBoundingBox="525,7190 9093,7124 9105,8614 536,8680"/>
            </emma:interpretation>
          </emma:emma>
        </inkml:annotationXML>
        <inkml:traceGroup>
          <inkml:annotationXML>
            <emma:emma xmlns:emma="http://www.w3.org/2003/04/emma" version="1.0">
              <emma:interpretation id="{9E4BC914-A6B6-4574-8C98-CADC5961A1D8}" emma:medium="tactile" emma:mode="ink">
                <msink:context xmlns:msink="http://schemas.microsoft.com/ink/2010/main" type="inkWord" rotatedBoundingBox="525,7243 3129,7223 3141,8660 536,8680">
                  <msink:destinationLink direction="with" ref="{AFB2B894-B4E6-4132-8835-898B263467A0}"/>
                </msink:context>
              </emma:interpretation>
              <emma:one-of disjunction-type="recognition" id="oneOf0">
                <emma:interpretation id="interp0" emma:lang="en-US" emma:confidence="0.5">
                  <emma:literal>given:</emma:literal>
                </emma:interpretation>
                <emma:interpretation id="interp1" emma:lang="en-US" emma:confidence="0">
                  <emma:literal>given;</emma:literal>
                </emma:interpretation>
                <emma:interpretation id="interp2" emma:lang="en-US" emma:confidence="0">
                  <emma:literal>Given:</emma:literal>
                </emma:interpretation>
                <emma:interpretation id="interp3" emma:lang="en-US" emma:confidence="0">
                  <emma:literal>given...</emma:literal>
                </emma:interpretation>
                <emma:interpretation id="interp4" emma:lang="en-US" emma:confidence="0">
                  <emma:literal>avenge</emma:literal>
                </emma:interpretation>
              </emma:one-of>
            </emma:emma>
          </inkml:annotationXML>
          <inkml:trace contextRef="#ctx0" brushRef="#br0">213 397 237 0,'0'0'453'0,"0"0"-137"0,5-9-9 0,-5 9-85 16,3-7 3-16,-3 7-77 0,4-10 29 0,-4 10-20 15,1-7-31-15,-1 7-15 0,4-7-11 0,-4 7-9 16,3-7-6-16,-3 7-12 0,0 0-3 0,4-7-7 15,-4 7-18-15,0 0-5 0,0 0 0 0,0 0 31 16,0 0 33-16,0 0 6 0,0 0-10 0,12 3-9 16,-12-3 0-16,7 11 9 0,-3-4-13 0,-2 2 4 15,2 0-15-15,1 3-12 0,-2-2-12 0,1 1-6 16,1 2-7-16,-4 0 1 0,5 0-10 0,-3-1-5 16,0 1-3-16,1-2-6 0,-3 1-4 0,4-3-1 15,-3 0 3-15,-1 1-1 0,-1-10 1 0,5 13 10 0,-1-6 6 16,-4-7 10-16,1 9 9 0,-1-9 7 15,6 8-9-15,-6-8-9 0,0 0-8 0,0 0-6 16,16-1-9-16,-16 1-2 0,12-9 2 0,-7 3-3 16,2-2-1-16,-1-2-4 0,-1 0-3 0,0-2-3 0,2-3-2 15,2 1 2-15,-5-5-2 0,4 3 3 0,-4-3-3 16,3 4-2-16,-3-3-6 0,1 4 1 16,1 0 4-16,-1 0 2 0,-1 3-11 0,-2-2-16 0,2 3-34 15,-3 2-35-15,5 0-46 0,-5 3-26 0,-1 5 15 16,5-11-6-16,-5 11-28 0,0 0 0 0,0 0-15 15,0 0-26-15,0 0-46 0,0 0-34 0,0 0-500 16,12 3-343-16</inkml:trace>
          <inkml:trace contextRef="#ctx0" brushRef="#br0" timeOffset="1061.1162">605 419 556 0,'0'0'436'15,"0"0"-99"-15,0 0-60 0,0 0-39 0,0 0-28 16,0 0-36-16,0 0-25 0,0 0-30 0,3 8-22 16,-3-8-19-16,0 0-18 0,0 0 0 0,0 0-10 15,0 0-6-15,0 0-9 0,14-1-3 0,-14 1-10 0,0 0-3 16,13-4 0-16,-13 4-1 0,12-7-4 16,-12 7-3-16,11-5-3 0,-11 5-3 0,16-10-6 15,-10 4 8-15,2 1 0 0,1-2-6 0,-1 0 5 16,2 2-3-16,-3-3-20 0,3-1 19 0,-2 2 3 0,1-1 4 15,-1-1-5-15,-3 2 1 0,1-1 0 0,0-1-1 16,-1 3-8-16,-1-1 7 0,-2 0 1 0,-2 7 1 16,4-14 1-16,-4 14-4 0,0-10 2 0,0 10-5 15,-5-10 6-15,5 10-1 0,-10-7-1 0,10 7 1 16,-12-4-6-16,12 4 4 0,-16 0-5 0,16 0 10 16,-19 8-1-16,11-3 4 0,-2 0 6 0,0 3-1 15,-1 0 6-15,3 0-8 0,-2 4 8 0,4-4 3 16,-2 4 1-16,3-3-7 0,-3 3-5 0,4 0 6 15,0 0-2-15,-1 0-3 0,5-1-1 0,-1 1-2 16,1-2-1-16,0 1-8 0,0 0 5 0,1 0-2 16,3-1-6-16,1-2-1 0,-1 0-5 0,4 0-10 15,-2-4-21-15,1 3-30 0,3-6-6 0,-10-1-11 16,19 4-4-16,-19-4 1 0,22-2-35 0,-10-1 38 0,4-1-33 16,-5-3 39-16,3 1-20 0,2-4 47 15,-3 2-9-15,2-2 31 0,-2-1-15 0,-1 0 34 16,0 0-14-16,-1 1 33 0,0 0-19 0,-5 0 52 15,3 3-27-15,-1-3 35 0,-2 0-2 0,0 3 1 0,0-2-2 16,-1 1 7-16,2 3 2 0,-3-2-3 0,-4 7-5 16,6-12-4-16,-6 12-8 0,7-7-5 15,-7 7-7-15,5-10-4 0,-5 10-3 0,0 0-8 0,6-7 21 16,-6 7 18-16,0 0 11 0,0 0 8 0,0 0 9 16,0 0-3-16,12 6 2 0,-12-6 6 0,0 13 4 15,0-13 3-15,1 12-5 0,2 0-7 0,-3-4-10 16,0 1-6-16,0 3 4 0,0-1-6 0,0 1-8 15,0 0-1-15,0-3-7 0,0 4-6 0,0-2-9 16,1 1-1-16,-1-2-15 0,0 0 10 0,0 1-5 16,0-3-3-16,0-8-3 0,1 16-1 0,-1-16 1 15,3 13 0-15,-3-13 4 0,0 12-7 0,0-12 5 16,3 7 5-16,-3-7 3 0,0 0 2 0,1 12 1 16,-1-12-9-16,0 0-3 0,0 0 0 0,0 0-2 15,19-3-3-15,-19 3-2 0,9-9-6 0,-1 4 6 16,-1-1-3-16,0-1 2 0,-2-2-2 0,5 0-2 15,-3-3-1-15,0 4-4 0,3-6 3 0,-3 4 2 16,0-2-1-16,2 3 2 0,-2-2-1 0,-1 0 2 0,1 3-7 16,1-1 7-16,-2 2 3 0,-6 7-4 0,8-12-2 15,-8 12 3-15,9-9 0 0,-9 9-6 16,6-10 2-16,-6 10 0 0,7-5-2 0,-7 5 1 0,0 0 1 16,0 0 1-16,0 0-4 0,15 2 7 0,-15-2 0 15,3 7 2-15,-3-7-5 0,5 10 4 16,-5-10 2-16,5 15-5 0,-3-7 6 0,-1 0-12 15,3 0 16-15,-4 1-9 0,4-1 9 0,-2 1-6 0,2 0 6 16,-3 1-6-16,3-3 12 0,-1 0-10 0,1 3 11 16,-2-5 0-16,2 3-8 0,-4-8-1 0,8 11 14 15,-8-11-1-15,10 8 1 0,-10-8-5 0,12 9-2 16,-12-9-9-16,13 4 7 0,-13-4-1 0,15 0-5 16,-15 0 5-16,19-5-6 0,-19 5-1 0,18-8-1 15,-9 1 3-15,1 0-4 0,-2-1 3 0,4-1-4 16,-7 1-1-16,2-2-2 0,1 0-4 0,-1-1 7 15,-2 3-4-15,0-1 1 0,-2 0-1 0,1 1-5 16,-3 0-9-16,-1 8-9 0,4-14-4 0,-4 14-18 16,1-13-16-16,-1 13-28 0,-1-8-24 0,1 8-24 15,-4-9-26-15,4 9-18 0,0 0-14 0,-7-8-21 16,7 8-52-16,0 0-11 0,-11-3-50 0,11 3-408 16,0 0-247-16</inkml:trace>
          <inkml:trace contextRef="#ctx0" brushRef="#br0" timeOffset="1301.0021">1694 240 385 0,'0'0'483'0,"6"-7"-113"0,-6 7-73 15,5-4-57-15,-5 4-32 0,0 0-32 0,7-7-33 16,-7 7-32-16,0 0-33 0,5-9-9 0,-5 9-14 15,0 0-15-15,0 0-4 0,0 0-7 0,7-4-7 16,-7 4-14-16,0 0 7 0,0 0-4 0,9 4-3 16,-9-4-1-16,0 0-28 0,2 10-38 0,-2-10-44 15,0 7-38-15,0-7-47 0,-2 14-46 0,2-14-103 16,-4 11-197-16,4-11-39 0</inkml:trace>
          <inkml:trace contextRef="#ctx0" brushRef="#br0" timeOffset="1493.2526">1735 487 372 0,'0'0'423'0,"0"9"-106"16,0-9-10-16,0 0-43 0,1 11-34 0,-1-11-34 0,0 0-27 15,3 7-32-15,-3-7-31 0,0 0-13 0,0 0-15 16,1 9-18-16,-1-9-10 0,0 0-10 16,0 0-8-16,0 0-11 0,0 0 3 0,6 7-4 15,-6-7-2-15,0 0-9 0,0 0-6 0,0 0 4 0,0 0-34 16,0 0-11-16,0 0-37 0,0 0-62 0,0 0-81 15,5-7-75-15,-5 7-401 0,2-9-199 0</inkml:trace>
          <inkml:trace contextRef="#ctx0" brushRef="#br0" timeOffset="1656.691">1951 415 462 0,'0'0'457'0,"12"-3"-124"16,-12 3-20-16,9-5-39 0,-9 5-43 0,10-5-61 15,-10 5-25-15,0 0-23 0,11-7-27 0,-11 7-27 16,0 0-9-16,10-4-9 0,-10 4-12 0,0 0-21 16,0 0-66-16,0 0-149 0,8-5-148 0,-8 5-366 15,0 0-216-15</inkml:trace>
          <inkml:trace contextRef="#ctx0" brushRef="#br0" timeOffset="-818.7517">-579 295 67 0,'0'0'504'0,"0"-10"-158"0,0 10-29 0,0 0-94 16,0 0 1-16,0 0-17 0,0 0-17 0,0 0-7 16,0 0-25-16,0 0 0 0,0 0 0 0,0 0-9 0,-2-8-22 15,2 8 13-15,0 0-8 0,0 0 1 0,0 0-5 16,0 0-3-16,0 0-5 0,0 0-7 15,0 0-9-15,0 0-12 0,0 0-3 0,0 0-1 16,0 0 9-16,0 0 12 0,0 0 6 0,0 0-10 0,0 0-4 16,-4 10-13-16,4-10-3 0,0 0-4 0,1 8 0 15,-1-8-4-15,0 0-3 0,3 7-1 0,-3-7-17 16,0 0-7-16,0 0-7 0,0 0-4 0,1 9-6 16,-1-9 15-16,0 0-8 0,0 0 21 0,0 0-15 15,0 0 37-15,1 8-36 0,-1-8 42 0,0 0-5 16,0 0-2-16,0 0-5 0,0 0-8 0,0 0 0 15,0 0-6-15,0 0 0 0,0 0-10 0,0 0-4 16,0 0-3-16,0 0-4 0,0 0-6 0,0 0-6 16,0 0-5-16,0 0-2 0,0 0-6 0,0 0-3 15,0 0-5-15,1 8 2 0,-1-8-2 0,0 0-6 16,0 0 3-16,0 0-3 0,0 0-1 0,0 0-1 16,0 0 1-16,0 0-5 0,0 0 3 0,0 0 9 15,0 0-8-15,17 2 1 0,-17-2-32 0,16 0 45 0,-16 0-37 16,18 0 33-16,-18 0-31 0,18 0 34 15,-18 0-32-15,22-2 34 0,-6 0-32 0,-3 0 36 16,-1-2-43-16,4 1 40 0,0-2-36 0,-2-1 36 16,0 0-37-16,-1 2 35 0,0-4-34 0,-1 0 32 0,-2 0-38 15,0 0 34-15,-2-1-37 0,1 1 37 0,-1-3-35 16,-2 3 32-16,-1-4-43 0,-1 1 34 16,-2 1-35-16,-2-1 37 0,0 3-44 0,0-5 8 0,-4 2-2 15,1-1 10-15,-2 3 1 0,-1-2 0 0,-1 2-2 16,-2 0 1-16,1 0 1 0,-2 3 0 0,0 0 7 15,-2-1 25-15,0 2-25 0,1 3-7 0,-1 0 12 16,12 2 4-16,-23 0-11 0,10 2 20 0,-3-2 23 16,5 5-32-16,-1 1 26 0,0 3-25 0,-1-2 25 15,2 6-28-15,-1-2 27 0,2 4-28 0,-1 1 33 16,4-2-34-16,-3 6 32 0,4-2-1 0,1 4-5 16,-2-4 2-16,2 5-7 0,0-4 4 0,2 2-1 15,0 1-6-15,1-1 2 0,1 0-1 0,1 0 0 16,0-5 1-16,0 2 1 0,1 1 2 0,1-2-6 15,1-3-1-15,-1 1 1 0,4-3 2 0,-2 0-2 16,-1 0-27-16,2-2 35 0,1 0-1 0,3-3-35 16,-2-2 32-16,3 1-34 0,-10-6 29 0,18 6-36 0,-18-6 8 15,24 0-27-15,-24 0 5 0,23-3-19 0,-8-2-1 16,-2 1 2-16,-1-1-1 0,5-5 2 0,-4 3 8 16,2-3 5-16,-2 0 9 0,0-1 9 0,1-2 8 15,-1 0 1-15,-1 0 8 0,0 0 6 0,-3-1 0 16,0-2 4-16,0 3 1 0,-1 0 2 0,1-2-1 15,-3 3 6-15,1 0 1 0,-1 0 0 0,-2 2 0 16,1-1 1-16,-2 1 11 0,1 1-15 0,-2 1 4 16,2 3 15-16,0-3-17 0,-4 8 18 0,3-11-19 15,-3 11 13-15,5-8-13 0,-5 8 6 0,4-9-10 16,-4 9 17-16,0 0-17 0,2-8 11 0,-2 8-7 16,0 0-6-16,0 0 11 0,0 0-2 0,0 0 5 15,-1 12 0-15,1-12 10 0,-4 17-4 0,3-5 11 16,-1 0 8-16,-1 3-1 0,3 2 4 0,-2 2 4 15,1 2 0-15,-3 3-8 0,4 0 5 0,-1 1-12 16,1 7 11-16,-4-1-15 0,4 2 11 0,0 2-21 16,-1 0 25-16,1 2-26 0,-3 3 0 0,3 1 7 15,-1 3-5-15,1 0-5 0,0-3 4 0,-2 3 16 0,1-2-26 16,-3 0 17-16,3 1-18 0,-3-2 14 16,3-2-22-16,-4-4 33 0,1-1-27 0,1-3 15 15,-2-1-17-15,0-2 17 0,-2-1-18 0,2-2 17 0,-1-3-19 16,0-4 22-16,0 1-26 0,0-4 16 0,-1-2-15 15,-2-2 15-15,3-2-32 0,-1-4 41 0,-3 1-25 16,10-6 6-16,-17 4-13 0,17-4-3 16,-18-6-2-16,10-1-3 0,-2-1 3 0,-1-2 1 0,4-4 3 15,-4 0-6-15,5-3 14 0,-3-2-8 0,2 1 11 16,2-2-8-16,4-1 1 0,-3-2 8 0,3 1-2 16,1-1-2-16,0-1-2 0,5-1-8 0,0-1 3 15,1-3-25-15,2 1 12 0,4-4-26 0,2 0 8 16,-1 1-24-16,4 1-3 0,0-1-2 0,1 2-5 15,0-2 9-15,4 1 10 0,-1 1 10 0,2 1 8 16,-2-1 2-16,1 2 10 0,1 2 2 0,-1-1-4 16,1 2-6-16,-1 1 9 0,-4 4-1 0,0 0 5 15,-1 0 2-15,0 1 9 0,0 1 5 0,-4 0 1 16,2 3 1-16,-2-2 5 0,-1 4 3 0,0-1-5 0,-1-1 9 16,0 4-1-16,-5-1 2 0,3 0 0 15,-2 2-1-15,0-1 2 0,-3 1-5 0,1 1 6 16,-2 0 2-16,2 3 2 0,-5 5-5 0,5-13 1 0,-5 13 2 15,4-11-7-15,-4 11 11 0,2-11-4 0,-2 11-2 16,1-8-2-16,-1 8 2 0,0 0-1 16,0 0-6-16,-7-8 8 0,7 8-2 0,0 0 2 0,-10 3-3 15,10-3 2-15,-8 7 0 0,8-7-4 0,-10 11 6 16,5-5 0-16,0 3-2 0,-1 1 2 0,2-1 3 16,-1 3 2-16,0-1-5 0,1 2 6 0,-2-3 0 15,2 4-1-15,3-1 0 0,-2-1 0 0,-1 0-2 16,3 0-11-16,-2 0 13 0,2-1-2 0,1-3 0 15,1 2-2-15,2-1-1 0,-2-2 1 0,0 3-4 16,5-5 0-16,-6-5-3 0,9 12-6 0,-9-12-23 16,13 7-49-16,-13-7-67 0,15 0-50 0,-15 0-51 15,14-2 35-15,-14 2-47 0,17-6 16 0,-6-1-17 16,-4 1-19-16,4-4-163 0,-1-2-172 0,-2-3-124 16</inkml:trace>
          <inkml:trace contextRef="#ctx0" brushRef="#br0" timeOffset="-441.9744">221 62 150 0,'-6'-12'376'0,"0"4"-110"0,1 1-41 15,-3-1-38-15,-1 1 11 0,2 3-43 0,-4-1 0 16,3 1-16-16,8 4-13 0,-20-5-7 0,20 5-9 0,-20-3-24 16,20 3-6-16,-22 3-4 0,22-3-8 0,-22 5-6 15,12-1 2-15,1 1-10 0,-1-1 3 0,-1 2-7 16,5 2-4-16,-2-2 6 0,0 1-3 0,4-1-1 15,-1 3-3-15,5-9-1 0,-5 12-1 0,4-3-1 16,1-9-2-16,0 14-1 0,0-14 1 0,4 13-7 16,-4-13 1-16,9 9-3 0,-9-9-3 0,11 9 1 15,-11-9-14-15,13 4 6 0,-13-4-6 0,17 0-3 16,-17 0 3-16,18-2-4 0,-18 2-3 0,17-7-6 16,-7 3 9-16,-3-1-3 0,2-1-3 0,-5 1 3 15,1-3-2-15,0 3-4 0,-5 5-3 0,5-16 3 16,-5 16 0-16,4-12-2 0,-4 12 4 0,-4-14-4 15,4 14 0-15,-5-8-4 0,5 8 5 0,-8-6-1 16,8 6-4-16,-11-3 0 0,11 3-5 0,-16 4-1 16,16-4-5-16,-15 7-27 0,7-2-22 0,1 4-31 15,-2 1-18-15,2-2-23 0,0 4-24 0,2 0-35 16,0 2-20-16,0-2-69 0,2 2-428 0,-1 2-218 16</inkml:trace>
        </inkml:traceGroup>
        <inkml:traceGroup>
          <inkml:annotationXML>
            <emma:emma xmlns:emma="http://www.w3.org/2003/04/emma" version="1.0">
              <emma:interpretation id="{47611D39-C423-4537-B7E4-1A1538915F0B}" emma:medium="tactile" emma:mode="ink">
                <msink:context xmlns:msink="http://schemas.microsoft.com/ink/2010/main" type="inkWord" rotatedBoundingBox="3840,7836 3970,7129 4342,7198 4212,7905"/>
              </emma:interpretation>
              <emma:one-of disjunction-type="recognition" id="oneOf1">
                <emma:interpretation id="interp5" emma:lang="en-US" emma:confidence="0.5">
                  <emma:literal>R</emma:literal>
                </emma:interpretation>
                <emma:interpretation id="interp6" emma:lang="en-US" emma:confidence="0">
                  <emma:literal>K</emma:literal>
                </emma:interpretation>
                <emma:interpretation id="interp7" emma:lang="en-US" emma:confidence="0">
                  <emma:literal>P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4449.0459">2866 88 326 0,'0'0'445'15,"-4"-8"-125"-15,4 8-10 0,0 0-69 0,-3-7-11 16,3 7-36-16,0 0-5 0,0 0-22 0,-3-7-20 15,3 7-13-15,0 0-23 0,0 0-12 0,0 0-19 16,0 0-8-16,0 0-10 0,0 0 55 0,0 0 10 16,-10 3 20-16,10-3-19 0,-6 13 9 0,6-13-18 15,-2 15 16-15,-2-4-22 0,3 0 14 0,-3 4-23 16,3-1 18-16,-3 1-18 0,1 4 5 0,-1 1-30 0,2 0 5 16,-2 0-19-16,-1 1-2 0,1 1-3 15,2-2 5-15,-4 1-24 0,6 0 4 0,-4 2-21 0,1-4 9 16,-2 2-16-16,1-3 12 0,2 1-19 0,-3-3 9 15,3 0-13-15,-2-3 3 0,3 1-8 0,-4-1 14 16,4-1-17-16,-2-3 14 0,2 1-17 0,-1-3 13 16,2-7-17-16,-3 15 8 0,3-15-10 0,-3 12 11 15,3-12-25-15,-3 11-5 0,3-11-58 0,0 0-74 16,0 0-83-16,-2 7-49 0,2-7-35 0,0 0-28 16,-4-7-45-16,4 7-44 0,0-11-493 0,0 11-516 15</inkml:trace>
          <inkml:trace contextRef="#ctx0" brushRef="#br0" timeOffset="5111.878">2828 173 82 0,'-2'-10'433'0,"2"2"-108"0,-2-1-52 0,2 1-85 0,-2 0 16 15,2-1-63-15,0 0 21 0,0 0-51 16,2-1 20-16,0 3-45 0,-2-2 22 0,0 9-35 15,2-16 16-15,-2 6-2 0,0 10-16 0,1-13-7 16,3 4-3-16,-3 1-7 0,4 1-14 0,-2-2-3 0,2 2-6 16,1-1 3-16,3-1 0 0,-2 2-5 0,3 1 1 15,-2-2-8-15,2 2 5 0,2 0-1 0,0 2-2 16,-1-1-2-16,1 0-1 0,4 2-2 0,-4 0-8 16,1-1 3-16,3 4 2 0,-16 0-4 0,23 0 6 15,-7 3 9-15,-5-2 7 0,2 4-3 0,-1 1-1 16,-2-1 17-16,2 1-17 0,-4-1 12 0,2 7 9 15,-3-5 29-15,2 2-19 0,-4 0 12 0,-1 1-13 16,0 2 12-16,-1-2-18 0,-3 1-2 0,0-1 0 16,-3 3-5-16,-3-2 1 0,1 2-7 0,-1-2 2 15,-2 4-7-15,-4-2-4 0,1 0-3 0,-4 1-8 16,1 0-3-16,-1-1-6 0,-2-2 0 0,0 3 0 16,-1-4-3-16,1 2-1 0,0-3-2 0,0 0-1 15,3 1-4-15,-3-3 4 0,2-1-1 0,1 2 0 0,-1-4-2 16,2 0 0-16,3 2 0 0,-2-3-2 15,1 3 4-15,11-6 2 0,-18 4 7 0,18-4 4 16,-13 4 0-16,13-4 2 0,-12 3-4 0,12-3 5 16,0 0-5-16,-14 4-3 0,14-4-2 0,0 0 1 0,0 0-6 15,0 0-5-15,0 0 3 0,0 0 2 0,0 0-3 16,0 0 0-16,0 0 0 0,0 0-3 16,0 0-1-16,10 7 5 0,-10-7-3 0,12 3 1 0,-12-3 0 15,15 10 1-15,-7-4 1 0,1 2-5 0,-1-1 9 16,2 3 2-16,-1 0 0 0,0-1 0 0,3 3 0 15,-2-1 5-15,0 2-5 0,0-1-3 0,2 2-1 16,-3-3 0-16,-2 3-2 0,4-1 0 0,-5-2 1 16,2 2-1-16,1-2 0 0,-3 2 1 0,0-3-1 15,0 1 2-15,-1 0-5 0,2-2-4 0,-2 1 6 16,1-2-2-16,-2 3-2 0,-4-11-6 0,8 11-9 16,-8-11-11-16,5 14-27 0,-5-14-19 0,5 9-25 15,-5-9-36-15,7 8-46 0,-7-8-52 0,5 6-39 16,-5-6-11-16,0 0-5 0,19-2-39 0,-8-2-123 15,3-1-263-15,-1-1-217 0</inkml:trace>
        </inkml:traceGroup>
        <inkml:traceGroup>
          <inkml:annotationXML>
            <emma:emma xmlns:emma="http://www.w3.org/2003/04/emma" version="1.0">
              <emma:interpretation id="{7C5B6444-E839-4391-ADAE-2C7A712E9ED0}" emma:medium="tactile" emma:mode="ink">
                <msink:context xmlns:msink="http://schemas.microsoft.com/ink/2010/main" type="inkWord" rotatedBoundingBox="4552,7208 6448,7231 6439,8013 4542,7990"/>
              </emma:interpretation>
              <emma:one-of disjunction-type="recognition" id="oneOf2">
                <emma:interpretation id="interp10" emma:lang="en-US" emma:confidence="0.5">
                  <emma:literal>II</emma:literal>
                </emma:interpretation>
                <emma:interpretation id="interp11" emma:lang="en-US" emma:confidence="0">
                  <emma:literal>III</emma:literal>
                </emma:interpretation>
                <emma:interpretation id="interp12" emma:lang="en-US" emma:confidence="0">
                  <emma:literal>€4).</emma:literal>
                </emma:interpretation>
                <emma:interpretation id="interp13" emma:lang="en-US" emma:confidence="0">
                  <emma:literal>€41)</emma:literal>
                </emma:interpretation>
                <emma:interpretation id="interp14" emma:lang="en-US" emma:confidence="0">
                  <emma:literal>€41).</emma:literal>
                </emma:interpretation>
              </emma:one-of>
            </emma:emma>
          </inkml:annotationXML>
          <inkml:trace contextRef="#ctx0" brushRef="#br0" timeOffset="7033.882">4940 244 141 0,'0'0'475'0,"-4"-10"-107"0,4 10-64 16,0 0-45-16,-2-8-38 0,2 8-26 0,0 0-31 16,-1-11-13-16,1 11-20 0,0 0-21 0,1-9-16 15,-1 9-10-15,0 0-20 0,0 0-2 0,2-8-19 16,-2 8 0-16,0 0-15 0,0 0 1 0,0 0-13 15,0-11-1-15,0 11-10 0,0 0 6 0,0 0-11 0,0 0 4 16,0 0-9-16,0 0 2 0,0 0-18 0,0 0-53 16,0 0-67-16,15 2-87 0,-15-2-114 15,0 0-356-15,8 7-206 0</inkml:trace>
          <inkml:trace contextRef="#ctx0" brushRef="#br0" timeOffset="6772.9869">5219 68 443 0,'11'-7'431'0,"-11"7"-82"15,6-8-95-15,-6 8-3 0,8-6-38 0,-8 6-12 16,0 0-10-16,0 0-51 0,8-5 18 0,-8 5 2 16,0 0 7-16,0 0-13 0,0 0 7 0,1 11-12 15,-1-11 13-15,-1 13-13 0,1-13 24 0,-2 16-26 16,0-8 21-16,0 6-28 0,0-3-2 0,-2 5-24 15,-1 2 7-15,2 2-8 0,-2-2 4 0,0 5-20 16,-2 2 5-16,-2 3-20 0,1-1-23 0,-2 2 12 16,0 2-13-16,-4 1-12 0,2-1-6 0,-4-1-9 15,3 2-5-15,-2-1-3 0,7-6-12 0,-6-1 10 16,2 0-6-16,1 0-6 0,-1-1 0 0,4-4-9 0,-2-2 8 16,3-2-9-16,-2 1 11 0,5-5-8 15,-3 2 2-15,0-4-1 0,5 0-6 0,-4 1 5 16,3-4-2-16,3-6-6 0,-7 13-4 0,7-13-25 0,-5 6-52 15,5-6-21-15,0 0-68 0,0 0-28 0,0 0-63 16,0 0-50-16,-12-6-24 0,12 6-47 16,-2-11-76-16,2 11-129 0,0-18-256 0,0 9-394 0</inkml:trace>
          <inkml:trace contextRef="#ctx0" brushRef="#br0" timeOffset="7303.9796">5296 437 301 0,'0'0'400'0,"0"0"-122"0,6 6 11 0,-6-6-67 16,0 0 25-16,0 0-21 0,8 7-22 0,-8-7-39 15,0 0-24-15,0 0-27 0,5 8-14 0,-5-8-12 16,0 0-20-16,0 0-9 0,0 0-28 0,0 0 13 16,6 3-11-16,-6-3-6 0,0 0-5 0,0 0-11 15,0 0-4-15,0 0-44 0,0 0-82 0,0 0-119 16,0 0-173-16,0 0-311 0,0 0-227 0</inkml:trace>
          <inkml:trace contextRef="#ctx0" brushRef="#br0" timeOffset="5617.4397">3587 353 157 0,'-15'7'404'0,"0"-2"-109"15,0 1-4-15,2-2-60 0,-3 3 12 0,3-1-60 0,-1-3 26 16,3 1-41-16,2 1-10 0,9-5-31 0,-17 7-22 16,17-7-11-16,-16 5-15 0,16-5-11 15,-8 3 5-15,8-3-4 0,0 0-9 0,0 0-11 0,0 0-5 16,8 7-10-16,-8-7-14 0,17 0 4 0,-17 0-5 16,27-2-3-16,-13 1-5 0,3 0-8 0,4-2 6 15,-2 3-14-15,5-3 11 0,-1 1-2 0,3-4-13 16,-2 4-30-16,6-3-53 0,-1-1-71 0,-1 3-117 15,1-4-153-15,-2-1-275 0,-1 2-215 0</inkml:trace>
          <inkml:trace contextRef="#ctx0" brushRef="#br0" timeOffset="6060.875">4491 32 259 0,'2'-6'480'0,"-2"6"-128"0,5-10-38 0,-5 10-53 16,5-9-37-16,-5 9-11 0,4-8-14 0,-4 8-19 0,0 0-33 16,3-9-31-16,-3 9-18 0,0 0-20 15,4-7-11-15,-4 7-11 0,0 0 19 0,0 0 18 16,0 0 11-16,0 0 4 0,0 0-15 0,-7 9 10 16,7-9-19-16,-9 10 12 0,4-4-21 0,-1 2 19 0,-1 0-25 15,2 3 23-15,-3-2-27 0,-2 3-7 0,0 0-7 16,-3 2-9-16,0-1-8 0,-2 2-12 0,-3 0 3 15,1-1-3-15,1 5-5 0,-2-4-3 0,-1-1-1 16,3 2-4-16,-1-4-6 0,4 2 4 0,-3-4-2 16,5 2-1-16,-1-5-1 0,4 3 0 0,-1-4-2 15,1-1-3-15,2 3 6 0,-3-3-2 0,9-5 1 16,-8 7 1-16,8-7-3 0,-9 7 1 0,9-7-8 16,-6 5 8-16,6-5-2 0,0 0 1 0,0 0 0 15,3 8 0-15,-3-8 0 0,15 0-6 0,-15 0 3 16,17 0 2-16,-17 0-1 0,27-1-2 0,-14-1 1 15,3 2-2-15,3-2-4 0,-3-1 3 0,3 3-6 16,3-2-7-16,0-1-12 0,0 2-23 0,-2-1-31 16,1 1-36-16,-3 1-13 0,0-1-28 0,-1-1-13 15,1 2-4-15,-1-1-5 0,0-2-12 0,-2 3-35 16,-2-1-38-16,0-5-41 0,1 5-102 0,-2-1-203 16,0-2-125-16</inkml:trace>
          <inkml:trace contextRef="#ctx0" brushRef="#br0" timeOffset="5421.0583">3494 319 513 0,'0'0'402'15,"-9"-8"-56"-15,9 8-49 0,-8-5-30 0,8 5-19 16,-9-4-12-16,9 4-33 0,0 0-19 0,-8-4-29 16,8 4-27-16,0 0-20 0,0 0-21 0,-6-6-2 15,6 6-10-15,0 0-4 0,0 0-4 0,0 0-6 16,0 0-2-16,0 0-5 0,0 0 5 0,0 0-1 16,2-5-12-16,-2 5 1 0,15-2-9 0,-15 2-5 15,18-4-10-15,-18 4-1 0,19-2-4 0,-19 2-8 16,29-2 2-16,-14 0-1 0,-2 2-3 0,4-1-4 15,0-2 2-15,-3 3-2 0,2-1-10 0,-1-1 1 16,-2 0-9-16,3 0-22 0,-3 1-57 0,-13 1-52 16,19 0-22-16,-19 0-34 0,19-2-44 0,-19 2-36 15,15 2-15-15,-15-2-30 0,0 0-86 0,14 5-156 16,-14-5-81-16</inkml:trace>
          <inkml:trace contextRef="#ctx0" brushRef="#br0" timeOffset="6388.9806">4669 230 235 0,'0'0'413'0,"-6"-4"-76"16,6 4-25-16,-8-6-44 0,8 6-42 0,-7-7-17 15,7 7-19-15,-6-4-11 0,6 4-15 0,0 0-7 16,-7-6-15-16,7 6-5 0,0 0-13 16,0 0-12-16,-7-5-13 0,7 5-9 0,0 0-16 0,0 0-2 15,0 0 21-15,0 0 21 0,0 0 8 0,-15 2-15 16,15-2-11-16,0 0-1 0,-5 9 2 0,5-9-6 15,-1 13-5-15,1-13 1 0,-5 11-3 0,5-2-3 16,0 0-10-16,-1 1-16 0,-1 0 0 0,0 1-4 16,2 2-1-16,-2 1-7 0,2-1-4 0,-1 0-8 15,-2 2-7-15,2 0-2 0,1-1-4 0,-1-2-5 16,0 3-2-16,1-2-1 0,-4 2-2 0,4-2 1 16,-2-1-3-16,0 0-3 0,1-1 1 0,1-3-1 15,-2 4-2-15,2-12-9 0,-1 17-5 0,-2-10-22 16,3-7-25-16,-2 14-22 0,2-14-22 0,0 11-28 15,0-11-49-15,-3 8-69 0,3-8-54 0,0 0-48 16,0 0-69-16,0 0-66 0,0 0-391 0,0 0-434 16</inkml:trace>
        </inkml:traceGroup>
        <inkml:traceGroup>
          <inkml:annotationXML>
            <emma:emma xmlns:emma="http://www.w3.org/2003/04/emma" version="1.0">
              <emma:interpretation id="{049E6133-3310-4CEB-A61B-E345D77E1629}" emma:medium="tactile" emma:mode="ink">
                <msink:context xmlns:msink="http://schemas.microsoft.com/ink/2010/main" type="inkWord" rotatedBoundingBox="6590,8216 6608,8200 6609,8201 6591,8217"/>
              </emma:interpretation>
              <emma:one-of disjunction-type="recognition" id="oneOf3">
                <emma:interpretation id="interp15" emma:lang="en-US" emma:confidence="0.5">
                  <emma:literal>,</emma:literal>
                </emma:interpretation>
                <emma:interpretation id="interp16" emma:lang="en-US" emma:confidence="0">
                  <emma:literal>.</emma:literal>
                </emma:interpretation>
                <emma:interpretation id="interp17" emma:lang="en-US" emma:confidence="0">
                  <emma:literal>!</emma:literal>
                </emma:interpretation>
                <emma:interpretation id="interp18" emma:lang="en-US" emma:confidence="0">
                  <emma:literal>/</emma:literal>
                </emma:interpretation>
                <emma:interpretation id="interp19" emma:lang="en-US" emma:confidence="0">
                  <emma:literal>)</emma:literal>
                </emma:interpretation>
              </emma:one-of>
            </emma:emma>
          </inkml:annotationXML>
          <inkml:trace contextRef="#ctx0" brushRef="#br1" timeOffset="-5.17455E10">5487 962 20 0,'0'0'174'0,"0"0"-45"0,0 0-32 0,0 0-25 0,0 0-3 16,0 0-11-16,-6 6-4 0,6-6-12 0,0 0-3 15,0 0 0-15,0 0-6 0,0 0-7 0,-7 5-2 16,7-5-10-16,0 0 3 0,0 0-8 0,0 0-1 16,0 0 0-16,0 0-3 0,0 0 3 0,0 0-3 15,0 0-3-15,-5 5 6 0,5-5-5 0,0 0 1 16,0 0-12-16,0 0-1 0,0 0-22 0,0 0-36 15,0 0-75-15,0 0-83 0,0 0 71 0</inkml:trace>
        </inkml:traceGroup>
        <inkml:traceGroup>
          <inkml:annotationXML>
            <emma:emma xmlns:emma="http://www.w3.org/2003/04/emma" version="1.0">
              <emma:interpretation id="{1CF30B5F-1BFB-428C-97EB-9F903CA66C66}" emma:medium="tactile" emma:mode="ink">
                <msink:context xmlns:msink="http://schemas.microsoft.com/ink/2010/main" type="inkWord" rotatedBoundingBox="6723,7214 9135,7363 9096,7993 6685,7845"/>
              </emma:interpretation>
              <emma:one-of disjunction-type="recognition" id="oneOf4">
                <emma:interpretation id="interp20" emma:lang="en-US" emma:confidence="0.5">
                  <emma:literal>5 h</emma:literal>
                </emma:interpretation>
                <emma:interpretation id="interp21" emma:lang="en-US" emma:confidence="0">
                  <emma:literal>55 h</emma:literal>
                </emma:interpretation>
                <emma:interpretation id="interp22" emma:lang="en-US" emma:confidence="0">
                  <emma:literal>19</emma:literal>
                </emma:interpretation>
                <emma:interpretation id="interp23" emma:lang="en-US" emma:confidence="0">
                  <emma:literal>51</emma:literal>
                </emma:interpretation>
                <emma:interpretation id="interp24" emma:lang="en-US" emma:confidence="0">
                  <emma:literal>5&gt;1</emma:literal>
                </emma:interpretation>
              </emma:one-of>
            </emma:emma>
          </inkml:annotationXML>
          <inkml:trace contextRef="#ctx0" brushRef="#br0" timeOffset="8089.1203">5575 413 477 0,'0'0'342'0,"0"0"-36"0,10-3-71 0,-10 3-1 15,0 0-60-15,0 0 19 0,0 0-9 0,0 0-14 16,0 0-26-16,0 0-11 0,0 0-5 0,0 0-2 15,0 0 3-15,0 0-3 0,0 0-10 0,0 0-14 16,0 0-19-16,0 0-10 0,8-6-12 0,-8 6-9 16,0 0-10-16,14-1-8 0,-14 1-5 0,13-1-10 15,-13 1-2-15,22-2-1 0,-9 2-5 0,4-3 2 16,4 3-3-16,2-2-2 0,2 2-7 0,2-1 7 0,1 1-1 16,0-3-7-16,8 3 4 0,-1 0 0 15,1 0-1-15,-1 0-5 0,1 0 3 0,0-2 1 16,-1 2-6-16,-5 0 7 0,-1 0-3 0,-5-1 1 0,3 1-7 15,-5 0 8-15,-2 0-1 0,-3 0-11 0,1 0 16 16,-18 0 3-16,28-2 0 0,-28 2 0 0,21 0 4 16,-21 0 2-16,18-2-2 0,-18 2 0 0,0 0 0 15,22 0-6-15,-22 0-5 0,0 0 0 0,18 0-1 16,-18 0-6-16,0 0-13 0,0 0-28 0,17-2-44 16,-17 2-43-16,0 0-37 0,0 0-37 0,0 0-50 15,0 0-31-15,0 0-53 0,6-7-408 0,-6 7-260 16</inkml:trace>
          <inkml:trace contextRef="#ctx0" brushRef="#br0" timeOffset="8545.2448">6304 279 352 0,'0'0'338'0,"-7"-4"-31"16,7 4-57-16,0 0-11 0,0 0-29 15,-9-7-22-15,9 7-16 0,0 0-43 0,0 0 12 16,-5-5-27-16,5 5-15 0,0 0-12 0,0 0-11 16,0 0 3-16,0 0-9 0,-6-8-5 0,6 8-8 15,0 0-15-15,0 0-9 0,0 0-9 0,0 0 5 16,0 0-10-16,0 0-1 0,0 0-4 0,0 0 1 0,0 0-18 16,0 0 16-16,0 0 4 0,6 8-4 0,-6-8-1 15,6 7-2-15,-6-7-1 0,10 7-3 0,-10-7-6 16,11 10 3-16,-6-2 2 0,2-2-1 0,-1 2-3 15,1-1 4-15,2 0-4 0,-1 3-6 0,1-1 8 16,0-2-4-16,0 2 1 0,-1 0 3 0,1-1-7 16,-2 3 5-16,4-3-4 0,-5 1 5 0,5 0 1 15,-4-2 0-15,-2 1 1 0,2-1-10 0,-2 0 6 16,-5-7 4-16,10 10-4 0,-10-10 1 0,7 10 1 16,-7-10-1-16,0 10-4 0,0-10 5 0,-5 8 2 15,5-8-2-15,-13 10 3 0,2-7-6 0,0 1 3 16,-2 2-9-16,-3-1 10 0,0 1 1 0,-3 0-2 15,0-1 0-15,-2 1 2 0,3-1-3 0,-3 0-5 16,3 1-5-16,0-2 3 0,1 0-11 0,4-1-17 16,-1 1-26-16,3-1-29 0,2 0-36 0,9-3-39 15,-19 5-61-15,19-5-38 0,-14 2-132 0,14-2-200 16,0 0-109-16</inkml:trace>
          <inkml:trace contextRef="#ctx0" brushRef="#br0" timeOffset="9875.7134">6569 656 279 0,'-17'0'339'0,"17"0"-99"0,-28 2-29 0,28-2-36 0,-18 0-5 15,18 0-29-15,-17 0 7 0,17 0-46 0,0 0 8 16,-21 2-44-16,21-2 22 0,0 0-43 0,0 0 35 16,0 0-46-16,0 0 33 0,0 0-47 0,0 0 31 15,14 3-42-15,-14-3 32 0,25 0-44 0,-10 0 37 16,5 0-45-16,2 0 42 0,1 0-40 0,7 3 36 16,2-3-3-16,3 1-6 0,1-1-2 0,5 2-10 15,5-1 9-15,3-1-4 0,3 1-1 0,0 1 0 16,9-1 5-16,1-1-4 0,1 2 0 0,-1-1 10 15,0 2-5-15,-1-1 2 0,-6 0 3 0,-1-2-4 16,-4 2 4-16,1-1-13 0,-4 1 12 0,-6-2-6 0,-5 2 3 16,2 0-5-16,-7-2 0 0,-3 0-2 15,-2 1-6-15,-5-2 5 0,0 1-2 0,-5 0 6 16,1 1 1-16,-17-1 3 0,26 0-1 0,-26 0-1 16,22 0-8-16,-22 0 4 0,18 0-4 0,-18 0-4 0,17 1 2 15,-17-1-7-15,0 0 1 0,21 0-5 16,-21 0-7-16,0 0-5 0,0 0-14 0,11 3-33 15,-11-3-53-15,0 0-84 0,-5 6-62 0,5-6-143 0,-15 5-168 16,7-3-88-16</inkml:trace>
          <inkml:trace contextRef="#ctx0" brushRef="#br0" timeOffset="9459.2626">7043 98 290 0,'0'0'324'0,"0"0"-48"0,-3-10-13 0,3 10-30 16,0 0-22-16,0 0-53 0,0-8 15 0,0 8-36 16,0 0 8-16,0 0-24 0,0 0 3 0,-4-9-4 15,4 9-7-15,0 0 9 0,0 0-8 0,0 0 0 16,0 0-9-16,0 0-4 0,0 0-17 0,0 0 5 0,0-7-17 15,0 7 4-15,0 0-15 0,0 0 3 16,0 0-17-16,0 0 4 0,0 0-17 0,0 0 4 16,0 0-19-16,0 0 10 0,0 0-16 0,0 0 9 0,0 0-15 15,0 0 19-15,0 0 9 0,0 0 22 0,0 0-12 16,-5 7 11-16,5-7-17 0,-6 13 11 16,4-7-19-16,-2 2 1 0,2 2 1 0,-2 1-6 0,-3 1 3 15,2 0-3-15,-4 3-2 0,1 0 1 0,1-1-5 16,-5 3 2-16,2 1-2 0,-2-5-4 0,0 3-2 15,1-1-2-15,-1-2-6 0,0 3-5 0,3-6 6 16,-1 3-2-16,2-5-2 0,3 1 0 0,-1-1 1 16,-1-1 0-16,7-7-5 0,-10 12 8 0,10-12 2 15,-5 9-1-15,5-9-1 0,-7 8 0 0,7-8-7 16,0 0-2-16,0 0 7 0,0 0-2 0,0 0-2 16,13 2 1-16,-13-2-2 0,16-6 0 0,-16 6-7 15,18-4 5-15,-8 0-3 0,3 2-2 0,-3-1 1 16,3 0-2-16,2-1-2 0,-1 0-7 0,1 2 2 15,-2-1-4-15,4 0-10 0,-1 2-17 0,-2-1-14 16,3-2-10-16,-3 2-19 0,-1 1-11 0,0-1-11 16,0 0-6-16,1 0-8 0,-14 2 2 0,22-2 6 15,-22 2-2-15,19-3 5 0,-19 3-3 0,19-3 5 0,-19 3-2 16,16-3 9-16,-16 3-1 0,13-5-11 16,-13 5 0-16,15-6 35 0,-15 6-5 0,10-4 34 15,-10 4-12-15,6-6 36 0,-6 6-25 0,6-7 41 0,-6 7-16 16,0 0 27-16,1-10-18 0,-1 10 28 0,-4-7 13 15,4 7 2-15,-1-8 17 0,1 8 6 0,-6-10 6 16,6 10 6-16,-5-6 8 0,5 6 11 0,-5-8-2 16,5 8 14-16,-2-8 5 0,2 8 11 0,0 0-8 15,-4-7 8-15,4 7-5 0,0 0-11 0,-7-7-5 16,7 7-9-16,0 0-9 0,0 0-15 0,0 0 25 16,0 0 23-16,0 0 3 0,0 0 8 0,-5 6-11 15,5-6-2-15,-3 10-6 0,3-10-14 0,0 15-1 16,0-8 0-16,0 2-2 0,0 2 3 0,0 1-7 15,0 2-7-15,0-1-15 0,2 0-7 0,-1 3-6 16,-1-2-6-16,0 0-9 0,0 1-2 0,0 1-2 16,0-3-7-16,0 3 0 0,0-3-1 0,0 2 0 15,0 0-5-15,0-2-6 0,0 0-13 0,-1 0-24 16,-1-3-41-16,2 0-32 0,-2 1-45 0,1-1-38 16,1-2-43-16,-2 1-29 0,2-9-30 0,-4 13-37 15,4-13-77-15,-6 13-515 0,6-13-501 0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04.831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1E8D36D-173E-49A4-B663-39B7627EFD06}" emma:medium="tactile" emma:mode="ink">
          <msink:context xmlns:msink="http://schemas.microsoft.com/ink/2010/main" type="writingRegion" rotatedBoundingBox="15765,4791 16366,4791 16366,4925 15765,4925"/>
        </emma:interpretation>
      </emma:emma>
    </inkml:annotationXML>
    <inkml:traceGroup>
      <inkml:annotationXML>
        <emma:emma xmlns:emma="http://www.w3.org/2003/04/emma" version="1.0">
          <emma:interpretation id="{D6DF6F5F-82B9-4B3C-A1B9-C76E16D7CE20}" emma:medium="tactile" emma:mode="ink">
            <msink:context xmlns:msink="http://schemas.microsoft.com/ink/2010/main" type="paragraph" rotatedBoundingBox="15765,4791 16366,4791 16366,4925 15765,49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8CCA85-7C47-42E2-905B-709749D25C1B}" emma:medium="tactile" emma:mode="ink">
              <msink:context xmlns:msink="http://schemas.microsoft.com/ink/2010/main" type="line" rotatedBoundingBox="15765,4791 16366,4791 16366,4925 15765,4925"/>
            </emma:interpretation>
          </emma:emma>
        </inkml:annotationXML>
        <inkml:traceGroup>
          <inkml:annotationXML>
            <emma:emma xmlns:emma="http://www.w3.org/2003/04/emma" version="1.0">
              <emma:interpretation id="{6BC5DEE1-D6D0-4985-A790-520307DB779B}" emma:medium="tactile" emma:mode="ink">
                <msink:context xmlns:msink="http://schemas.microsoft.com/ink/2010/main" type="inkWord" rotatedBoundingBox="15765,4791 16366,4791 16366,4925 15765,4925"/>
              </emma:interpretation>
              <emma:one-of disjunction-type="recognition" id="oneOf0">
                <emma:interpretation id="interp0" emma:lang="en-US" emma:confidence="0.5">
                  <emma:literal>=</emma:literal>
                </emma:interpretation>
                <emma:interpretation id="interp1" emma:lang="en-US" emma:confidence="0.5">
                  <emma:literal>= .</emma:literal>
                </emma:interpretation>
                <emma:interpretation id="interp2" emma:lang="en-US" emma:confidence="0">
                  <emma:literal>= ,</emma:literal>
                </emma:interpretation>
                <emma:interpretation id="interp3" emma:lang="en-US" emma:confidence="0">
                  <emma:literal>= \</emma:literal>
                </emma:interpretation>
                <emma:interpretation id="interp4" emma:lang="en-US" emma:confidence="0">
                  <emma:literal>= `</emma:literal>
                </emma:interpretation>
              </emma:one-of>
            </emma:emma>
          </inkml:annotationXML>
          <inkml:trace contextRef="#ctx0" brushRef="#br0">24 44 2 0,'0'0'551'0,"0"0"-97"15,-12-3-85-15,12 3-62 0,0 0-38 0,0 0-34 16,0 0-31-16,-14-4-20 0,14 4-29 0,0 0-22 16,0 0-16-16,0 0-11 0,0 0-12 0,0 0-19 15,0 0 2-15,0 0-10 0,0 0-2 0,0 0-4 16,0 0 12-16,0 0 0 0,0 0 3 0,22 0 3 15,-22 0-4-15,29 0-7 0,-14-2-18 0,5 2-3 16,-4-1-12-16,8 1 2 0,2-3-16 0,-2 0 6 16,1 2-12-16,1 0 4 0,0-2-13 0,-1 3 2 15,0-3-6-15,0 1 9 0,-3-1-9 0,1 1 7 16,0 0-9-16,-6 1 6 0,1 1-10 0,-1-3 12 16,-1 2-12-16,-4-1 9 0,-12 2-8 0,24-1 8 15,-24 1-11-15,17-1 8 0,-17 1-12 0,18-2 5 16,-18 2-21-16,0 0-8 0,17 0-32 0,-17 0-12 0,0 0-39 15,0 0-10-15,15 2-66 0,-15-2 20 16,0 0-70-16,0 0-22 0,0 0-71 0,-10 5-125 16,10-5-214-16,-11 3-182 0</inkml:trace>
          <inkml:trace contextRef="#ctx0" brushRef="#br0" timeOffset="405.9566">141 104 456 0,'0'0'363'0,"-12"2"-32"0,12-2-89 0,0 0 3 16,0 0-70-16,-12 5 30 0,12-5-28 0,0 0-27 16,0 0-61-16,0 0 34 0,0 0-58 0,-7 1 48 15,7-1-13-15,0 0 39 0,0 0-15 0,0 0 17 16,0 0-6-16,11 6-22 0,-11-6 0 0,14 0-26 15,-14 0 8-15,17 0-29 0,-17 0-3 0,29-2-13 16,-14 0 5-16,3 0-20 0,-1 2 3 0,3 0-13 16,2-1 6-16,1-1-13 0,0-1 5 0,0 2-6 15,-1 0 11-15,0 1-13 0,-2-2 10 0,-3 2-11 16,0-1 8-16,1 1-8 0,-3-2 28 0,-15 2-1 16,25 0 12-16,-25 0 4 0,22-1 5 0,-22 1-1 15,18-2 1-15,-18 2-7 0,15 0-2 0,-15 0-6 16,0 0-5-16,19-1-6 0,-19 1-6 0,0 0-2 15,12 0-6-15,-12 0-6 0,0 0-1 0,0 0-3 16,15-1-3-16,-15 1-4 0,0 0-10 0,0 0-8 16,0 0-21-16,0 0-42 0,0 0-49 0,0 0-77 15,0 0-64-15,0 0-89 0,0 0-53 0,0 0-165 16,0 0-370-16,0 0-524 0</inkml:trace>
          <inkml:trace contextRef="#ctx0" brushRef="#br0" timeOffset="10797.8797">456 119 154 0,'0'0'177'0,"0"0"-65"0,0 0-61 0,0 0-103 16,0 0-90-16,0 0 39 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2:42.68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5FDB1DC-848B-4BB8-8236-556CDA906D3D}" emma:medium="tactile" emma:mode="ink">
          <msink:context xmlns:msink="http://schemas.microsoft.com/ink/2010/main" type="writingRegion" rotatedBoundingBox="357,10043 9713,10029 9717,12245 360,12259"/>
        </emma:interpretation>
      </emma:emma>
    </inkml:annotationXML>
    <inkml:traceGroup>
      <inkml:annotationXML>
        <emma:emma xmlns:emma="http://www.w3.org/2003/04/emma" version="1.0">
          <emma:interpretation id="{F7AB2D85-EAEF-4FA2-969B-9C10F873674B}" emma:medium="tactile" emma:mode="ink">
            <msink:context xmlns:msink="http://schemas.microsoft.com/ink/2010/main" type="paragraph" rotatedBoundingBox="357,10043 8043,10032 8044,10970 358,10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6924DC-0FE6-4136-9F41-BCA12EFF44D1}" emma:medium="tactile" emma:mode="ink">
              <msink:context xmlns:msink="http://schemas.microsoft.com/ink/2010/main" type="line" rotatedBoundingBox="357,10043 8043,10032 8044,10970 358,10982"/>
            </emma:interpretation>
          </emma:emma>
        </inkml:annotationXML>
        <inkml:traceGroup>
          <inkml:annotationXML>
            <emma:emma xmlns:emma="http://www.w3.org/2003/04/emma" version="1.0">
              <emma:interpretation id="{6BE16418-76FB-49C0-9C16-417A3DC45D50}" emma:medium="tactile" emma:mode="ink">
                <msink:context xmlns:msink="http://schemas.microsoft.com/ink/2010/main" type="inkWord" rotatedBoundingBox="357,10043 2425,10040 2426,10916 358,10919"/>
              </emma:interpretation>
              <emma:one-of disjunction-type="recognition" id="oneOf0">
                <emma:interpretation id="interp0" emma:lang="en-US" emma:confidence="0.5">
                  <emma:literal>soli...</emma:literal>
                </emma:interpretation>
                <emma:interpretation id="interp1" emma:lang="en-US" emma:confidence="0">
                  <emma:literal>sol...</emma:literal>
                </emma:interpretation>
                <emma:interpretation id="interp2" emma:lang="en-US" emma:confidence="0">
                  <emma:literal>sol"...</emma:literal>
                </emma:interpretation>
                <emma:interpretation id="interp3" emma:lang="en-US" emma:confidence="0">
                  <emma:literal>solar...</emma:literal>
                </emma:interpretation>
                <emma:interpretation id="interp4" emma:lang="en-US" emma:confidence="0">
                  <emma:literal>sola...</emma:literal>
                </emma:interpretation>
              </emma:one-of>
            </emma:emma>
          </inkml:annotationXML>
          <inkml:trace contextRef="#ctx0" brushRef="#br0">-505 3203 448 0,'0'0'347'0,"0"0"-55"0,0 0-75 0,-1-7-7 15,1 7-33-15,0 0-23 0,0 0-28 0,0-11-26 16,0 11-13-16,-3-9-7 0,3 9 2 0,0-8-20 0,0 8 13 16,0-8-2-16,0 8 4 0,-1-9-6 0,1 9 8 15,0 0-2-15,-2-12 15 0,2 12 2 16,0 0-9-16,-3-7-17 0,3 7-16 0,0 0-9 0,0 0-10 15,-15 0-1-15,15 0-1 0,-15 6 8 0,3 0 5 16,2-1 0-16,-2 4-1 0,-1 2-7 0,-2 0-3 16,2 2 1-16,-3 0-5 0,3-1-2 0,2 5-20 15,-2-4 26-15,2 3-12 0,1-2 6 0,-2-2-20 16,5 3 18-16,0-4-22 0,-2 1 13 0,4-4-13 16,-2 3 19-16,4-3-25 0,0 1 21 0,-2-3-22 15,5-6 20-15,-5 12-17 0,5-12 16 0,-6 12-15 16,6-12 11-16,-2 8-8 0,2-8 20 0,0 0-4 15,0 0-4-15,8 6 2 0,-8-6 0 0,11-2-10 16,-11 2 3-16,17-3-1 0,-17 3 0 0,22-4-8 16,-12 0 4-16,2 0 0 0,0 1-5 0,-1 1 2 15,1-2 1-15,-3 1 0 0,-9 3-5 0,21-3 4 16,-21 3-2-16,19-1-8 0,-19 1 10 0,22 1 3 16,-22-1-2-16,18 5-4 0,-7 0 7 0,0 0-2 0,1 1 2 15,-3 0-1-15,-1 3-1 0,2 0 2 0,-2 0-4 16,1 2 6-16,-1-1 4 0,-3 2 5 15,1-1 2-15,-2 2 6 0,-2-2 5 0,1 2 7 0,-1-1-3 16,-2 0-5-16,0-1 6 0,-2 3 0 0,-1-4-5 16,-3 1-3-16,1 0-3 0,-1-1-6 0,-1 2-8 15,-1-3 4-15,-1 0-2 0,-1-1-2 0,2-1-1 16,-2 2-2-16,-3-5-1 0,1 2-6 0,-2-2 1 16,1-1 1-16,0 1-4 0,0-3-4 0,13-1-10 15,-26 2-10-15,26-2-34 0,-23-3-33 0,23 3-62 16,-18-4-52-16,18 4-20 0,-13-9-24 0,13 9-53 15,-9-8-26-15,9 8-38 0,0-16-423 0,4 8-314 16</inkml:trace>
          <inkml:trace contextRef="#ctx0" brushRef="#br0" timeOffset="880.0804">-224 3320 529 0,'0'0'438'15,"5"-8"-121"-15,-5 8-26 0,3-7-55 0,-3 7-38 16,0 0-27-16,5-6-13 0,-5 6-33 0,0 0-20 16,0 0 4-16,0 0 24 0,0 0-6 0,0 0-16 0,4 10-4 15,-4-10 16-15,-4 13 21 0,4-5-4 0,-4 0-8 16,3 5-6-16,-2-2-15 0,-1 0 11 16,0 2-21-16,2 0-16 0,-2 0-14 0,1-1-18 0,-1 1-8 15,-1 1-15-15,4 0-1 0,-3-4-2 0,3 2-5 16,-1-1-3-16,0-2-2 0,2 2-2 0,0-11-11 15,0 17 11-15,0-17-4 0,2 14-1 0,-2-14 2 16,8 11-3-16,-8-11-2 0,10 8 1 0,-10-8-1 16,17 3-2-16,-17-3 1 0,20-1-2 0,-6-2-4 15,-1 0 6-15,-2-4-4 0,5 3 1 0,-4-3-3 16,1 1 0-16,-2-4 4 0,1 0-6 0,-2 1-2 16,-2-3 5-16,1 2-4 0,-5-4 3 0,1 2 1 15,-1-3-2-15,-4 1-2 0,0 0-2 0,-1-2 5 16,-4 0-1-16,-2-1-1 0,-2 1-2 0,-1 2 4 15,-2-1-4-15,0 1-1 0,-1 3 4 0,0 0 4 16,-2 2-4-16,2 0-2 0,1 1 2 0,-3 5-1 16,3-1-5-16,-1 1 6 0,13 3-2 0,-22 0 1 15,11 3 1-15,-1 1 1 0,0 1-3 0,5 4-2 0,-3-1 6 16,4 4-1-16,0-2 0 0,-1 4 0 16,3-2 2-16,-1 3 0 0,5 1-6 0,-1-2 7 15,1 1-2-15,1 0 0 0,-1 2 1 0,5-5 1 0,-1 4-1 16,3 1-3-16,-1-3 6 0,0 0 1 0,5-1-3 15,-1 0 1-15,2-4 0 0,-1 0 1 0,2-2-10 16,0-1 8-16,4-4 1 0,0 0 0 0,1-2 1 16,4-2-4-16,0 0 2 0,0-4 0 0,1-1 0 15,1-3-2-15,0-1 0 0,0-2-1 0,-1-1 0 16,0-3 0-16,1-4 0 0,-2-1 2 0,1-2-2 16,-5-2 0-16,-1-1-1 0,0 0-2 0,-4 1-2 15,-3-1 5-15,2 0-2 0,-6-1 0 0,-1 2 16 16,0 4-15-16,1-1 16 0,-5 4-27 0,1-1 23 15,0 3-16-15,-1 0 13 0,-1 3-17 0,-1 1 16 16,1 0-20-16,0 1 15 0,-2 6-14 0,2-5 17 16,0 11-19-16,-3-11 19 0,3 11-11 0,-7-6 13 15,7 6-20-15,0 0 20 0,-12 4-14 0,12-4 0 16,-9 11-1-16,7 0 2 0,-2 0 1 0,-1 2-3 0,2 0 7 16,-1 7 1-16,2-2 0 0,-4 5 4 15,3-3-1-15,-1 2 3 0,1 2-4 0,-1 1 4 16,2-1 0-16,-2 1-2 0,4-1 0 0,-3 0 0 0,1-1 0 15,2 1 3-15,0-2-4 0,2 0-1 0,1 0 1 16,-2-3 3-16,3-1-3 0,2 2 0 0,-2-3 2 16,3-4-4-16,-2 1 4 0,1-2-2 15,1-2 1-15,2-1-2 0,-3 1-2 0,2-3 4 0,1-1 1 16,-1 0-1-16,2-3 2 0,-10-3-5 0,17 5-2 16,-17-5-1-16,17 2 0 0,-17-2-5 0,14-2-1 15,-14 2-9-15,16-6-6 0,-16 6-17 0,11-7-53 16,-11 7-59-16,8-9-73 0,-8 9-31 0,7-10-15 15,-7 10-48-15,4-12-33 0,-4 12-99 0,5-16-346 16,-4 8-322-16</inkml:trace>
          <inkml:trace contextRef="#ctx0" brushRef="#br0" timeOffset="1503.8775">627 2885 102 0,'0'-7'561'0,"-2"-2"-169"0,2 9-55 0,-2-14-53 16,2 14-32-16,-1-14-40 0,1 14-29 15,0-9-41-15,0 9-32 0,-4-7-16 0,4 7 7 16,0 0 11-16,0 0-9 0,0 0 5 0,0 0 3 0,-2 9-8 16,2-9-3-16,-4 11-6 0,3-4 21 0,1-7-19 15,-4 15 11-15,4-6-29 0,-3 0 5 0,-1 1-14 16,4 1 17-16,-4 0-26 0,3 0 14 0,-3 2-7 15,3-2-4-15,0 0-10 0,-3 1-10 0,2-3-7 16,1-1-6-16,-2 3-6 0,3-11-6 0,-1 15-7 16,1-15 6-16,-1 13-1 0,1-13 1 0,-1 11 3 15,1-11 8-15,0 9 7 0,0-9 4 0,0 0-4 16,0 0-5-16,2 5 8 0,-2-5-20 0,12-4 10 16,-12 4-23-16,10-8 13 0,-3 2-12 0,2-1 15 15,-2-1-22-15,0-1 14 0,3-1-15 0,-3 0 15 16,3-1-19-16,-3 1 19 0,3 0-21 0,-2 1 17 15,-2-1-16-15,1 1 18 0,2 0-20 0,-3 0 10 16,-1 1-8-16,1 2 14 0,-6 6-16 0,10-10 12 16,-10 10-18-16,8-8 21 0,-8 8-17 0,0 0 19 0,0 0-21 15,15-2 20-15,-15 2-14 0,4 8 17 16,-4-8-18-16,8 11 15 0,-8-11-12 0,5 11 16 16,-5-11-19-16,3 15 18 0,-3-15-26 0,5 14 19 0,-5-14-11 15,5 14 17-15,-5-14-15 0,3 12 15 0,-3-12-18 16,3 10 18-16,-3-10-17 0,4 8 20 15,-4-8-18-15,3 6 16 0,-3-6-14 0,0 0 13 0,12 5-23 16,-12-5 19-16,0 0-11 0,16-5 17 0,-16 5-20 16,12-6 14-16,-12 6-17 0,12-10 12 0,-12 10-23 15,11-15 18-15,-4 8-22 0,-2-3 11 0,1 1-27 16,0-2-14-16,-1-1-8 0,0 0 2 0,-1 0 8 16,-2 0-5-16,4 0-13 0,-2 2 5 0,-2-1-4 15,-1 3-19-15,3 1-26 0,-4-2-38 0,0 9-22 16,5-9 0-16,-5 9 7 0,2-8-3 0,-2 8-26 15,0 0-50-15,0 0-7 0,0 0-55 0,0 0-413 16,0 9-231-16</inkml:trace>
          <inkml:trace contextRef="#ctx0" brushRef="#br0" timeOffset="1923.771">999 3656 440 0,'0'0'438'0,"0"0"-96"0,2 10-81 15,-2-10-55-15,0 0-34 0,0 0-38 0,0 0-62 16,0 0-14-16,0 0 25 0,0 0-18 0,0 0-16 16,0 0-10-16,0 0-9 0,0 0-18 0,0 0-32 15,0 0-67-15,0 0-41 0,0 0-70 0,8-6-420 0,-8 6-131 16</inkml:trace>
          <inkml:trace contextRef="#ctx0" brushRef="#br0" timeOffset="1758.0809">1039 3368 10 0,'0'0'535'0,"0"0"-122"0,0 0-127 16,0 0-21-16,-7-6-87 0,7 6 3 0,0 0-71 16,0 0 15-16,0-10-65 0,0 10 25 0,0 0-50 15,0 0 24-15,0 0-46 0,0 0 32 0,0 0-43 16,0 0 30-16,0 0-43 0,0 0 37 0,0 0-81 15,0 0-29-15,0 0-53 0,-1 10-23 0,1-10-34 16,-4 8-374-16,4-8-82 0</inkml:trace>
          <inkml:trace contextRef="#ctx0" brushRef="#br0" timeOffset="2095.7261">1268 3458 563 0,'0'0'396'0,"0"0"-71"0,6-7-87 0,-6 7-17 16,0 0-80-16,10-6 13 0,-10 6-75 0,0 0 22 16,7-4-64-16,-7 4 34 0,0 0-66 0,0 0-65 15,12-4-104-15,-12 4-170 0,0 0-219 0,0 0-66 16</inkml:trace>
        </inkml:traceGroup>
        <inkml:traceGroup>
          <inkml:annotationXML>
            <emma:emma xmlns:emma="http://www.w3.org/2003/04/emma" version="1.0">
              <emma:interpretation id="{0D6B8707-BAB7-49A7-89C1-3AE928B7C931}" emma:medium="tactile" emma:mode="ink">
                <msink:context xmlns:msink="http://schemas.microsoft.com/ink/2010/main" type="inkWord" rotatedBoundingBox="3517,10318 3973,10317 3974,10976 3518,10977"/>
              </emma:interpretation>
              <emma:one-of disjunction-type="recognition" id="oneOf1">
                <emma:interpretation id="interp5" emma:lang="en-US" emma:confidence="0.5">
                  <emma:literal>A</emma:literal>
                </emma:interpretation>
                <emma:interpretation id="interp6" emma:lang="en-US" emma:confidence="0">
                  <emma:literal>a</emma:literal>
                </emma:interpretation>
                <emma:interpretation id="interp7" emma:lang="en-US" emma:confidence="0">
                  <emma:literal>f</emma:literal>
                </emma:interpretation>
                <emma:interpretation id="interp8" emma:lang="en-US" emma:confidence="0">
                  <emma:literal>D</emma:literal>
                </emma:interpretation>
                <emma:interpretation id="interp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3895.9863">2477 3230 186 0,'0'0'268'15,"0"0"-63"-15,0 0-17 0,0 0-23 0,0-8-16 16,0 8-34-16,0 0-2 0,0 0-5 0,0 0 8 0,0-11-19 16,0 11 15-16,0 0 4 0,0 0-9 15,0-9 2-15,0 9 4 0,0 0-1 0,0 0-32 16,0-9 35-16,0 9-4 0,0 0 12 0,0 0 0 15,0 0-3-15,0 0-3 0,-2-8-8 0,2 8-8 0,0 0-12 16,0 0-13-16,0 0-11 0,0 0-12 0,0 0-10 16,0 0-8-16,0 0-4 0,0 0-1 15,0 0 1-15,0 0 20 0,0 0 9 0,0 0 1 0,0 0 6 16,-5 11 4-16,5-11 1 0,0 13-4 0,0-13 12 16,0 17-6-16,-4-6 5 0,4 2-4 0,0 1-9 15,-2 0-9-15,-2 2 2 0,3 0-5 0,-3 4-8 16,4-1-7-16,-5 0-5 0,2 2-3 0,-1 0 1 15,3 1 0-15,-4 0-3 0,3-1 6 0,-2 2-19 16,2-2 13-16,-2 0-19 0,0-1 12 0,2-2-17 16,-2 1 14-16,4-4-21 0,-3 2 16 0,-1-6-16 15,3 3 14-15,-2-2-14 0,2-1 15 0,1-4-15 16,-1 2 18-16,-1 2-11 0,2-11 26 0,-3 13-8 16,3-13 25-16,0 11-14 0,0-11 7 0,0 0-13 15,-2 7-4-15,2-7-8 0,0 0-3 0,0 0 1 16,0 0-2-16,0 0 0 0,0-12-4 0,0 12-5 15,2-14 1-15,-2 14-8 0,0-16-1 0,1 3 5 16,1 3 7-16,0-4-11 0,-1 1 6 0,-1 1-5 16,4-5-10-16,-3 3 17 0,0-2 1 0,2 0-7 15,0-5 0-15,-3 5 1 0,4 1 7 0,-3-2-8 16,-1 0-2-16,1 1 2 0,2-2 4 0,-2 2-2 0,0 1 3 16,3-3-8-16,-3 3 9 0,1-1-2 0,2 0-2 15,0 0-5-15,-3 3 8 0,1-3-5 0,2 3-1 16,1-2 0-16,-2 0 9 0,1 4-7 15,1-2 2-15,0 2-4 0,-2-2 6 0,1 3-9 0,1 0 4 16,0-1-1-16,0 2 8 0,-2 1-9 0,2-2 8 16,2 3-9-16,-2 0 5 0,1 1 0 0,-6 6 4 15,11-13-6-15,-6 8 7 0,1-1-11 0,-6 6 13 16,13-8-15-16,-13 8 6 0,14-8-3 0,-14 8 13 16,15-5-12-16,-15 5 6 0,15-5-4 0,-15 5 7 15,13-4-10-15,-13 4 11 0,13-2-9 0,-13 2 7 16,14-3-10-16,-14 3 13 0,13 0-13 0,-13 0 4 15,0 0-2-15,21 0 11 0,-21 0-14 0,13 1 12 16,-13-1-10-16,13 3 10 0,-13-3-12 0,14 3 8 16,-14-3-3-16,12 5 8 0,-12-5-14 0,11 7 9 15,-11-7-5-15,12 9 7 0,-12-9-8 0,12 10 12 16,-12-10-12-16,7 13 11 0,-1-7-13 0,-1 1 6 16,0-1-1-16,-3 3 11 0,4-2-13 0,-5 2 11 0,3 1-10 15,0-1 4-15,-2 1 0 0,0 2 3 0,0 0-6 16,0 0 12-16,1 0-7 0,-3 0 5 15,2 0-4-15,-2 1 0 0,1-2 2 0,2 2 6 0,-3 0-5 16,0-2 1-16,1 4-2 0,-1-2 2 0,0-1 2 16,0 0-3-16,0 0-3 0,0 0 3 0,0-1-1 15,0 0-6-15,0 0 4 0,0-2-5 0,0 3 10 16,0-4-3-16,0 1 2 0,0 1-4 0,-1-1-2 16,1 2 2-16,0-4-4 0,0 3 1 0,0-10-1 15,0 16 1-15,-3-8 0 0,2 2-5 0,1-3 10 16,0 1-3-16,0-8 0 0,0 16-2 0,-2-6 4 15,2-10-3-15,-2 13-8 0,1-5 5 0,1-8 2 16,0 14 3-16,0-14-2 0,-2 14 0 0,2-14-1 16,-2 12-1-16,2-12-1 0,-2 14 2 0,2-14-1 15,0 10 2-15,0-10-2 0,-1 11-4 0,1-11 6 16,-1 8-6-16,1-8 9 0,0 0-3 0,-3 10 0 16,3-10-1-16,0 0-5 0,-1 9 10 0,1-9-6 15,0 0 1-15,0 0-5 0,0 10 0 0,0-10-5 0,0 0-11 16,0 0-20-16,0 0 2 0,0 0-31 15,0 0-58-15,0 0-41 0,0 0-76 0,0 0-45 16,0 0-41-16,0 0-70 0,0 0-33 0,0 0-104 0,-4-10-404 16,4 10-516-16</inkml:trace>
          <inkml:trace contextRef="#ctx0" brushRef="#br0" timeOffset="14439.7927">2430 3530 153 0,'0'0'475'15,"0"0"-145"-15,0 0-24 0,0 0-83 0,-11-2 9 0,11 2-23 16,0 0-23-16,0 0-28 0,0 0-12 0,0 0-15 16,0 0-9-16,0 0-8 0,0 0 5 15,0 0 9-15,0 0 3 0,0 0 0 0,0 0 1 0,-7-5-5 16,7 5-14-16,0 0-6 0,0 0-15 0,0 0-12 15,0 0-16-15,0 0-8 0,0 0-9 0,0 0-12 16,0 0-4-16,12-5 1 0,-12 5-4 0,11-2-3 16,-11 2-4-16,17-2-6 0,-17 2-3 0,20-1 1 15,-7-1-3-15,2 0-2 0,1 0 2 0,0 2-4 16,-1-1-2-16,3 1 0 0,-1-4-1 0,3 4-5 16,-3-2 6-16,1 1 0 0,0-2-2 0,-1 2 1 15,0-1-3-15,0 1 3 0,-4-1-9 0,4 1 9 16,-4-3 1-16,-3 2-2 0,-10 2-1 0,22-1 4 15,-22 1-2-15,17-4-3 0,-17 4 4 0,13-3 1 16,-13 3-1-16,11-1-3 0,-11 1 3 0,0 0-5 16,16-3-10-16,-16 3-3 0,0 0-12 0,0 0-36 15,13-2-53-15,-13 2-45 0,0 0-40 0,0 0-24 16,0 0-41-16,0 0-58 0,0 0-76 0,0 0-426 0,0 0-362 16</inkml:trace>
        </inkml:traceGroup>
        <inkml:traceGroup>
          <inkml:annotationXML>
            <emma:emma xmlns:emma="http://www.w3.org/2003/04/emma" version="1.0">
              <emma:interpretation id="{179A7FB4-AB29-4414-A79E-1F88DBFF3619}" emma:medium="tactile" emma:mode="ink">
                <msink:context xmlns:msink="http://schemas.microsoft.com/ink/2010/main" type="inkWord" rotatedBoundingBox="4298,10684 4694,10683 4695,10876 4299,10877"/>
              </emma:interpretation>
              <emma:one-of disjunction-type="recognition" id="oneOf2">
                <emma:interpretation id="interp10" emma:lang="en-US" emma:confidence="0.5">
                  <emma:literal>=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_</emma:literal>
                </emma:interpretation>
                <emma:interpretation id="interp1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5273.9392">3258 3608 351 0,'0'0'358'16,"-15"2"-18"-16,15-2-45 0,-12 4-43 0,12-4-27 15,0 0-29-15,-13 4-23 0,13-4-28 0,0 0-26 16,-11 4-1-16,11-4 1 0,0 0 2 0,-12 3-2 16,12-3 4-16,0 0 2 0,-9 6-5 0,9-6 11 15,0 0 0-15,0 0-2 0,-10 3-4 0,10-3-4 0,0 0-8 16,0 0-14-16,0 0-4 0,0 0-12 15,0 0-14-15,0 0-8 0,0 0-4 0,0 0-8 16,0 0-11-16,15 4 1 0,-15-4-10 0,22-4-6 0,-9 4-3 16,3-2-6-16,0 2-2 0,1-1-6 0,1-4 3 15,1 4-3-15,-1-1 2 0,2 0-2 0,0-1-5 16,0 1 5-16,-4 0-7 0,3 0 5 16,-4 0-1-16,1 0 1 0,-4 2-2 0,2-1-1 0,-14 1 4 15,20-5 4-15,-20 5 0 0,18-1 1 0,-18 1 0 16,14-3-1-16,-14 3-6 0,0 0 2 0,16-3-5 15,-16 3-16-15,0 0-17 0,0 0-26 0,16 0-45 16,-16 0-69-16,0 0-96 0,0 0-72 0,6 6-124 16,-6-6-593-16,0 0-675 0</inkml:trace>
          <inkml:trace contextRef="#ctx0" brushRef="#br0" timeOffset="14887.9138">3345 3475 341 0,'0'0'394'0,"-15"0"-69"16,15 0-68-16,-13 1 6 0,13-1-19 0,-16 2-17 15,16-2-3-15,0 0-40 0,-19 0-18 0,19 0-18 16,0 0-13-16,-16 4-3 0,16-4-3 0,0 0 4 16,-13 0 10-16,13 0-1 0,0 0 4 0,0 0 0 15,0 0-1-15,-15 3-9 0,15-3-8 0,0 0-7 16,0 0-14-16,0 0-8 0,0 0-8 0,0 0-9 15,0 0-9-15,0 0-14 0,0 0-3 0,0 0-9 16,0 0-8-16,0 0-5 0,0 0-4 0,0 0-7 0,0 0-4 16,11-3-2-16,-11 3-2 0,22-6-6 15,-6 5-2-15,-2 0 2 0,2-2-5 0,1 1-3 16,-1-1 4-16,2-2-2 0,-1 2 2 0,-2 1-3 0,0-2 1 16,1 3-6-16,-16 1 3 0,23-1 4 0,-23 1-7 15,19-3-6-15,-19 3-13 0,17 0-17 0,-17 0-29 16,16-2-36-16,-16 2-29 0,0 0-22 15,14 2-36-15,-14-2-50 0,0 0-42 0,10 3-27 0,-10-3-59 16,0 0-70-16,0 0-466 0,-1 9-472 0</inkml:trace>
        </inkml:traceGroup>
        <inkml:traceGroup>
          <inkml:annotationXML>
            <emma:emma xmlns:emma="http://www.w3.org/2003/04/emma" version="1.0">
              <emma:interpretation id="{B145B1EA-B832-4EF0-8816-3F47AE3C7B80}" emma:medium="tactile" emma:mode="ink">
                <msink:context xmlns:msink="http://schemas.microsoft.com/ink/2010/main" type="inkWord" rotatedBoundingBox="5442,10249 6570,10247 6571,10891 5442,10893"/>
              </emma:interpretation>
              <emma:one-of disjunction-type="recognition" id="oneOf3">
                <emma:interpretation id="interp15" emma:lang="en-US" emma:confidence="0.5">
                  <emma:literal>PX</emma:literal>
                </emma:interpretation>
                <emma:interpretation id="interp16" emma:lang="en-US" emma:confidence="0">
                  <emma:literal>PXX</emma:literal>
                </emma:interpretation>
                <emma:interpretation id="interp17" emma:lang="en-US" emma:confidence="0">
                  <emma:literal>PRX</emma:literal>
                </emma:interpretation>
                <emma:interpretation id="interp18" emma:lang="en-US" emma:confidence="0">
                  <emma:literal>PTX</emma:literal>
                </emma:interpretation>
                <emma:interpretation id="interp19" emma:lang="en-US" emma:confidence="0">
                  <emma:literal>Pyx</emma:literal>
                </emma:interpretation>
              </emma:one-of>
            </emma:emma>
          </inkml:annotationXML>
          <inkml:trace contextRef="#ctx0" brushRef="#br0" timeOffset="17618.1463">4457 3146 54 0,'1'-7'423'0,"-1"7"-73"0,0 0-52 0,3-8-43 16,-3 8-33-16,0 0-30 0,0 0-21 0,0-9-17 15,0 9-15-15,0 0-20 0,0 0 0 0,0 0-15 16,0 0 22-16,0-8-9 0,0 8 7 0,0 0-10 16,0 0 5-16,0 0-17 0,0 0 6 0,0 0-14 15,0 0 5-15,0 0-18 0,0 0 26 0,0 0-11 16,0 0 16-16,-11 1-24 0,11-1 3 0,-6 9-22 16,6-9-1-16,-9 14-2 0,6-8 1 0,-1 4-5 15,-1-2-7-15,0 4-6 0,2-1 3 0,-2 2-2 16,1 0-8-16,2 2-2 0,-3-1-3 0,1 3-11 15,1 1 5-15,-2-1-2 0,1 3-3 0,2-2-5 0,-2 3 0 16,0-4-4-16,1 3 14 0,-1-2-23 16,3 3 17-16,-4 0-21 0,4-3 16 0,-3-2-17 0,2 0 15 15,-2-1-24-15,3-2 14 0,-3 1-11 16,3 0 15-16,-2-1-17 0,0-2 12 0,1 1-19 0,-2-1 17 16,4-2-27-16,-2-1 2 0,2-8-40 0,-4 14 4 15,4-14-42-15,-1 11-13 0,1-11-72 0,-4 11-71 16,4-11-50-16,0 0-73 0,0 0 4 0,0 0-46 15,0 0-475-15,0 0-455 0</inkml:trace>
          <inkml:trace contextRef="#ctx0" brushRef="#br0" timeOffset="18178.412">4390 3218 400 0,'0'0'331'0,"-2"-10"-41"0,2 10-42 0,-1-12-43 0,1 12-32 15,0-11-40-15,0 11-1 0,1-11-17 16,-1 11-13-16,4-12-11 0,-4 12-9 0,3-14-16 16,2 9-8-16,-1-2 9 0,2-1-17 0,-1 1 7 0,2 0-16 15,-1 0 6-15,2 0-11 0,3 0-6 0,-2 0 8 16,-2 0-1-16,4-1 5 0,0 3-6 15,0-2 7-15,-2 1-6 0,1 0 4 0,0 1-11 0,2 1 3 16,-2-2-12-16,0 2 9 0,0-1-22 0,0 2 15 16,-10 3-12-16,18-4 4 0,-18 4-3 0,18-3 7 15,-18 3 7-15,17-3 12 0,-17 3 0 0,17 3 7 16,-17-3-3-16,17 5 5 0,-17-5-9 0,14 5 8 16,-5 1-5-16,-2 0 17 0,2 1-9 0,-3 0 15 15,1 2-14-15,-2-1 10 0,1 2-16 0,0 0 9 16,-4 1-20-16,3-1 3 0,-1 0 4 0,-2 4-1 15,-1-2-9-15,1-1 4 0,-2 2-4 0,2-2-3 16,-4 0 6-16,2 0 1 0,-3 2 0 0,1-2-4 16,-2 0 0-16,-1 1-2 0,3-2-3 0,-5 1 3 15,2-1-3-15,-2 0-5 0,-2 1-2 0,3-3-2 16,-2 3 0-16,-2-4-13 0,-1 1 8 0,4 0 0 16,-5-2-4-16,2 1 0 0,-2-1-2 0,0 1 0 15,-3-3-4-15,3 1 3 0,-1-2 0 0,-2 0-1 0,2 1-2 16,-4-2 1-16,4 1-1 0,-3-1 0 15,0-1 2-15,3 0-4 0,13-1-1 0,-30 0 1 16,30 0-4-16,-27 0-4 0,27 0 0 0,-22 0-8 0,22 0-33 16,-20 0-47-16,20 0-59 0,-15 0-81 0,15 0-36 15,0 0-59-15,-18 0-60 0,18 0-114 0,0 0-302 16,0 0-340-16</inkml:trace>
          <inkml:trace contextRef="#ctx0" brushRef="#br0" timeOffset="18664.6388">5020 3338 134 0,'0'0'526'16,"0"0"-121"-16,0 0-65 0,0 0-50 15,0 0-36-15,0-8-25 0,0 8-31 0,0 0-32 0,0 0-25 16,0 0-24-16,0 0-15 0,0 0-30 0,2-7 17 15,-2 7 17-15,0 0-1 0,0 0 3 0,15 2 3 16,-15-2-2-16,9 3-9 0,-9-3-8 16,14 3 13-16,-14-3-2 0,14 5-10 0,-3 0-11 0,-1 1-8 15,2-1-8-15,-1 0-15 0,1 2-3 0,0-1-8 16,-1 2-2-16,1 0-6 0,-1 0-5 0,1 1-8 16,1 1-3-16,1 1 1 0,-2 0-1 0,1 1-6 15,-1-1 2-15,-1 0-5 0,1 2-2 0,-1-2-3 16,0 2 3-16,-1 0 16 0,-2-3-24 0,0 1 7 15,1-2-26-15,-3 2-18 0,1-3-65 0,-1 2-16 16,2-2-56-16,-5 0-45 0,2-2-12 0,-5-6-32 16,6 12 13-16,-6-12-33 0,7 7-53 0,-7-7-120 15,0 0-225-15,0 0-191 0</inkml:trace>
          <inkml:trace contextRef="#ctx0" brushRef="#br0" timeOffset="18964.1351">5448 3331 470 0,'0'0'406'15,"0"-11"-55"-15,0 11-74 0,-2-11-26 0,2 11-33 0,-4-8-30 16,4 8-29-16,0 0-45 0,-5-11-8 0,5 11-22 16,0 0-7-16,0 0-2 0,0 0-7 0,-13 2-6 15,13-2 6-15,-11 7 9 0,11-7-2 0,-11 10 14 16,5-3-3-16,-1 0 0 0,-2 1-4 0,1 2 5 15,-2 0-5-15,-2 1-8 0,-1 2-9 0,1-2-4 16,-2 2-8-16,1-2-13 0,0 2-4 0,-2-1-3 16,3 1-7-16,-1-2-6 0,0 2-3 0,-1-2-3 15,2 2-9-15,2-2 6 0,1 1-9 0,0-2 18 16,1-1-22-16,-1 0 4 0,2-1-43 0,2 1-49 16,3-2-61-16,-2-1-36 0,4-6-34 0,-1 9-80 15,1-9-93-15,0 0-466 0,12 5-409 0</inkml:trace>
        </inkml:traceGroup>
        <inkml:traceGroup>
          <inkml:annotationXML>
            <emma:emma xmlns:emma="http://www.w3.org/2003/04/emma" version="1.0">
              <emma:interpretation id="{403427D4-2145-4BAC-9D20-431E819B30EE}" emma:medium="tactile" emma:mode="ink">
                <msink:context xmlns:msink="http://schemas.microsoft.com/ink/2010/main" type="inkWord" rotatedBoundingBox="7034,10303 7525,10302 7526,10828 7035,10829"/>
              </emma:interpretation>
              <emma:one-of disjunction-type="recognition" id="oneOf4">
                <emma:interpretation id="interp20" emma:lang="en-US" emma:confidence="0.5">
                  <emma:literal>@</emma:literal>
                </emma:interpretation>
                <emma:interpretation id="interp21" emma:lang="en-US" emma:confidence="0">
                  <emma:literal>(</emma:literal>
                </emma:interpretation>
                <emma:interpretation id="interp22" emma:lang="en-US" emma:confidence="0">
                  <emma:literal>E</emma:literal>
                </emma:interpretation>
                <emma:interpretation id="interp23" emma:lang="en-US" emma:confidence="0">
                  <emma:literal>.</emma:literal>
                </emma:interpretation>
                <emma:interpretation id="interp2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9549.9867">6213 3124 370 0,'0'0'323'0,"0"0"-74"0,0 0-36 0,7-7-18 16,-7 7-18-16,0 0-34 0,0 0-22 0,5-5-17 16,-5 5-13-16,0 0 5 0,0 0-15 0,4-9 5 15,-4 9-4-15,0 0-30 0,2-7 23 0,-2 7-2 16,0 0 4-16,-1-8-6 0,1 8-4 0,0 0 10 15,-4-9-15-15,4 9-9 0,0 0 1 0,-6-8 6 16,6 8-12-16,-8-5 0 0,8 5-11 0,-12-2 13 16,12 2-5-16,-15 0 10 0,15 0-8 0,0 0 10 15,-20 2-7-15,20-2 11 0,-19 3-10 0,19-3 13 16,-20 7-20-16,13-3 24 0,-8 4-11 0,5-3 20 16,1 3-22-16,-5 1 17 0,1 2-16 0,1 2 17 15,1-1-16-15,-1 4 23 0,0-2-28 0,2 2-10 0,-2 0-9 16,1 2-3-16,3-2-2 0,-3 3 0 15,4-1 1-15,-2 1-3 0,3-1-1 0,0 0-2 16,1 0-3-16,-2 1 23 0,6-1-25 0,-3-3 14 0,3 2-25 16,0-1 20-16,1-2-25 0,0 1 18 0,0 1-18 15,1-5 22-15,0 2-24 0,4 0 16 0,-1-2-19 16,-1-1 20-16,3-1-26 0,-1-1 25 16,6 1-22-16,-5-4 19 0,5 1-19 0,-1-2 18 0,-1-1-19 15,3-1 12-15,-12-2-12 0,22 4 21 0,-22-4-24 16,20 0 21-16,-20 0-25 0,20 0 26 0,-20 0-28 15,17-2 25-15,-17 2-22 0,16-2 20 0,-16 2-26 16,13-2 23-16,-13 2-26 0,0 0 9 0,16-3-51 16,-16 3-25-16,0 0-72 0,12-3-64 0,-12 3-44 15,0 0-5-15,0 0-54 0,6-4-89 0,-6 4-517 16,0 0-510-16</inkml:trace>
          <inkml:trace contextRef="#ctx0" brushRef="#br0" timeOffset="19987.1406">6396 3333 111 0,'-6'-8'437'0,"6"8"-98"0,0 0-45 16,-6-9-45-16,6 9-41 0,0 0-28 0,-8-7-33 15,8 7-41-15,0 0 7 0,0 0-18 0,-8-4-6 16,8 4-6-16,0 0-34 0,0 0 24 0,0 0-2 16,-11 2 2-16,11-2-4 0,0 0-3 0,-7 5 3 15,7-5-4-15,0 0-8 0,-6 11-7 0,6-11-9 16,-4 7-23-16,4-7 13 0,-3 6 2 0,3-6-6 16,0 10-1-16,0-10-3 0,0 0-6 0,0 11 4 15,0-11-8-15,0 0 0 0,3 10 3 0,-3-10-5 16,0 0 2-16,9 6-6 0,-9-6 0 0,0 0-5 15,0 0 4-15,18 0 0 0,-18 0-3 0,0 0 0 16,13-5-3-16,-13 5 4 0,7-6-4 0,-7 6 1 16,9-7 1-16,-9 7 2 0,5-9-1 0,-5 9-7 15,2-10 5-15,-2 10 3 0,0 0-4 0,0-10 4 0,0 10-6 16,0 0 1-16,-5-10-6 0,5 10 5 0,0 0 0 16,-10-6-5-16,10 6-6 0,0 0-9 15,0 0-16-15,-18 2-35 0,18-2-14 0,-9 2-38 16,9-2-51-16,-11 5-70 0,11-5-76 0,0 0-418 0,-11 6-245 15</inkml:trace>
        </inkml:traceGroup>
        <inkml:traceGroup>
          <inkml:annotationXML>
            <emma:emma xmlns:emma="http://www.w3.org/2003/04/emma" version="1.0">
              <emma:interpretation id="{30F69281-3982-4D37-9036-76FC36C4E27A}" emma:medium="tactile" emma:mode="ink">
                <msink:context xmlns:msink="http://schemas.microsoft.com/ink/2010/main" type="inkWord" rotatedBoundingBox="7753,10277 8043,10276 8044,10767 7754,10768"/>
              </emma:interpretation>
              <emma:one-of disjunction-type="recognition" id="oneOf5">
                <emma:interpretation id="interp25" emma:lang="en-US" emma:confidence="0.5">
                  <emma:literal>K</emma:literal>
                </emma:interpretation>
                <emma:interpretation id="interp26" emma:lang="en-US" emma:confidence="0">
                  <emma:literal>p</emma:literal>
                </emma:interpretation>
                <emma:interpretation id="interp27" emma:lang="en-US" emma:confidence="0">
                  <emma:literal>k</emma:literal>
                </emma:interpretation>
                <emma:interpretation id="interp28" emma:lang="en-US" emma:confidence="0">
                  <emma:literal>f</emma:literal>
                </emma:interpretation>
                <emma:interpretation id="interp2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0766.691">6713 3174 6 0,'0'0'547'15,"0"0"-140"-15,-4-7-66 0,4 7-72 0,0 0-25 16,0 0-34-16,0 0-32 0,0 0-31 0,0 0-17 16,0 0-11-16,0 0 8 0,0 0-4 0,0 0-9 0,0 0-11 15,-8 5-7-15,8-5 6 0,-3 8 1 16,3-8-4-16,-1 11 5 0,1-11 1 0,0 12-2 0,0-12-6 15,-1 15-3-15,0-6-5 0,1 1-14 16,-3 0-2-16,2-1-6 0,-1 1-3 0,0 2-9 0,1 0-5 16,-1 0-6-16,1 0-12 0,-3 2-2 0,3-2-4 15,-3 0-6-15,1 1-4 0,1 0-1 0,-1-2-4 16,-1 2-6-16,0-2 2 0,3 0 1 0,-2 0-2 16,0-1-3-16,1-1-1 0,-2 0 0 0,4-1-3 15,-2-1-1-15,-2 0-3 0,4-7-5 0,-1 13-10 16,1-13-24-16,-4 11-26 0,4-11-29 0,-2 10-34 15,2-10-48-15,0 0-36 0,-1 10-16 0,1-10-31 16,0 0-52-16,0 0-60 0,0 0-475 0,0 0-394 16</inkml:trace>
          <inkml:trace contextRef="#ctx0" brushRef="#br0" timeOffset="21049.8271">6662 3428 75 0,'0'0'513'0,"0"0"-121"0,0 0-69 16,-4-7-52-16,4 7-34 0,0 0-33 0,0 0-65 16,0 0 22-16,-1-8-30 0,1 8-13 0,0 0-4 0,0 0-6 15,0 0-9-15,0 0-4 0,0 0-2 0,0-7-5 16,0 7 3-16,0 0 0 0,0 0-4 0,16-6-18 16,-16 6 9-16,13-1-14 0,-13 1-8 15,15-5-7-15,-15 5-9 0,18-3-3 0,-18 3-6 0,18-5-8 16,-6 3-7-16,0 0 0 0,-12 2-5 0,16-4 0 15,-16 4-3-15,17-2 0 0,-17 2-3 0,17-3-7 16,-17 3 3-16,13-3-2 0,-13 3-3 0,0 0-13 16,16-3-21-16,-16 3-76 0,0 0-50 0,11-3-46 15,-11 3-85-15,0 0-173 0,0 0-365 0,7-6-373 16</inkml:trace>
          <inkml:trace contextRef="#ctx0" brushRef="#br0" timeOffset="20388.0745">6742 3193 456 0,'0'0'438'0,"0"0"-68"0,-6-4-52 0,6 4-31 16,0 0-35-16,-6-9-32 0,6 9-20 0,0 0-23 16,-10-6-25-16,10 6-9 0,0 0-10 0,-6-9-11 15,6 9-1-15,0 0-13 0,-5-9 13 0,5 9-30 16,0-8 11-16,0 8-22 0,-1-9 6 0,1 9-24 15,1-8 13-15,-1 8-33 0,0-10 2 0,0 10-14 0,5-9 8 16,-5 9-23-16,9-12 12 0,-9 12-19 0,12-10 14 16,-6 3-20-16,2 0 16 0,1 0-20 15,-1 4 14-15,3-4-15 0,0 1 13 0,-1 2-20 16,-1 0 22-16,2 1-20 0,-11 3 18 0,20-2-16 0,-20 2 13 16,20-2-11-16,-20 2 10 0,18 2-14 0,-18-2 13 15,15 5-13-15,-15-5 6 0,13 10-17 16,-8-5 2-16,-5-5-43 0,7 13-29 0,-3-6-50 0,-3 1-41 15,-1-8-34-15,-1 16-62 0,-2-6-1 0,2-3-58 16,-4 2-86-16,2-1-324 0,-2-1-253 0</inkml:trace>
        </inkml:traceGroup>
      </inkml:traceGroup>
    </inkml:traceGroup>
    <inkml:traceGroup>
      <inkml:annotationXML>
        <emma:emma xmlns:emma="http://www.w3.org/2003/04/emma" version="1.0">
          <emma:interpretation id="{66DF4909-E11B-42E7-B0A4-E7D3B457F2FA}" emma:medium="tactile" emma:mode="ink">
            <msink:context xmlns:msink="http://schemas.microsoft.com/ink/2010/main" type="paragraph" rotatedBoundingBox="4406,11533 9703,11429 9718,12170 4420,122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3499C8F-9F80-4C5C-AB19-6AB70D8E6B3E}" emma:medium="tactile" emma:mode="ink">
              <msink:context xmlns:msink="http://schemas.microsoft.com/ink/2010/main" type="inkBullet" rotatedBoundingBox="4412,11851 4762,11844 4765,12020 4415,12027"/>
            </emma:interpretation>
            <emma:one-of disjunction-type="recognition" id="oneOf6">
              <emma:interpretation id="interp30" emma:lang="en-US" emma:confidence="1">
                <emma:literal>=</emma:literal>
              </emma:interpretation>
              <emma:interpretation id="interp31" emma:lang="en-US" emma:confidence="0">
                <emma:literal>.</emma:literal>
              </emma:interpretation>
              <emma:interpretation id="interp32" emma:lang="en-US" emma:confidence="0">
                <emma:literal>_</emma:literal>
              </emma:interpretation>
              <emma:interpretation id="interp33" emma:lang="en-US" emma:confidence="0">
                <emma:literal>c</emma:literal>
              </emma:interpretation>
              <emma:interpretation id="interp34" emma:lang="en-US" emma:confidence="0">
                <emma:literal>5</emma:literal>
              </emma:interpretation>
            </emma:one-of>
          </emma:emma>
        </inkml:annotationXML>
        <inkml:trace contextRef="#ctx0" brushRef="#br0" timeOffset="24297.9492">3400 4750 379 0,'0'0'330'0,"-15"7"-49"15,15-7-22-15,-15 3-37 0,15-3-17 0,-13 7-18 16,13-7-32-16,-12 4 5 0,12-4-14 0,-10 4-11 16,10-4-5-16,0 0-11 0,-12 6 11 0,12-6-24 15,0 0 15-15,-8 3-8 0,8-3 5 0,0 0-13 16,0 0 10-16,-9 4-19 0,9-4 4 0,0 0-25 15,0 0 21-15,0 0-20 0,0 0 18 0,0 0-29 16,17 0 18-16,-17 0-29 0,17-2 10 0,-17 2-26 16,22-2 8-16,-9 0-24 0,0 1 11 0,2 1-21 15,1-4 14-15,-2 2-26 0,2 1 25 0,-2-2-25 0,1 2 21 16,1-2-26-16,-2 1 19 0,-2 1-18 16,0-1 14-16,-12 2-14 0,22-2 18 0,-22 2-20 15,18-3 17-15,-18 3-19 0,14 0 19 0,-14 0-17 0,0 0 18 16,18-4-22-16,-18 4 22 0,0 0-23 0,13-2 25 15,-13 2-23-15,0 0 18 0,0 0-20 0,13-1 19 16,-13 1-28-16,0 0 4 0,0 0-39 0,0 0-28 16,12-3-57-16,-12 3-40 0,0 0-47 0,0 0-70 15,0 0-49-15,0 0-119 0,0 0-402 0,0 0-419 16</inkml:trace>
        <inkml:trace contextRef="#ctx0" brushRef="#br0" timeOffset="23903.9061">3352 4656 34 0,'-12'-3'464'0,"12"3"-88"0,0 0-44 16,-12-3-47-16,12 3-10 0,0 0-57 0,-11-2-8 15,11 2-10-15,0 0-21 0,0 0-3 0,-13-3-19 16,13 3-8-16,0 0-12 0,0 0-12 0,0 0-4 15,0 0-8-15,-14-2-4 0,14 2-5 0,0 0-7 16,0 0-5-16,0 0-13 0,0 0 0 0,0 0-11 16,0 0-8-16,0 0-9 0,0 0-5 0,11-6-8 15,-11 6-10-15,17-2-1 0,-17 2-3 0,23-5-6 16,-11 2-5-16,3 0-3 0,-2 0 1 0,4 1-14 16,-1 1 11-16,-2-2-3 0,3 1-1 0,-4 0 2 15,2 2-4-15,1-2-1 0,-16 2-1 0,24 0-1 0,-24 0-5 16,21-1-8-16,-21 1-15 0,20 0-19 15,-20 0-29-15,18 1-40 0,-18-1-38 0,14 2-36 16,-14-2-15-16,13 2-18 0,-13-2-17 0,11 3-43 16,-11-3-34-16,0 0-75 0,11 3-312 0,-11-3-213 0</inkml:trace>
      </inkml:traceGroup>
      <inkml:traceGroup>
        <inkml:annotationXML>
          <emma:emma xmlns:emma="http://www.w3.org/2003/04/emma" version="1.0">
            <emma:interpretation id="{26215135-C988-488C-A263-9A833DD477D4}" emma:medium="tactile" emma:mode="ink">
              <msink:context xmlns:msink="http://schemas.microsoft.com/ink/2010/main" type="line" rotatedBoundingBox="5400,11514 9703,11429 9718,12170 5415,12255"/>
            </emma:interpretation>
          </emma:emma>
        </inkml:annotationXML>
        <inkml:traceGroup>
          <inkml:annotationXML>
            <emma:emma xmlns:emma="http://www.w3.org/2003/04/emma" version="1.0">
              <emma:interpretation id="{DB4A93C9-5A23-457F-A0B9-9851032CD678}" emma:medium="tactile" emma:mode="ink">
                <msink:context xmlns:msink="http://schemas.microsoft.com/ink/2010/main" type="inkWord" rotatedBoundingBox="5401,11570 7294,11533 7307,12218 5415,12255">
                  <msink:destinationLink direction="with" ref="{08E9AEA2-B4E6-49B6-B46F-7ED476CF11FA}"/>
                </msink:context>
              </emma:interpretation>
              <emma:one-of disjunction-type="recognition" id="oneOf7">
                <emma:interpretation id="interp35" emma:lang="en-US" emma:confidence="0.5">
                  <emma:literal>7500</emma:literal>
                </emma:interpretation>
                <emma:interpretation id="interp36" emma:lang="en-US" emma:confidence="0">
                  <emma:literal>1500</emma:literal>
                </emma:interpretation>
                <emma:interpretation id="interp37" emma:lang="en-US" emma:confidence="0">
                  <emma:literal>75500</emma:literal>
                </emma:interpretation>
                <emma:interpretation id="interp38" emma:lang="en-US" emma:confidence="0">
                  <emma:literal>750</emma:literal>
                </emma:interpretation>
                <emma:interpretation id="interp39" emma:lang="en-US" emma:confidence="0">
                  <emma:literal>15500</emma:literal>
                </emma:interpretation>
              </emma:one-of>
            </emma:emma>
          </inkml:annotationXML>
          <inkml:trace contextRef="#ctx0" brushRef="#br0" timeOffset="26063.8427">4387 4757 208 0,'-9'-6'463'16,"1"1"-129"-16,-1 0-38 0,9 5-44 0,-14-8-32 16,14 8-27-16,-16-6-23 0,16 6-20 0,-13-5-27 15,13 5-20-15,-10-5-28 0,10 5-3 0,0 0-12 0,-12-5-10 16,12 5-3-16,0 0-4 0,0 0-5 16,0 0 0-16,0 0 2 0,17-1-9 0,-17 1-5 15,24-2-3-15,-9 2-4 0,3 0-4 0,4-4-10 16,-1 2 6-16,5 0-3 0,-2-1-1 0,4-1 1 0,-3 2-4 15,9 0 1-15,-5-1-8 0,3 1 1 0,-8-2 6 16,1 2-1-16,-2 0-1 0,-2 0-8 0,-4 1 5 16,0-1-7-16,-4 0 4 0,2 2-6 0,-15 0-23 15,20-3-25-15,-20 3-40 0,16-1-49 0,-16 1-63 16,17-2-65-16,-17 2-143 0,0 0-169 0,7-5-98 16</inkml:trace>
          <inkml:trace contextRef="#ctx0" brushRef="#br0" timeOffset="25762.0375">4307 4430 399 0,'0'0'384'0,"-12"-4"-83"0,12 4-12 0,0 0-79 16,-4-7 11-16,4 7-26 0,0 0-25 0,-2-8-16 15,2 8-14-15,0 0-15 0,0 0-9 0,-4-8-9 0,4 8-33 16,0 0 9-16,0 0-6 0,0 0-7 15,-5-6-12-15,5 6-10 0,0 0-6 0,0 0-8 16,0 0-4-16,0 0 5 0,0 0-1 0,0 0-4 0,0 0-2 16,0 0-6-16,0 0 3 0,9-8-3 0,-9 8 5 15,0 0 0-15,19 3-2 0,-19-3-6 0,25 4-7 16,-11-3 4-16,0-1-5 0,2 2-3 16,-1-1 3-16,2-1-4 0,-3 2-1 0,3-2-6 0,0 1 5 15,-2 1 2-15,0-2-6 0,-2 1 4 0,2-1-3 16,-15 0 1-16,22 0-2 0,-22 0 3 0,18 0 1 15,-18 0-3-15,18-1 2 0,-18 1 0 0,15-3 3 16,-15 3 0-16,11-5 4 0,-11 5 3 0,7-8-4 16,-7 8 3-16,5-7 0 0,-5 7-1 0,0-8-3 15,0 8 2-15,-4-11 0 0,4 11-11 0,-4-9 12 16,4 9 2-16,-4-11 4 0,4 11-3 0,-8-6 4 16,8 6 2-16,-6-7-5 0,6 7-3 0,-6-4-4 15,6 4-1-15,0 0-2 0,0 0 8 0,-16 1 6 16,16-1 8-16,-8 10 4 0,3-3-1 0,-1 4-5 15,0-1 17-15,4 4 23 0,-2 2-3 0,-1 2 8 16,3 0 0-16,-1 4-3 0,0-1-5 0,-1 2 0 16,0 1 9-16,3 0-25 0,-2 0 13 0,-1 0-24 0,3 1 14 15,-3 2-28-15,4-2 13 0,-2 1-26 0,-2 0 11 16,4-1-14-16,-1-1 15 0,-3 0-21 16,4-1 17-16,-2 0-18 0,1-3 12 0,1-1-15 0,-3 0 15 15,2-3-21-15,1 0 13 0,0-3-31 0,0-2-3 16,-1 2-46-16,1-4-21 0,0 0-19 0,0-9-36 15,0 15-53-15,0-15-71 0,-4 12-58 0,4-12-92 16,0 0-142-16,0 0-298 0,0 0-415 0</inkml:trace>
          <inkml:trace contextRef="#ctx0" brushRef="#br0" timeOffset="26899.9721">4993 4431 128 0,'0'0'403'0,"-12"6"-64"0,12-6-62 15,-6 7-17-15,6-7-36 0,-9 9-35 0,9-9-13 16,-7 13-14-16,4-6-20 0,0-2-22 0,-1 5-14 15,2 0-20-15,-3 0 6 0,3 1-14 0,-2-1-9 16,4 2-5-16,-3 0-2 0,-1 0 5 0,4-1-10 16,-1 2 7-16,-3-2-18 0,4 0-1 0,-1 0-13 15,0 0 4-15,1-2-13 0,-3 0-8 0,2 1 4 16,1-10 8-16,0 14-13 0,0-14 7 0,-2 13-12 16,2-13 19-16,0 11 3 0,0-11 12 0,0 10-4 0,0-10 16 15,0 0-2-15,0 9 20 0,0-9-21 0,0 0 5 16,0 0-32-16,0 0 8 0,0 0-14 15,0 0 6-15,12-2-21 0,-12 2 14 0,8-7-14 16,-8 7-4-16,9-11 1 0,-9 11 0 0,11-10-1 0,-4 7-4 16,-1-3 6-16,1 1-4 0,5-2 1 0,-12 7 2 15,15-6-2-15,-15 6 0 0,17-7-8 0,-9 3 10 16,-8 4-5-16,20-4 5 0,-20 4-1 0,21 0 0 16,-21 0 2-16,23 4 1 0,-8 0-2 0,-2-1-4 15,-2 1 8-15,2 2 0 0,1 1 2 0,-2 0 14 16,0 0-12-16,-1 1 17 0,0 1-15 0,-2 0 27 15,1 2-12-15,-1-3 25 0,-1 3-15 0,-2 0 20 16,0-1-21-16,-1 2 19 0,-4-3-18 0,3 3 18 16,-3-4-23-16,-1 4 19 0,-1-2-22 0,-3-1 17 15,1 2-30-15,-2-3 23 0,-1 3-24 0,-3-2 16 16,1-2-24-16,-1 3 20 0,-3-3-26 0,1 0 1 16,-1 0-1-16,-1-1 21 0,-3-2-25 0,2 2 18 15,-1-5-21-15,-2 5 20 0,0-5-23 0,3 0 18 0,-2 2-24 16,-1-4 12-16,5 1-37 0,-4-2-12 15,4 0-59-15,1-4-28 0,-1 3-46 0,2-1-31 16,10 4-18-16,-12-10-53 0,7 3-3 0,5 7-108 16,-1-14-79-16,1 4-262 0,5 2-247 0</inkml:trace>
          <inkml:trace contextRef="#ctx0" brushRef="#br0" timeOffset="26350.6097">4973 4457 286 0,'-9'-9'456'0,"9"9"-115"15,-6-5-62-15,6 5-50 0,-5-8-36 0,5 8-33 16,0 0-13-16,-6-6-14 0,6 6-28 0,0 0-26 15,2-9-15-15,-2 9-11 0,14-7-21 0,-14 7 4 0,22-4-8 16,-8 2-6-16,2 1-3 0,1-2-3 0,2 2-5 16,2-2-7-16,-2 1 4 0,4 0 0 15,-2-1 1-15,-2 1-4 0,-2 1-1 0,0 1 1 16,-1-2-10-16,-16 2 8 0,24-2-1 0,-24 2-6 0,18-2 4 16,-18 2-8-16,17-1 1 0,-17 1-32 0,0 0-50 15,0 0-23-15,0 0-67 0,0 0-91 0,0 0-367 16,0 0-149-16</inkml:trace>
          <inkml:trace contextRef="#ctx0" brushRef="#br0" timeOffset="27421.8537">5517 4515 402 0,'0'0'358'15,"0"-10"-66"-15,0 10-17 0,0 0-76 0,-1-10 14 16,1 10-69-16,0 0 14 0,-2-10-21 0,2 10-25 16,0 0-24-16,0 0-11 0,0 0 17 0,0 0-3 15,0 0 22-15,0 0-9 0,-9 6 7 0,9-6 7 16,-5 10 7-16,5-10-2 0,-5 14 3 0,4-6-11 15,-3 0-4-15,2 4 3 0,0-2 3 0,-2 4-3 16,3-3-11-16,-2 5-7 0,2-2 7 0,-1-1-30 16,2 3 10-16,-1-2-23 0,1 1 13 0,0 2-23 15,0-2 14-15,0-1-24 0,1 1 17 0,1 1-23 0,2-2 11 16,-3 0-22-16,5-3 15 0,-2 4-22 0,-1-4 6 16,2 2-11-16,0-4 17 0,2 3-19 15,-2-3 13-15,0-1-15 0,1-1 24 0,0-1-18 0,-6-6 14 16,15 8-18-16,-15-8 13 0,17 3-20 0,-17-3 17 15,19-3-2-15,-19 3-4 0,22-4-4 0,-22 4 1 16,22-7-2-16,-10 1-3 0,0-4-22 0,-3 3 15 16,1-2-6-16,2-1 17 0,-2-4-20 0,-3 0 18 15,0-1-17-15,1 1 14 0,-5-1-13 0,2-4-8 16,-1 3 13-16,-4-1-2 0,0-1 0 0,-3-3-3 16,1 0-1-16,-2 0-4 0,-3 0 5 0,0 4 0 15,-3-4-2-15,3 4 4 0,-2-1-6 0,-3 4 3 16,0-2-6-16,1 2-2 0,-1 3-11 0,-1-1-7 15,1 5-11-15,1 1-15 0,-3 1-12 0,1-1-32 16,1 4-9-16,12 2-13 0,-22 0-17 0,22 0-43 16,-19 2-23-16,9 4-5 0,4-2-16 0,-2 2-16 15,8-6-50-15,-6 9-57 0,2 0-462 0,4-9-352 16</inkml:trace>
          <inkml:trace contextRef="#ctx0" brushRef="#br0" timeOffset="27934.0241">5949 4529 72 0,'12'-7'510'0,"-12"7"-117"0,9-8-66 0,-9 8-43 0,6-10-32 16,-6 10-27-16,5-6-17 0,-5 6-21 0,6-7-10 16,-6 7-26-16,4-6-25 0,-4 6-22 0,0 0-17 15,0 0-11-15,0 0 22 0,0 0 20 0,0 0 3 16,0 0-6-16,0 0-9 0,-2 12-2 0,2-12-5 15,-2 12 2-15,-2-2-1 0,2-1 4 0,-1 2 20 16,3 0-37-16,-3 2 10 0,-1 0-27 0,4 0 19 16,-1 1-23-16,1 2 8 0,0 0-26 0,-3-3 13 15,6 3-5-15,-3-1-5 0,1 0-8 0,-1 3-10 16,1-3 1-16,3 1-3 0,-2-1-9 0,-1 1-3 16,3-2-3-16,-3-1-4 0,3-1-9 0,-3 2 5 15,3-4 1-15,-1 2-1 0,1-5-2 0,-3 3 0 16,3-3 1-16,-4-7-6 0,5 12 7 0,-5-12 0 15,8 8-1-15,-8-8-3 0,11 3-1 0,-11-3 1 16,13-2 0-16,-13 2-2 0,16-5 1 0,-6-1 0 0,1 0-4 16,-4-1-1-16,4-2-5 0,-4 1 7 15,5-2-15-15,-3-4 18 0,-1 2-15 0,2-4 15 16,-3-1-19-16,-1 1 12 0,-1-1-5 0,2-1 14 0,-3-1-15 16,-2 1 1-16,1 1 1 0,-2 1-4 0,-1-1 8 15,-1 1-2-15,-3 1 1 0,3-2 0 0,-3 4 0 16,-3-2 1-16,2 1-2 0,0 3 0 0,-1-2-3 15,-1 3-2-15,1 2-4 0,-3-4-6 0,2 7-2 16,-3-1-9-16,2-1-23 0,-4 2-21 0,12 5-16 16,-17-1-24-16,17 1-29 0,-18 0-26 0,18 0-39 15,-18 3-37-15,18-3-15 0,-15 10-29 0,10-6-59 16,5-4-89-16,-8 7-404 0,8-7-385 0</inkml:trace>
        </inkml:traceGroup>
        <inkml:traceGroup>
          <inkml:annotationXML>
            <emma:emma xmlns:emma="http://www.w3.org/2003/04/emma" version="1.0">
              <emma:interpretation id="{DFB9372C-883A-46B1-8A25-68F20E5B4C9F}" emma:medium="tactile" emma:mode="ink">
                <msink:context xmlns:msink="http://schemas.microsoft.com/ink/2010/main" type="inkWord" rotatedBoundingBox="7699,11468 9703,11429 9717,12160 7714,12200"/>
              </emma:interpretation>
              <emma:one-of disjunction-type="recognition" id="oneOf8">
                <emma:interpretation id="interp40" emma:lang="en-US" emma:confidence="0.5">
                  <emma:literal>XZ</emma:literal>
                </emma:interpretation>
                <emma:interpretation id="interp41" emma:lang="en-US" emma:confidence="0">
                  <emma:literal>XZZ</emma:literal>
                </emma:interpretation>
                <emma:interpretation id="interp42" emma:lang="en-US" emma:confidence="0">
                  <emma:literal>XZG</emma:literal>
                </emma:interpretation>
                <emma:interpretation id="interp43" emma:lang="en-US" emma:confidence="0">
                  <emma:literal>XIZ</emma:literal>
                </emma:interpretation>
                <emma:interpretation id="interp44" emma:lang="en-US" emma:confidence="0">
                  <emma:literal>1×26</emma:literal>
                </emma:interpretation>
              </emma:one-of>
            </emma:emma>
          </inkml:annotationXML>
          <inkml:trace contextRef="#ctx0" brushRef="#br0" timeOffset="30576.6466">7261 4948 67 0,'0'0'602'0,"-14"0"-198"0,14 0-46 0,-15-2-58 15,15 2-38-15,0 0 2 0,-16-1-28 0,16 1-11 16,0 0-37-16,-9-3-32 0,9 3-41 0,0 0-14 15,0 0-22-15,0 0-13 0,4-11-18 0,-4 11-3 16,15-3-16-16,-15 3 3 0,24-4-17 0,-9 4 8 16,7-3-12-16,2 2 2 0,1-1-9 0,9 1 7 15,1-1-9-15,4 1 2 0,1 0-6 0,8-3 8 16,-2 2-5-16,5 2 6 0,-3-1-14 0,2-1 14 16,2-1-9-16,0 3 11 0,0-1-11 0,-1 0 6 15,1-1-6-15,0 1 5 0,0-1-6 0,-2 1 5 16,-2-2-8-16,-1 2 9 0,-2-3-6 0,-6 2 7 15,-4 2-14-15,-6 0 12 0,0-3-4 0,-6 3 12 0,1-3-17 16,-8 3 14-16,2 0-7 0,-3-1 4 0,-1 1-5 16,-14 0 5-16,23-1-5 0,-23 1 3 15,17-2-7-15,-17 2 3 0,17 0-29 0,-17 0-3 16,0 0-46-16,15 0-43 0,-15 0-30 0,0 0-100 0,0 0-37 16,0 0-143-16,0 0-292 0,-9 7-232 0</inkml:trace>
          <inkml:trace contextRef="#ctx0" brushRef="#br0" timeOffset="29546.1592">7318 4343 346 0,'0'0'451'0,"0"0"-91"0,0 0-68 0,0 0-51 15,0 0-26-15,0 0-26 0,0 0-17 0,0 0-39 16,-5-9 3-16,5 9-8 0,0 0-1 0,-2-7-11 16,2 7-18-16,-4-8 2 0,4 8-5 0,-5-6-12 15,5 6 5-15,0-9-11 0,0 9-12 0,0-11-12 16,0 11-1-16,0-10-7 0,0 10-10 0,0-12-1 16,0 12-3-16,5-9-7 0,-5 9-9 0,10-12 0 15,-10 12-1-15,14-7-9 0,-3 2 3 0,0 2-2 16,1 0-10-16,3 0 5 0,-2 3 8 0,-13 0-6 15,33 0-4-15,-19 5 3 0,2-3 0 0,-2 3 1 16,1-1-7-16,1 4 7 0,-2 1-1 0,0 0-2 0,-2 2 1 16,0 0 1-16,-6 0 2 0,1 2-5 15,-2 0 7-15,-3-2 2 0,1 3 3 0,-3-1 1 16,-3 2 3-16,1 1 3 0,-3-2-5 0,-2 2 12 16,-2 0-3-16,0-1 6 0,-1 0 0 0,-2 1-2 0,-1-3 2 15,-1 2 5-15,0-2 5 0,-2 1-5 0,3-4 7 16,-2 4-3-16,2-4-4 0,-3 1 11 15,4-2-26-15,1-1 16 0,3-1-29 0,-1-1 21 0,1 0-22 16,2 0 20-16,-3-2-23 0,9-4 20 0,-8 8-28 16,8-8 3-16,-5 8 22 0,5-8-19 0,0 0 18 15,6 8-19-15,-6-8 0 0,17 0 0 0,-17 0-4 16,25 2 6-16,-10-2 0 0,2-2-2 0,2 2 0 16,-2-2 0-16,6 0 3 0,-1-1-5 0,0 0 7 15,-2 2-5-15,1-3 2 0,-3 3-4 0,-1-1 3 16,-1-1 0-16,-3 2-11 0,3-3 14 0,-16 4-3 15,19-2-4-15,-19 2-3 0,21-3-3 0,-21 3-12 16,14-3-24-16,-14 3-45 0,11-3-37 0,-11 3-38 16,0 0-28-16,7-3-12 0,-7 3-16 0,0 0-30 15,0 0-61-15,8-5-94 0,-8 5-355 0,0 0-279 0</inkml:trace>
          <inkml:trace contextRef="#ctx0" brushRef="#br0" timeOffset="30101.9613">8082 4341 405 0,'0'0'309'0,"4"-13"-22"16,-4 13-66-16,2-11-26 0,-2 11-32 16,2-11-11-16,-2 11-20 0,0-13-19 0,0 13-15 0,1-11 0 15,-1 11-12-15,3-13-8 0,-3 13 3 0,-3-10 5 16,3 10-26-16,0-10 36 0,0 10-5 0,-1-9 0 15,1 9-2-15,-4-11 2 0,4 11 3 0,-1-8 1 16,1 8-12-16,-7-7-3 0,7 7-5 0,-8-6-17 16,8 6 4-16,-9-6-3 0,9 6-1 0,-13-1 2 15,13 1 1-15,-15 0 0 0,15 0-4 0,-18 2 11 16,18-2-8-16,-20 8 4 0,10-1 6 0,-2-4-1 16,1 5-3-16,-1 3-1 0,-2-1 4 0,2 2-2 15,0-2 1-15,1 6-1 0,2-3-2 0,-3 3-3 16,3 0-4-16,-3 2-6 0,6-4-1 0,-1 4-4 0,1 1 2 15,1-2-4-15,0-1-3 0,3 0 5 16,0 1-17-16,-1-2 5 0,3 1-8 0,0 0 10 16,3-2-14-16,-1 2 10 0,0-1-13 0,0-2 10 15,6 1-13-15,-4-3 3 0,4 2-11 0,-1 0 7 0,0-2 0 16,3-1-10-16,-2 1 7 0,2-4-9 0,1 0 7 16,-1 1 0-16,2-1-5 0,-1-4 1 0,-2-1-6 15,3 1 3-15,-12-3 1 0,22 1-2 0,-22-1 3 16,18-1-5-16,-18 1-7 0,20-6 3 0,-13 2 3 15,0-1 5-15,2-3-10 0,-3 2 8 0,-1-2-9 16,-2-2 11-16,1 3-14 0,-3-2 6 0,-1-2-1 16,0 3 4-16,-1-2-7 0,0 3 4 0,-2 0-10 15,-2-3-11-15,2 4 3 0,3 6 2 0,-11-11-31 16,4 5-16-16,7 6-26 0,-17-5-22 0,17 5-25 16,-20-2-42-16,20 2-16 0,-22 2-35 0,10 1-41 15,3-1-10-15,-3 4-43 0,1-3-68 0,0 1-106 16,1 0-324-16,2-1-361 0</inkml:trace>
          <inkml:trace contextRef="#ctx0" brushRef="#br0" timeOffset="28278.6286">6583 4538 406 0,'0'0'505'0,"0"0"-91"0,0 0-73 0,11-6-44 0,-11 6-12 16,0 0-19-16,0 0-20 0,0 0-18 15,10-4-35-15,-10 4-33 0,0 0-35 0,0 0-15 16,0 0-1-16,0 0 7 0,15 1 17 0,-15-1-4 0,8 7-7 16,-8-7-16-16,12 7-17 0,-6-1-6 0,1-2 4 15,2 6-5-15,-1-3-9 0,2 0 7 0,0 3-31 16,-1 1 9-16,6 2-25 0,-4-2 12 0,2 2-27 16,0 0 13-16,1 0-21 0,-1 1 16 0,3-1-27 15,-3 1 15-15,-1 0 4 0,-1-1-1 0,1-1-4 16,-1 2-6-16,1-2-8 0,0 2-6 0,-6-4-25 15,3 0-36-15,-2-1-21 0,-1 0-60 0,-1 0-35 16,2-3-41-16,-3 2-34 0,-4-8-12 0,8 11-78 16,-8-11-43-16,5 6-577 0,-5-6-558 0</inkml:trace>
          <inkml:trace contextRef="#ctx0" brushRef="#br0" timeOffset="28535.9908">7000 4554 259 0,'0'0'460'0,"-4"-13"-81"0,4 13-63 16,0-13-50-16,0 13-37 0,-5-11-40 0,5 11-16 0,-7-8-23 15,7 8-13-15,0 0-17 0,-11-4-11 0,11 4 0 16,-12 4 8-16,12-4-5 0,-11 12-6 0,3-7 0 16,-1 5-2-16,4 0 11 0,-7 0-3 15,4 4-13-15,-2 1-10 0,-1 0 3 0,-3 3-29 0,-1 1-3 16,-1 1-18-16,-1 0 6 0,2-1-22 0,-5 2 13 15,2 0-24-15,-1 3 12 0,1-4-24 0,-2-1 10 16,3 1-35-16,3-4-18 0,1 0-92 0,-1-2-82 16,4-1-65-16,1-2-116 0,0-2-156 0,1-2-286 15,1 0-376-15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25.70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8E9AEA2-B4E6-49B6-B46F-7ED476CF11FA}" emma:medium="tactile" emma:mode="ink">
          <msink:context xmlns:msink="http://schemas.microsoft.com/ink/2010/main" type="inkDrawing" rotatedBoundingBox="5123,11937 7301,11847 7303,11873 5124,11964" semanticType="strikethrough" shapeName="Other">
            <msink:sourceLink direction="with" ref="{DB4A93C9-5A23-457F-A0B9-9851032CD678}"/>
          </msink:context>
        </emma:interpretation>
      </emma:emma>
    </inkml:annotationXML>
    <inkml:trace contextRef="#ctx0" brushRef="#br0">98 112 263 0,'0'0'310'15,"-22"-2"-61"-15,22 2-14 0,-17 0-17 0,17 0-33 16,-17-2-20-16,17 2-22 0,-13-2-21 15,13 2-23-15,0 0-15 0,-17 0-8 0,17 0-17 0,0 0 2 16,0 0-7-16,-13-1-9 0,13 1-2 0,0 0-4 16,0 0 0-16,0 0-9 0,0 0 7 0,0 0 2 15,0 0-2-15,0 0-1 0,0 0-5 0,17-3-4 16,-17 3-11-16,25-2 7 0,-8 2-4 0,1-1-1 16,4-1-5-16,2 2 1 0,3-1-3 0,7 0-9 15,-3-2 11-15,7 0-2 0,-1 2-3 0,2-1 1 16,0 2 1-16,4-2-10 0,-3 0 8 0,0 1 2 15,0-1-3-15,5-2 2 0,-7 4-4 0,1-2 1 16,1 1-8-16,-1 1 8 0,-2-3 0 0,2 3-1 16,1-2-1-16,0 0-3 0,0 2 2 0,0-1-10 15,2 1 11-15,-2-2 0 0,-1 2 1 0,1-2 0 16,0 1-6-16,0 1 7 0,-4 0-26 0,3-1 23 16,-3 1 6-16,2 0-2 0,-3-1 0 0,0 1-5 15,-2-2 3-15,-1 1 0 0,-3 1-2 0,5-3 1 0,-6 3 1 16,2-2 0-16,-3 1 2 0,2-2 2 15,-1 1-2-15,1 0 4 0,-3 1-1 0,2-3 4 16,-1 3 1-16,-2-1-3 0,2 0-1 0,-2-1 9 0,1 2 0 16,-3-2-3-16,-4 2 0 0,2-3 4 0,-3 3-12 15,-1-1 1-15,-4 0 4 0,4 2-3 0,-4-2-3 16,-13 2 2-16,22 0-4 0,-22 0-9 0,22-2 1 16,-22 2 10-16,16-1-5 0,-16 1 1 0,15 0-1 15,-15 0-2-15,14-2-5 0,-14 2 2 0,0 0 6 16,14-2 2-16,-14 2-6 0,0 0-2 0,14-1 0 15,-14 1-7-15,0 0-16 0,9-4-17 0,-9 4-46 16,0 0-67-16,0 0-75 0,0 0-92 0,0 0-444 16,0 0-281-16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29.434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78A7216-F74C-44D3-8E63-5F14DE13EE53}" emma:medium="tactile" emma:mode="ink">
          <msink:context xmlns:msink="http://schemas.microsoft.com/ink/2010/main" type="inkDrawing" rotatedBoundingBox="10281,12802 11893,12677 11895,12715 10284,12840" semanticType="strikethrough" shapeName="Other">
            <msink:sourceLink direction="with" ref="{453FA934-C984-4341-80F0-CFCC05C7DFBA}"/>
          </msink:context>
        </emma:interpretation>
      </emma:emma>
    </inkml:annotationXML>
    <inkml:trace contextRef="#ctx0" brushRef="#br0">46 133 208 0,'0'0'268'0,"0"0"-45"0,-17 0-4 16,17 0-25-16,0 0-11 0,0 0-44 0,-17-1-2 15,17 1-39-15,0 0 6 0,0 0-9 0,0 0-11 16,0 0-6-16,-14 0-6 0,14 0-3 0,0 0 1 15,0 0-13-15,0 0 0 0,0 0-5 0,0 0-3 16,0 0-4-16,0 0 3 0,0 0 4 0,0 0-9 16,0 0 4-16,0 0-7 0,0 0 0 0,11 3-3 15,-11-3 4-15,17 1-10 0,-17-1 9 0,25 3-6 16,-10-3-8-16,0 1-2 0,3-1-4 0,2 2-6 0,2-2-8 16,3 1 9-16,-2-1-4 0,4 0 1 15,-1-1-2-15,3 1-1 0,-1 0 1 0,1-2-6 16,3 1 4-16,0-2 4 0,2 2 1 0,1-1 1 15,-1 0-4-15,1-2 6 0,2 1-9 0,-2-1 11 0,1 3-4 16,-1-3-1-16,3 0-2 0,-3 1-7 0,0 0 6 16,0 0-1-16,1-1-3 0,-2 1 0 15,-1-1 1-15,1 1-5 0,-3 0-7 0,3-1 10 0,-5 4-3 16,-2-3-3-16,-1-1 3 0,2 2 3 0,-1 0-3 16,-3 0-8-16,3-1 10 0,-2 2 9 0,2-2 11 15,-3-1 13-15,0 4 2 0,-1-3 1 0,1-1-1 16,-6 1 2-16,1 2 2 0,-4-1-9 0,1-1 16 15,-3 2-4-15,2 0 4 0,-15 1-3 0,19-3 2 16,-19 3-2-16,22-3-8 0,-22 3-4 0,17 0-6 16,-17 0-4-16,14-3-8 0,-14 3 5 0,16-2-7 15,-16 2-1-15,0 0-4 0,20-2 1 0,-20 2-5 16,0 0-11-16,14-2 14 0,-14 2-9 0,0 0 6 16,12-1 1-16,-12 1-2 0,0 0-1 0,0 0 1 15,0 0-4-15,16-3-4 0,-16 3 5 0,0 0-4 16,0 0-2-16,0 0-10 0,0 0-25 0,10-3-71 15,-10 3-100-15,0 0-113 0,0 0-203 0,0 0-393 16,0-11-489-16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30.61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B1A9E5B-393B-49B1-A535-87C32DD61C1E}" emma:medium="tactile" emma:mode="ink">
          <msink:context xmlns:msink="http://schemas.microsoft.com/ink/2010/main" type="inkDrawing" rotatedBoundingBox="5475,12722 7160,12678 7161,12712 5476,12755" semanticType="underline" shapeName="Other">
            <msink:sourceLink direction="with" ref="{082DBA5F-979C-4E52-AA96-FE6E20130707}"/>
          </msink:context>
        </emma:interpretation>
      </emma:emma>
    </inkml:annotationXML>
    <inkml:trace contextRef="#ctx0" brushRef="#br0">21 76 274 0,'0'0'328'16,"0"0"-68"-16,-6-6-48 0,6 6-3 0,0 0-53 16,0 0 5-16,-9-6-42 0,9 6 4 0,0 0-44 15,0 0 11-15,0 0-42 0,-7-5 24 0,7 5-46 16,0 0 36-16,0 0-40 0,0 0 35 0,0 0-43 16,0 0 34-16,0 0-40 0,0 0 27 0,0 0-26 15,7-4 36-15,-7 4-41 0,15 0 34 0,-15 0-2 16,20-2-5-16,-20 2-11 0,30 0 2 0,-14 0 0 15,4 0-1-15,-1-1-5 0,4 1 9 0,2 0-1 16,2 0-6-16,2 0 3 0,0 0-2 0,5-3-1 16,1 3 0-16,0 0-5 0,4 0-3 0,1 0-7 15,0 0 8-15,8-3 1 0,-1 3-3 0,3 0-2 0,-2 0 3 16,2-2-3-16,1 2-1 0,-1-2 1 16,0 2-1-16,-1 0-3 0,-1-2-1 0,-8 2 1 15,0 0-2-15,0 0 2 0,-4-2-1 0,2 2 2 16,-6 0-1-16,-1 0-4 0,-2 0-6 0,-1 0 13 0,-2-2 3 15,-3 2 0-15,1-1 8 0,-1-1 0 0,-1 1 0 16,-1 0-1-16,-3-1 5 0,-1 1 6 0,-1-2-1 16,-1 3-4-16,0-3-2 0,-2 3-5 0,-13 0-2 15,26-4 8-15,-26 4-4 0,19-3-1 0,-19 3-2 16,18-1-3-16,-18 1-20 0,16-3 14 0,-16 3 5 16,13-3-2-16,-13 3 0 0,0 0-7 0,17-1 1 15,-17 1 2-15,0 0-6 0,11-2 5 0,-11 2-1 16,0 0 0-16,0 0-2 0,17-1 2 0,-17 1-2 15,0 0-4-15,12-3 5 0,-12 3 2 0,0 0-2 16,0 0 1-16,0 0-11 0,15-1 10 0,-15 1-8 16,0 0 3-16,0 0-3 0,0 0-7 0,0 0-8 15,0 0-20-15,0 0-23 0,0 0-34 0,0 0-46 16,0 0-95-16,0 0-130 0,0 0-346 0,0 0-221 0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27.42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79E184F0-CF05-401B-A123-79DC2FA20C59}" emma:medium="tactile" emma:mode="ink">
          <msink:context xmlns:msink="http://schemas.microsoft.com/ink/2010/main" type="writingRegion" rotatedBoundingBox="5684,12361 7094,12410 7061,13389 5650,13340"/>
        </emma:interpretation>
      </emma:emma>
    </inkml:annotationXML>
    <inkml:traceGroup>
      <inkml:annotationXML>
        <emma:emma xmlns:emma="http://www.w3.org/2003/04/emma" version="1.0">
          <emma:interpretation id="{70CC4979-8948-46ED-9C02-F1F13A13E081}" emma:medium="tactile" emma:mode="ink">
            <msink:context xmlns:msink="http://schemas.microsoft.com/ink/2010/main" type="paragraph" rotatedBoundingBox="5684,12361 7060,12409 7045,12827 5670,127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2DBA5F-979C-4E52-AA96-FE6E20130707}" emma:medium="tactile" emma:mode="ink">
              <msink:context xmlns:msink="http://schemas.microsoft.com/ink/2010/main" type="line" rotatedBoundingBox="5684,12361 7060,12409 7045,12827 5670,12780">
                <msink:destinationLink direction="with" ref="{AB1A9E5B-393B-49B1-A535-87C32DD61C1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39370C15-9C70-41FC-9DEA-3AD8090C4A6D}" emma:medium="tactile" emma:mode="ink">
                <msink:context xmlns:msink="http://schemas.microsoft.com/ink/2010/main" type="inkWord" rotatedBoundingBox="5684,12361 7060,12409 7045,12827 5670,12780"/>
              </emma:interpretation>
              <emma:one-of disjunction-type="recognition" id="oneOf0">
                <emma:interpretation id="interp0" emma:lang="en-US" emma:confidence="0.5">
                  <emma:literal>300</emma:literal>
                </emma:interpretation>
                <emma:interpretation id="interp1" emma:lang="en-US" emma:confidence="0.5">
                  <emma:literal>3 00</emma:literal>
                </emma:interpretation>
                <emma:interpretation id="interp2" emma:lang="en-US" emma:confidence="0.5">
                  <emma:literal>30 o</emma:literal>
                </emma:interpretation>
                <emma:interpretation id="interp3" emma:lang="en-US" emma:confidence="0">
                  <emma:literal>30 °</emma:literal>
                </emma:interpretation>
                <emma:interpretation id="interp4" emma:lang="en-US" emma:confidence="0">
                  <emma:literal>, 00</emma:literal>
                </emma:interpretation>
              </emma:one-of>
            </emma:emma>
          </inkml:annotationXML>
          <inkml:trace contextRef="#ctx0" brushRef="#br0">5311 5209 154 0,'8'-9'448'16,"-8"9"-82"-16,0 0-90 0,8-5-26 0,-8 5-39 16,0 0-24-16,6-7-28 0,-6 7-33 0,0 0-12 15,0 0-28-15,0 0-16 0,5-5-11 0,-5 5-7 0,0 0-1 16,0 0 14-16,0 0 22 0,0 0 3 15,0 0-3-15,0 0-13 0,0 10 2 0,0-10 2 16,-5 10 3-16,5-10 2 0,-3 10-5 0,0-2-8 16,3-8-5-16,-6 14-3 0,5-6-9 0,-3 1-10 0,3 0 3 15,-3 2-4-15,3 0-3 0,-1 0-10 0,1 0 3 16,-1 2-5-16,0-2-8 0,2 0-1 0,0-1-2 16,0 1 0-16,0-1-8 0,2-1 4 0,0 1-1 15,-1 0-2-15,1-1-1 0,-1-1-1 0,2 2-1 16,-2-3-3-16,3 3 5 0,-2-5-3 0,2 2-1 15,-4-7 2-15,5 12-4 0,-5-12 2 0,3 11-3 16,-3-11 3-16,5 10 0 0,-5-10 0 0,4 6 3 16,-4-6 3-16,5 7 3 0,-5-7 1 0,0 0-5 15,8 2-6-15,-8-2 11 0,0 0-11 0,18-2 1 16,-18 2 1-16,17-6-3 0,-17 6 1 0,16-7-6 16,-16 7 6-16,16-10-1 0,-9 4-1 0,1 1-3 15,1-1 4-15,-3 0-1 0,2-1-5 0,-3 2 6 16,0-1-1-16,0-1 2 0,1-1-6 0,-4 1 7 15,3 0 0-15,-3-1-9 0,2 0 6 0,-4 0 4 16,3-1-4-16,-3 9-4 0,0-17 5 0,0 8-4 16,-2-1-4-16,1 2 7 0,-1-1-1 0,-2 1-2 15,-2-2-2-15,1 3 0 0,0-3 3 0,-2 3-8 0,1 1 10 16,-1 1-7-16,-2 2-2 0,9 3-10 0,-14-8-4 16,14 8-9-16,-21-3-18 0,21 3-27 15,-19 0-44-15,19 0-28 0,-22 1-18 0,22-1-17 0,-18 3-32 16,18-3-68-16,-17 4-16 0,17-4-106 0,-17 4-271 15,17-4-182-15</inkml:trace>
          <inkml:trace contextRef="#ctx0" brushRef="#br0" timeOffset="694.0568">5679 5221 93 0,'0'0'405'0,"5"-6"-102"0,-5 6-17 0,0 0-68 15,9-8-1-15,-9 8-23 0,0 0-36 0,6-7-34 16,-6 7 6-16,0 0-18 0,0 0-12 0,6-5-15 16,-6 5-40-16,0 0 24 0,0 0 4 0,0 0-7 15,0 0-9-15,0 0-10 0,0 0 6 0,0 0-6 16,0 0 5-16,0 0-8 0,0 0-8 0,-6 8 0 15,6-8 0-15,-5 8 9 0,5-8 4 0,-6 13-6 16,6-13-5-16,-5 13-2 0,1-4-5 0,2 1-10 0,-2-3 6 16,3 4-3-16,0-2-4 0,-3-1 1 15,4 3 2-15,-1-1 4 0,-1 0-2 0,2 0 8 0,0 0-3 16,0 0-6-16,0 0 1 0,0-1-4 0,2 0-2 16,-1-1-6-16,-1 1 4 0,1 0 1 0,-1-9-10 15,4 15 10-15,0-8-1 0,-1 1-3 0,-3-8-7 16,5 12 9-16,-5-12-3 0,9 10 2 0,-9-10 0 15,8 10-3-15,-8-10-2 0,10 8-1 0,-10-8 3 16,13 4-4-16,-13-4 0 0,15 4-1 0,-15-4-3 16,17 2-1-16,-17-2-8 0,18 0 9 0,-18 0-6 15,15-4 7-15,-15 4 0 0,19-3-3 0,-19 3 1 16,14-3 0-16,-14 3 1 0,17-5-7 0,-17 5 4 16,16-6 1-16,-16 6 0 0,13-3 2 0,-13 3-4 15,11-8 2-15,-11 8-5 0,12-7 6 0,-12 7-2 16,10-9 1-16,-10 9-5 0,7-10 5 0,-7 10 0 15,7-11-6-15,-7 11 5 0,8-11 2 0,-5 4-2 16,-3 7-6-16,1-16 7 0,2 8 0 0,-3 8-5 0,0-18 6 16,0 18-1-16,0-17 0 0,-4 9-4 15,4 8 3-15,0-16 3 0,-1 9-8 0,-3 0 5 16,4 7 2-16,-3-15 1 0,3 15-8 0,-5-12 8 0,5 12-2 16,-5-12-2-16,5 12 5 0,-5-9 0 0,5 9-4 15,-6-8-3-15,6 8 4 0,-6-7 0 0,6 7-14 16,-12-4 15-16,12 4 0 0,-11-4-4 0,11 4-3 15,-12-2 6-15,12 2 0 0,-16-1-6 0,16 1-2 16,-14 0-4-16,14 0-6 0,-15 1-12 0,15-1-13 16,-15 2-33-16,15-2-19 0,-15-2-27 0,15 2-11 15,-13 2-24-15,13-2-27 0,0 0-46 0,-19 2-27 16,19-2-50-16,0 0-431 0,-13 0-241 0</inkml:trace>
          <inkml:trace contextRef="#ctx0" brushRef="#br0" timeOffset="865.9895">5791 5216 143 0,'0'0'543'0,"0"0"-154"0,0 0-83 0,0 0-63 16,0 0-56-16,5-7-41 0,-5 7-28 0,0 0-24 0,0 0-24 15,0 0-23-15,0 0-77 0,0 0-110 0,0 0-120 16,0 0-320-16,0 0-95 0</inkml:trace>
          <inkml:trace contextRef="#ctx0" brushRef="#br0" timeOffset="-601.7044">4559 5195 45 0,'0'0'411'16,"0"0"-87"-16,0 0-65 0,3-7-20 15,-3 7-57-15,0 0 16 0,0 0-36 0,0 0-13 16,0 0-16-16,0 0-16 0,0 0-13 0,0-8-15 0,0 8 0 15,0 0-17-15,0 0 6 0,0 0-9 0,0 0-8 16,0 0-10-16,0 0-5 0,0 0-24 0,5-6 19 16,-5 6 2-16,0 0 2 0,0 0-1 15,0 0-8-15,18 0 3 0,-18 0-7 0,0 0-5 0,22-1-5 16,-22 1-1-16,23-2-3 0,-11 0-9 0,5 1 6 16,1 0-2-16,-1-1-7 0,0-1 4 0,1 1-2 15,-1 1 2-15,3 0-13 0,-4-2 2 0,1 0 6 16,-2 2-5-16,2-1 4 0,-4-2 0 0,-13 4-2 15,22-2-3-15,-22 2 2 0,18-3 11 0,-18 3 10 16,16-2 6-16,-16 2 5 0,11-2 3 0,-11 2-9 16,0 0 4-16,13 0-6 0,-13 0-5 0,0 0-3 15,0 0-4-15,0 0-2 0,17 0-7 0,-17 0 4 16,0 0 2-16,-1 9-2 0,1-9-2 0,-4 11-1 16,4-11 1-16,-11 11-4 0,8-4 0 0,-3 1-2 15,0-1 2-15,-3 2 1 0,4 0-2 0,-3 3 0 16,-1-3-1-16,1 0 0 0,-2 2-1 0,2-2 1 15,-1 1 3-15,-1 1-2 0,2-1-5 0,-3 0 5 0,4-3 2 16,-2 3-2-16,2-3 0 0,1 0 0 0,0-1 1 16,0-1-7-16,6-5 9 0,-10 10 1 0,10-10-1 15,-7 9 4-15,7-9 3 0,-6 5 2 16,6-5-1-16,0 0 6 0,-7 9-2 0,7-9-5 0,0 0 3 16,0 0-5-16,0 0 0 0,0 0-6 0,0 0 4 15,0 0-3-15,12-5-4 0,-12 5 4 0,13-5-1 16,-13 5-1-16,15-7-4 0,-4 4 3 0,-4 0 1 15,5 0-4-15,0 0 5 0,-12 3-2 0,18-5-1 16,-18 5-5-16,18-6 5 0,-18 6 0 0,19-1-2 16,-19 1 2-16,15-1 0 0,-15 1-1 0,16 1-7 15,-16-1 8-15,17 3 0 0,-17-3 1 0,13 5 1 16,-13-5-1-16,16 7-1 0,-16-7-12 0,11 9 14 16,-4-3 0-16,-2 0 1 0,2-1 0 0,-2 1-1 15,0 2 2-15,0-2 1 0,-4 2-3 0,6 0-2 16,-5-1 5-16,1 1 2 0,-2 1 0 0,3-2 1 15,-4-7-2-15,4 15 1 0,-4-15 0 0,0 14 3 16,0-14 0-16,0 13 6 0,0-13-5 0,-5 13 1 0,5-13 3 16,-5 13-9-16,5-13 7 0,-11 11-2 0,6-6-4 15,5-5-3-15,-17 8 3 0,10-3-2 16,-4-5-5-16,0 4 3 0,-1-1 0 0,0 0 0 16,1-2-5-16,-2 2 6 0,13-3-2 0,-22 0-6 0,22 0 5 15,-25 0-2-15,25 0-2 0,-22 0-7 0,22 0 3 16,-22-4-7-16,22 4-17 0,-18-4-26 15,18 4-62-15,-16-6-48 0,16 6-27 0,-11-3-46 0,11 3-64 16,-12-10-66-16,12 10-425 0,-2-11-321 0</inkml:trace>
        </inkml:traceGroup>
      </inkml:traceGroup>
    </inkml:traceGroup>
    <inkml:traceGroup>
      <inkml:annotationXML>
        <emma:emma xmlns:emma="http://www.w3.org/2003/04/emma" version="1.0">
          <emma:interpretation id="{7BB800E6-A99A-4EE3-8BD3-83A9F760EA3E}" emma:medium="tactile" emma:mode="ink">
            <msink:context xmlns:msink="http://schemas.microsoft.com/ink/2010/main" type="paragraph" rotatedBoundingBox="6130,12964 7073,12987 7064,13380 6120,133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DFB763-ACC6-4C3D-881F-BDD722D3F343}" emma:medium="tactile" emma:mode="ink">
              <msink:context xmlns:msink="http://schemas.microsoft.com/ink/2010/main" type="line" rotatedBoundingBox="6130,12964 7073,12987 7064,13380 6120,13357"/>
            </emma:interpretation>
          </emma:emma>
        </inkml:annotationXML>
        <inkml:traceGroup>
          <inkml:annotationXML>
            <emma:emma xmlns:emma="http://www.w3.org/2003/04/emma" version="1.0">
              <emma:interpretation id="{27A6EC5B-31B3-4950-9191-474193541C03}" emma:medium="tactile" emma:mode="ink">
                <msink:context xmlns:msink="http://schemas.microsoft.com/ink/2010/main" type="inkWord" rotatedBoundingBox="6130,12964 7073,12987 7064,13380 6120,13357"/>
              </emma:interpretation>
              <emma:one-of disjunction-type="recognition" id="oneOf1">
                <emma:interpretation id="interp5" emma:lang="en-US" emma:confidence="0.5">
                  <emma:literal>12</emma:literal>
                </emma:interpretation>
                <emma:interpretation id="interp6" emma:lang="en-US" emma:confidence="0.5">
                  <emma:literal>12 .</emma:literal>
                </emma:interpretation>
                <emma:interpretation id="interp7" emma:lang="en-US" emma:confidence="0">
                  <emma:literal>12 -</emma:literal>
                </emma:interpretation>
                <emma:interpretation id="interp8" emma:lang="en-US" emma:confidence="0">
                  <emma:literal>12 ,</emma:literal>
                </emma:interpretation>
                <emma:interpretation id="interp9" emma:lang="en-US" emma:confidence="0">
                  <emma:literal>12 :</emma:literal>
                </emma:interpretation>
              </emma:one-of>
            </emma:emma>
          </inkml:annotationXML>
          <inkml:trace contextRef="#ctx0" brushRef="#br0" timeOffset="3941.8256">5006 5787 285 0,'0'0'324'0,"5"-7"-78"0,-5 7-49 0,0 0-34 16,0 0-31-16,0 0-13 0,0 0-11 0,0 0-21 0,4-7-9 16,-4 7-6-16,0 0-4 0,0 0-3 0,0 0 4 15,0 0 4-15,0 0-3 0,0 0 7 0,5-6-24 16,-5 6 29-16,0 0-19 0,0 0 22 0,0 0-1 16,0 0-2-16,0 0 5 0,0 0-9 0,0 0 6 15,0 0-18-15,0 0 11 0,0 0-28 0,0 0 19 16,0 0-22-16,0 0 2 0,0 0-13 0,0 0 1 15,0 0-9-15,0 0 53 0,0 0 15 0,0 0 17 16,2 8-24-16,-2-8 9 0,3 11-27 0,-3-11 20 16,1 14-13-16,-1-14 10 0,2 16-17 0,-2-8 11 15,0 5-27-15,4-2 20 0,-4 2-19 0,1-2 17 0,-1 5-30 16,0-2 9-16,1-1-23 0,2 1 13 16,-2-1-27-16,0 2 16 0,-1-1-24 0,0-2-1 15,0 1-1-15,2-2 1 0,0 1 0 0,-2-3-3 0,1-1-1 16,-1 2-2-16,0-3 4 0,0-7 0 15,2 16 0-15,-2-16-1 0,2 10-1 0,-2-10-4 16,2 12 1-16,-2-12-3 0,1 8-14 0,-1-8 0 16,0 0-9-16,0 11-21 0,0-11-24 0,0 0-39 0,0 0-42 15,1 10-79-15,-1-10-51 0,0 0-68 0,0 0-84 16,9-6-522-16,-9 6-544 0</inkml:trace>
          <inkml:trace contextRef="#ctx0" brushRef="#br0" timeOffset="4856.1148">5362 5840 120 0,'0'0'392'0,"0"0"-92"0,0 0-48 15,0 0-39-15,0 0-29 0,0 0-16 0,0 0-26 0,0 0-13 16,-12-3-41-16,12 3 16 0,0 0-39 16,0 0 40-16,0 0-29 0,0 0 12 0,-12-3-14 15,12 3-7-15,0 0 8 0,0 0 2 0,-8-4 2 16,8 4-3-16,0 0 10 0,0 0-29 0,-9-6 11 0,9 6-19 15,0 0 3-15,-6-5-9 0,6 5 11 0,0 0-15 16,-5-9-8-16,5 9 4 0,-2-8 0 0,2 8-6 16,0 0-1-16,2-10-15 0,-2 10 9 0,1-8-10 15,-1 8-5-15,4-9 2 0,-4 9-5 0,6-8 1 16,-6 8-7-16,11-8 2 0,-11 8 4 0,10-8-3 16,-10 8 2-16,12-5 0 0,-12 5-2 0,11-6-6 15,-11 6 3-15,12-2 4 0,-12 2-5 0,0 0 4 16,19-3 2-16,-19 3-1 0,0 0-8 0,17 1 4 15,-17-1 7-15,12 3-8 0,-12-3 8 0,9 5-2 16,-9-5 4-16,9 7-13 0,-9-7 9 0,10 6-5 16,-10-6 8-16,9 10-5 0,-9-10 5 0,7 8-5 15,-7-8 4-15,6 11-9 0,-6-11 11 0,2 13-7 16,-2-13 4-16,1 12-5 0,-1-12 6 0,3 13-7 0,-3-13 2 16,-3 16-5-16,3-16 10 0,-1 15-6 15,1-15 2-15,-5 14-7 0,5-14 5 0,-3 13 1 16,-1-6 2-16,1 0-1 0,0 1 2 0,-3 0-4 0,3-2-2 15,0 2 7-15,-2-1 1 0,0-1-5 0,-2 2 6 16,2 0-1-16,5-8 0 0,-10 11-4 0,6-5 8 16,-1 1-2-16,-1-2-1 0,1 1 3 15,-1 0-2-15,6-6 1 0,-11 11-4 0,11-11 4 0,-11 9 0 16,11-9-13-16,-8 11 16 0,8-11 0 0,-9 8 1 16,9-8-8-16,-8 7 4 0,8-7 0 0,-8 7-3 15,8-7-3-15,-7 4 2 0,7-4 1 0,0 0-7 16,-6 7 6-16,6-7 1 0,0 0 0 0,-6 9-2 15,6-9 5-15,0 0-2 0,0 0-17 0,0 0 18 16,0 0-3-16,-4 6 4 0,4-6-1 0,0 0 1 16,0 0-2-16,0 0 0 0,0 0-1 0,19 0-3 15,-19 0 2-15,15-3 0 0,-15 3 1 0,20-3-2 16,-8 0-1-16,1 1-2 0,0-3-2 0,2 2 4 16,1 0-1-16,-2 2-1 0,2-3-4 0,1-1 5 15,-1 4 0-15,-1-5-3 0,0 5 5 0,2-3-2 16,-4 2-1-16,2 0-3 0,-2-1 4 0,-1-1-1 15,0 3-2-15,-1-2 5 0,-11 3-1 0,17-5-1 0,-17 5-5 16,17-3 6-16,-17 3 0 0,13-3-5 0,-13 3 3 16,0 0 1-16,17-2-1 0,-17 2-8 15,0 0 4-15,11-2-3 0,-11 2-11 0,0 0 2 16,0 0-9-16,12-3-11 0,-12 3-25 0,0 0-24 0,0 0-17 16,0 0-14-16,0 0-29 0,0 0-30 0,0 0-42 15,12-3-43-15,-12 3-65 0,0 0-384 0,0 0-215 16</inkml:trace>
          <inkml:trace contextRef="#ctx0" brushRef="#br0" timeOffset="5036.6576">5918 5915 197 0,'8'-3'508'0,"-8"3"-103"0,0 0-97 16,6-4-37-16,-6 4-60 0,0 0-26 0,0 0-54 15,9-6-12-15,-9 6-42 0,0 0-4 0,0 0-34 16,6-6 1-16,-6 6-40 0,0 0-51 0,0 0-165 16,0 0-174-16,0 0-208 0,0 0-110 0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21.55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65065416-7989-48D4-A2E9-3BA9C68D716B}" emma:medium="tactile" emma:mode="ink">
          <msink:context xmlns:msink="http://schemas.microsoft.com/ink/2010/main" type="writingRegion" rotatedBoundingBox="2580,14318 13925,14280 13939,18500 2594,18538"/>
        </emma:interpretation>
      </emma:emma>
    </inkml:annotationXML>
    <inkml:traceGroup>
      <inkml:annotationXML>
        <emma:emma xmlns:emma="http://www.w3.org/2003/04/emma" version="1.0">
          <emma:interpretation id="{B362C421-DECA-41BD-A200-88048F778878}" emma:medium="tactile" emma:mode="ink">
            <msink:context xmlns:msink="http://schemas.microsoft.com/ink/2010/main" type="paragraph" rotatedBoundingBox="4624,14311 10378,14292 10380,14871 4626,148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FD5FEA-31C2-4D4C-B98A-5BAD0E71B572}" emma:medium="tactile" emma:mode="ink">
              <msink:context xmlns:msink="http://schemas.microsoft.com/ink/2010/main" type="inkBullet" rotatedBoundingBox="4624,14561 5053,14559 5054,14702 4625,14704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3576 7322 150 0,'-16'6'395'0,"16"-6"-99"0,-10 3-22 0,10-3-60 16,-9 5-11-16,9-5-57 0,-11 4 6 0,11-4-57 16,-8 3 17-16,8-3-53 0,0 0 36 0,-10 6-44 15,10-6 38-15,0 0-45 0,0 0 42 0,-10 4-49 16,10-4 35-16,0 0-38 0,0 0 44 0,0 0-31 15,0 0 56-15,0 0-14 0,6 7 27 0,-6-7-26 0,0 0 17 16,21 0-31-16,-21 0 12 0,18 0-27 0,-18 0 9 16,25-1-30-16,-11-1 5 0,0 2-22 15,2-2 12-15,-2 2-23 0,1-2 11 0,4 2-18 0,-4 0 17 16,2 0-7-16,-3 0-1 0,3 0 0 0,-17 0-4 16,26 0-8-16,-26 0 3 0,23 0-4 0,-23 0-9 15,20 0-4-15,-20 0-19 0,16 2-42 0,-16-2-91 16,13 0 31-16,-13 0-33 0,0 0-69 0,17 0-15 15,-17 0-64-15,0 0-450 0,0 0-280 0</inkml:trace>
        <inkml:trace contextRef="#ctx0" brushRef="#br0" timeOffset="394.4228">3572 7448 194 0,'0'0'359'15,"-8"5"-66"-15,8-5-57 0,0 0-5 0,0 0-55 16,0 0 11-16,-10 5-53 0,10-5 24 0,0 0-55 16,0 0 28-16,0 0-54 0,0 0 28 0,0 0-46 0,0 0 33 15,0 0-33-15,0 0 55 0,0 0-36 0,6 6 29 16,-6-6-29-16,0 0 14 0,22 1-43 15,-22-1 28-15,19-1-37 0,-19 1 14 0,26 0-26 16,-13 0 16-16,4 0-5 0,-1 0-5 0,-2 0-7 0,3 0-4 16,-2 0-1-16,2 0-9 0,-17 0 5 0,30 0 1 15,-30 0 7-15,28-2-4 0,-28 2 10 0,24 0-2 16,-24 0-9-16,22-2 13 0,-22 2-1 0,18 0-4 16,-18 0-3-16,13-1-3 0,-13 1-4 0,15 0-4 15,-15 0-3-15,0 0-6 0,14-1 3 0,-14 1-4 16,0 0-3-16,0 0-2 0,16 0-4 0,-16 0-13 15,0 0-26-15,0 0-52 0,0 0-50 0,0 0-50 16,15-2-119-16,-15 2-91 0,0 0-440 0,0 0-385 16</inkml:trace>
      </inkml:traceGroup>
      <inkml:traceGroup>
        <inkml:annotationXML>
          <emma:emma xmlns:emma="http://www.w3.org/2003/04/emma" version="1.0">
            <emma:interpretation id="{FD040F7A-2513-42B1-8B34-9151D3BEC097}" emma:medium="tactile" emma:mode="ink">
              <msink:context xmlns:msink="http://schemas.microsoft.com/ink/2010/main" type="line" rotatedBoundingBox="6085,14307 10378,14292 10380,14871 6087,14885"/>
            </emma:interpretation>
          </emma:emma>
        </inkml:annotationXML>
        <inkml:traceGroup>
          <inkml:annotationXML>
            <emma:emma xmlns:emma="http://www.w3.org/2003/04/emma" version="1.0">
              <emma:interpretation id="{0F5CE5D3-1618-42F5-A625-45903A267B6A}" emma:medium="tactile" emma:mode="ink">
                <msink:context xmlns:msink="http://schemas.microsoft.com/ink/2010/main" type="inkWord" rotatedBoundingBox="6085,14307 10378,14292 10380,14871 6087,14885"/>
              </emma:interpretation>
              <emma:one-of disjunction-type="recognition" id="oneOf1">
                <emma:interpretation id="interp1" emma:lang="en-US" emma:confidence="0.5">
                  <emma:literal>12×262×26.</emma:literal>
                </emma:interpretation>
                <emma:interpretation id="interp2" emma:lang="en-US" emma:confidence="0">
                  <emma:literal>12×26×26.</emma:literal>
                </emma:interpretation>
                <emma:interpretation id="interp3" emma:lang="en-US" emma:confidence="0">
                  <emma:literal>122×262×26.</emma:literal>
                </emma:interpretation>
                <emma:interpretation id="interp4" emma:lang="en-US" emma:confidence="0">
                  <emma:literal>12×266×26.</emma:literal>
                </emma:interpretation>
                <emma:interpretation id="interp5" emma:lang="en-US" emma:confidence="0">
                  <emma:literal>122×26×26.</emma:literal>
                </emma:interpretation>
              </emma:one-of>
            </emma:emma>
          </inkml:annotationXML>
          <inkml:trace contextRef="#ctx0" brushRef="#br0" timeOffset="13209.989">6247 7307 130 0,'0'0'431'0,"0"0"-124"0,-5-9-24 0,5 9-70 16,0 0-6-16,0 0-59 0,-6-8 13 15,6 8-54-15,0 0 28 0,-11 4-63 0,11-4 37 16,-12 6-52-16,4-2 38 0,-1 4-48 0,2-2 39 0,-3 0-52 15,1 3 37-15,-1-2-36 0,0 2 41 0,-1 1-51 16,2 0 35-16,-2 2-49 0,-2-2 30 0,1 2 1 16,0 1-10-16,1-2-5 0,-1 2-3 0,3 0-7 15,-1-1-7-15,-1 1-4 0,0 0 4 0,3 0-3 16,-1-1-4-16,1 0-10 0,2-1-21 0,-3-2-52 16,2 3-66-16,2-1-91 0,0-4-110 0,2 0-376 15,-1 1-227-15</inkml:trace>
          <inkml:trace contextRef="#ctx0" brushRef="#br0" timeOffset="12936.82">6002 7328 360 0,'-4'-10'355'15,"4"10"-18"-15,-4-7-81 0,4 7-22 0,-5-7-69 16,5 7 7-16,0 0-67 0,-1-8 17 0,1 8-43 16,0 0 30-16,0 0-59 0,0 0 40 0,0 0-42 0,0 0 45 15,0 0-44-15,0 0 45 0,0 0-45 0,13 2 34 16,-13-2-38-16,12 9 42 0,-3-4-27 0,-3 2 19 16,1-1-27-16,-1 4 23 0,4-3-30 0,-3 0 9 15,3 4-22-15,1-2 10 0,-4 3-24 0,5 0 21 16,0-2-27-16,-2 3 18 0,2-2-27 0,1 2 22 15,-2-2-6-15,0 0-3 0,-1-1-4 0,-1 1 0 16,1-3 0-16,-1 1-11 0,-1 0 3 0,2-2-4 16,-2 0-9-16,-3 1-7 0,2-3-21 0,-2 0-35 15,-5-5-35-15,12 9-26 0,-12-9-69 0,5 7-109 16,-5-7-143-16,0 0-271 0,0 0-232 0</inkml:trace>
          <inkml:trace contextRef="#ctx0" brushRef="#br0" timeOffset="11964.1298">4988 7164 207 0,'0'0'359'0,"0"0"-84"0,0-12-25 16,0 12-48-16,0 0-10 0,0-11-48 0,0 11 7 15,-2-7-47-15,2 7 25 0,-5-10-46 0,5 10 44 16,-1-8-7-16,1 8-6 0,-4-10 1 0,4 10 3 15,-3-11-2-15,3 11 4 0,-4-9-5 0,4 9 0 16,0 0-14-16,-1-10-17 0,1 10-14 0,0 0-13 16,-4-8-13-16,4 8-14 0,0 0 2 0,0 0 25 15,0 0 30-15,0 0 9 0,-1 11-4 0,1-11 2 0,1 14 4 16,-1-3 4-16,0 1-6 0,2 2-2 16,-2 1-9-16,2 0 0 0,-2 0-7 0,0 3-9 15,0-1-14-15,1 0-6 0,-1 3-8 0,0-2-6 16,0 0-5-16,0 0-4 0,0 1-4 0,0-1-8 0,0 1 0 15,0-3-3-15,0 2 0 0,0-1-4 0,0-1-2 16,0 0 1-16,0-2-5 0,0-1 4 0,0 2-2 16,0-2 2-16,2-2 11 0,-2-1-16 0,0 0 6 15,-2 0-21-15,2 1 7 0,2-4-23 0,-2-7-13 16,2 15-42-16,-2-15-34 0,0 12-28 0,0-12-35 16,2 12-53-16,-2-12-31 0,1 9-34 0,-1-9-84 15,0 0-628-15,0 0-618 0</inkml:trace>
          <inkml:trace contextRef="#ctx0" brushRef="#br0" timeOffset="12608.2746">5391 7328 324 0,'-1'-9'301'15,"1"9"-50"-15,0 0-42 0,0 0-1 0,0 0-51 0,0 0 7 16,0 0-48-16,-1-7 10 0,1 7-36 0,0 0 17 16,0 0-49-16,0 0 30 0,-4-8-45 15,4 8 38-15,0 0-41 0,0-10 22 0,0 10-41 16,-3-9 41-16,3 9-47 0,-4-13 35 0,4 13-40 0,0-11 42 16,0 11-40-16,-4-14 45 0,4 14-45 0,3-13 36 15,-3 13-53-15,1-13 40 0,-1 13-41 0,7-13 42 16,-3 7-47-16,1 0 44 0,-5 6-49 0,12-14 45 15,-5 11-47-15,0-1 44 0,-7 4-43 0,17-6 40 16,-17 6-42-16,16-4 40 0,-16 4-45 0,21 0 44 16,-21 0-41-16,18 4 46 0,-18-4-44 0,20 7 43 15,-11-3-45-15,-2 3 45 0,3 1-46 0,-4-1 47 16,2 1-43-16,-3 0 43 0,1 1-47 0,-2 3 23 16,-1-3-10-16,-1 2 40 0,0 1-40 0,-2-2 43 15,0 3-39-15,-2 0 49 0,-1 0-36 0,0 2 35 16,-5-4-26-16,2 3 37 0,-1 1-38 0,-3 0 38 15,2-2-25-15,-3 1 28 0,-1-1-30 0,0 0 27 16,1 0-26-16,-5-2 20 0,4 0 1 0,-1 0-5 16,-1-1 0-16,1 0-7 0,2-2-1 0,0-1-5 15,2 0-5-15,0-1-7 0,1 1-4 0,-1-3 1 16,9-4-10-16,-11 9 16 0,11-9-3 0,-11 8 1 16,11-8-2-16,-7 6-3 0,7-6-3 0,0 0-2 0,0 0 0 15,0 0-4-15,6 10 2 0,-6-10-2 16,18-2-1-16,-18 2-2 0,27 0 2 0,-9-1-3 15,-1-1-4-15,1-2 5 0,4 3-17 0,2 1 18 0,-1-2-19 16,-1-2 22-16,1 3-1 0,1-2-4 0,-1 2 0 16,-2-1 0-16,-3 1 1 0,-1-1-5 0,-1 2 4 15,-1-1 1-15,-15 1-5 0,22-2 5 0,-22 2-3 16,19-2-1-16,-19 2-5 0,16-2-5 0,-16 2-4 16,15 0-15-16,-15 0-13 0,0 0-27 0,17-1-39 15,-17 1-31-15,0 0-30 0,0 0-59 0,0 0-32 16,14 0-79-16,-14 0-438 0,0 0-297 0</inkml:trace>
          <inkml:trace contextRef="#ctx0" brushRef="#br0" timeOffset="13774.8934">6484 7349 61 0,'0'0'375'15,"6"-7"-67"-15,-6 7-68 0,4-7-26 0,-4 7-63 16,5-10-3-16,-5 10-36 0,3-7 8 0,-3 7-41 0,4-9-6 16,-4 9-23-16,2-11 16 0,-2 11-30 15,8-11 18-15,-8 11-36 0,8-11 28 0,-3 3-39 16,0 3 33-16,0-2-33 0,2 1 27 0,0 0-36 0,3 1 26 16,-3 0-31-16,2-1 20 0,-9 6-19 0,18-5 23 15,-18 5-29-15,17-3 32 0,-17 3-32 0,18 1 33 16,-18-1-31-16,17 6 43 0,-9-2-32 0,4 4 30 15,-6-2-35-15,3 2 36 0,-1 2-46 0,1-1 41 16,-1 4-28-16,-3-3 39 0,1 2-35 0,0 1 36 16,0 2-36-16,-3-4 44 0,-1 3-41 0,-2 1 53 15,2 0-46-15,-2 0 47 0,-2-3-43 0,1 3 49 16,-3-2-43-16,-1 0 42 0,1 0 10 0,-5-1-3 16,4 0-3-16,-7 0 4 0,2 0-6 0,2-3-11 15,-2 0-4-15,-2 1-2 0,0-2-9 0,5-2 1 16,-4 2-15-16,3-3 1 0,-1 2-2 0,9-7-6 15,-13 10 0-15,13-10 2 0,-10 7 1 0,10-7-8 16,-10 7 8-16,10-7-3 0,-7 4-6 0,7-4 1 16,0 0-2-16,0 0-4 0,0 0-5 0,7 6 3 15,-7-6-2-15,17 0-2 0,-17 0 3 0,22-3-1 16,-11 2-3-16,6-2-4 0,-3 2 3 0,6-3 2 16,-1 3-3-16,2-1 1 0,0-2 2 0,1 2-3 0,-2 1 0 15,0-3 0-15,-2 3 1 0,-1-2-9 0,-1 2 8 16,0-1-1-16,-3 1 0 0,-13 1-9 15,22-3-3-15,-22 3-8 0,18-2-24 0,-18 2-45 16,13-4-30-16,-13 4-50 0,12-1-103 0,-12 1-83 0,10-6-475 16,-10 6-369-16</inkml:trace>
          <inkml:trace contextRef="#ctx0" brushRef="#br0" timeOffset="14302.1493">7405 7204 209 0,'0'0'379'0,"9"-9"-68"0,-9 9-68 16,3-13-31-16,-3 13-61 0,4-10 0 0,-4 10-43 16,1-8 28-16,-1 8-47 0,0-10 24 0,0 10-49 15,-1-7 28-15,1 7-51 0,0 0 22 0,-6-12-40 16,6 12 45-16,-10-3-37 0,10 3 49 0,0 0-44 15,-17 0 35-15,17 0-30 0,-18 3 42 0,8 2-40 16,-2 0 39-16,0 1-33 0,1-1 38 0,-2 4-20 16,-3 1 21-16,3 1-27 0,-2 0 25 0,2 2-22 0,0 0 11 15,-1 1-21-15,1 0 15 0,1 3-25 0,2-2 14 16,1 2 4-16,-2 1 17 0,2 0-16 0,3-1-7 16,-2 0-9-16,2 1-14 0,-2 0 2 15,5-3-4-15,-1 1-5 0,3-2-3 0,0 0 1 0,1 1-4 16,0-4-3-16,1 2 2 0,-1-2 2 0,4-2-1 15,-1 1-2-15,2-1-1 0,1 0-1 0,-1-3-13 16,3 0 11-16,-8-6-1 0,16 7-4 0,-16-7-2 16,20 3 0-16,-20-3-2 0,19 0 1 0,-19 0-1 15,18-3 1-15,-18 3-2 0,16-7-2 0,-9 3-1 16,-1-1-13-16,0-2 17 0,0 0-11 0,-2 0 10 16,-1-3-9-16,-1 2 7 0,-2-1-8 0,0-2 9 15,-4 3-13-15,2-3 13 0,-2 1-13 0,-3 2 10 16,2 0-10-16,-4 0 7 0,1 1-10 0,1 1 7 15,7 6-12-15,-17-6 5 0,17 6-25 0,-21-4-4 16,21 4-38-16,-18 0-7 0,18 0-52 0,-18 4-10 16,18-4-63-16,-17 5 29 0,17-5-44 0,-16 6 3 15,16-6-42-15,-7 8-33 0,7-8-103 0,-4 5-223 0,4-5-137 16</inkml:trace>
          <inkml:trace contextRef="#ctx0" brushRef="#br0" timeOffset="14654.7971">7544 7359 319 0,'0'0'421'16,"0"0"-105"-16,5-10-11 0,-5 10-86 0,0 0 3 15,6-6-63-15,-6 6 21 0,0 0-66 0,0 0 18 16,5-5-59-16,-5 5 28 0,0 0-55 0,0 0 28 15,0 0-53-15,11-3 49 0,-11 3-35 0,0 0 62 16,10 5-31-16,-10-5 25 0,8 6-29 0,-8-6 18 16,15 13-19-16,-7-8 21 0,1 1-10 0,-1 3 10 15,2 0-32-15,2-2 14 0,0 3-31 0,-1 1 17 16,2 0-23-16,-1-1 9 0,2 1-23 0,-1 0 10 16,-1-1 1-16,-1 1-5 0,2 0-5 0,-4-3-6 15,-1 2 3-15,2-3-2 0,-2 1-7 0,1 1 2 16,-1-3-7-16,-1 2-4 0,0-3-10 0,0 0-5 15,-7-5-13-15,9 10-29 0,-9-10-21 0,10 7-26 0,-10-7-17 16,7 7-78-16,-7-7-72 0,0 0-55 0,0 0-105 16,16-2-246-16,-16 2-191 0</inkml:trace>
          <inkml:trace contextRef="#ctx0" brushRef="#br0" timeOffset="14947.9123">7865 7349 126 0,'-4'-7'488'0,"4"7"-149"0,-2-7-24 16,2 7-94-16,0 0 1 0,-5-10-71 0,5 10 9 15,0 0-60-15,0 0 28 0,-8-5-55 0,8 5 28 16,0 0-51-16,-15 5 37 0,15-5-43 0,-12 10 36 16,7-7-52-16,-3 3 46 0,2 2-44 0,-3 0 54 15,1 1-36-15,-1 1 30 0,1 1-20 0,-2-1 23 16,-1 2-32-16,2 3 6 0,-2-2-17 0,0 0 10 15,0-1-27-15,0 1 17 0,0 0-9 0,0 2-4 16,0-2-8-16,0-1 2 0,4 1-4 0,-1-2-3 16,-1-1-5-16,2 1-3 0,1-2-12 0,1 0-15 15,0 0-18-15,-1-3-22 0,4 2-27 0,2-8-21 16,-5 10-35-16,5-10-49 0,0 0-84 0,1 11-84 16,-1-11-342-16,0 0-213 0</inkml:trace>
          <inkml:trace contextRef="#ctx0" brushRef="#br0" timeOffset="15614.387">8217 7312 4 0,'0'0'456'0,"0"0"-119"0,9-7-26 0,-9 7-85 15,0 0-4-15,0 0-70 0,2-7 20 0,-2 7-55 16,0 0 27-16,0 0-52 0,0 0 33 0,1-9-45 16,-1 9 37-16,0 0-55 0,0 0 46 0,-1-9-46 15,1 9 36-15,0 0-21 0,-1-8 33 0,1 8-26 16,-4-7 7-16,4 7-33 0,-3-10 18 0,3 10-23 16,0-10 6-16,0 10-26 0,-2-11 15 0,2 11-26 15,2-13 10-15,-2 13-16 0,3-13 15 0,-3 13-29 16,5-11 19-16,-5 11-19 0,9-11 14 0,-9 11-18 15,12-11 17-15,-12 11-14 0,14-8 7 0,-7 5-18 16,-7 3 20-16,15-8-20 0,-15 8 15 0,18-2-16 16,-18 2 22-16,16-2-24 0,-16 2 24 0,17 3-20 15,-17-3 18-15,14 5-17 0,-5 0 16 0,-1 1-19 0,-2-1 17 16,2 3-17-16,-2 1 23 0,0-2-19 16,-4 3 11-16,3 1-11 0,-3-4 21 0,0 7-19 15,-2-5 23-15,0 6-13 0,-4-1 17 0,3 0-15 0,-3-1 19 16,-1 2-15-16,-2-1 15 0,0 3-11 0,-2-1 16 15,2-1-13-15,-1-2 9 0,-2 2 6 0,0 0 4 16,-2-1-1-16,4-1 2 0,-2 0-5 0,0-2-7 16,-2 0-5-16,4-1 1 0,-1 1-7 0,1-4-3 15,2 2 1-15,-3-1-5 0,2-2 0 0,2 1-1 16,5-7-1-16,-10 10-2 0,10-10 1 0,-7 8-2 16,7-8-1-16,-6 7 1 0,6-7-4 0,-5 7 5 15,5-7-2-15,0 0 1 0,-7 9 1 0,7-9 0 16,0 0 2-16,11 5-5 0,-11-5 3 0,13 1-8 15,-13-1 8-15,20 0-3 0,-20 0 1 0,26-1 3 16,-9-1-6-16,0-1 1 0,1 0-7 0,3 0 8 16,-2 0-9-16,2 0 9 0,-2-1-9 0,2 1 10 15,-2-1-9-15,-2 0 3 0,1 1-1 0,-1 0 10 16,-1 0-13-16,-4-1 12 0,0 3-13 0,1-2 7 16,-13 3-23-16,20-4 11 0,-20 4-30 0,14-4-12 15,-14 4-63-15,15-2-31 0,-15 2-69 0,11-3 0 16,-11 3-68-16,0 0-62 0,11-5-118 0,-11 5-265 0,0 0-239 15</inkml:trace>
          <inkml:trace contextRef="#ctx0" brushRef="#br0" timeOffset="16217.2412">9033 7110 5 0,'0'0'404'0,"7"-10"-78"0,-7 10-77 0,6-12-31 16,-6 12-55-16,4-5-5 0,-4 5-45 0,3-7 11 15,-3 7-27-15,0 0-12 0,3-8-15 0,-3 8 16 16,0 0-36-16,0 0 28 0,-5-9-42 0,5 9 46 16,0 0-50-16,-11-3 46 0,11 3-40 0,0 0 36 15,0 0-43-15,-17 0 46 0,17 0-50 0,0 0 16 16,-22 3-20-16,22-3 43 0,-14 4-52 0,14-4 40 15,-19 6-33-15,9 0 43 0,-2-2-30 0,2 1 33 16,-2-1-31-16,1 5 22 0,-1-2-18 0,1 0 28 0,-1 6-21 16,0-3 8-16,-1 3-20 0,3-2 13 15,0 3-22-15,-2 0 20 0,4 0 5 0,-1 1 17 16,3 1-23-16,-1 0 10 0,2 0-22 0,0-2 8 0,0 3-15 16,2-2 13-16,0-2-14 0,2 1 2 0,1 2 0 15,0-4 9-15,0 1-14 0,4 1 7 0,-3-2-10 16,1 1 10-16,2-2-12 0,-2-2 8 15,2 2-11-15,1-2 12 0,-2-1-7 0,2 0 3 0,0-2 0 16,0 0-5-16,2-1 1 0,-1-1-3 0,-6-4-2 16,16 7-2-16,-16-7-4 0,18 4-7 0,-18-4 10 15,17 2-4-15,-17-2-7 0,18-2 8 0,-18 2-10 16,17-5 9-16,-17 5-7 0,15-4 6 0,-7 0-9 16,-8 4 12-16,12-8-9 0,-12 8 8 0,10-8-8 15,-10 8 3-15,6-11-1 0,-6 11 5 0,4-13-10 16,-4 13 8-16,-2-10-11 0,2 10 10 0,-4-11-8 15,4 11 9-15,-9-10-10 0,9 10 8 0,-13-8-7 16,13 8 8-16,-16-7-8 0,16 7 3 0,-18-5-2 16,18 5 8-16,-18-3-13 0,18 3 6 0,-18 0-14 0,18 0 1 15,-21 3-21-15,21-3-4 0,-17 1-39 16,17-1 0-16,-16 5-60 0,16-5-7 0,-15 6-64 16,15-6 18-16,-11 7-45 0,11-7-29 0,-12 5-72 0,12-5-123 15,-9 6-198-15,9-6-172 0</inkml:trace>
          <inkml:trace contextRef="#ctx0" brushRef="#br0" timeOffset="16391.2538">9200 7436 557 0,'0'0'377'0,"18"-4"-48"16,-18 4-111-16,12-2-8 0,-12 2-82 0,12-1 12 15,-12 1-62-15,0 0 14 0,15-5-92 0,-15 5-72 16,0 0-98-16,0 0-421 0,0 0-104 0</inkml:trace>
        </inkml:traceGroup>
      </inkml:traceGroup>
    </inkml:traceGroup>
    <inkml:traceGroup>
      <inkml:annotationXML>
        <emma:emma xmlns:emma="http://www.w3.org/2003/04/emma" version="1.0">
          <emma:interpretation id="{83914420-A030-43D8-94B8-6DBF3828E607}" emma:medium="tactile" emma:mode="ink">
            <msink:context xmlns:msink="http://schemas.microsoft.com/ink/2010/main" type="paragraph" rotatedBoundingBox="2735,15594 8877,15761 8856,16545 2713,16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44B1B7-1EE4-4CAB-877B-395DB83D79BF}" emma:medium="tactile" emma:mode="ink">
              <msink:context xmlns:msink="http://schemas.microsoft.com/ink/2010/main" type="line" rotatedBoundingBox="2735,15594 8877,15761 8856,16545 2713,16377"/>
            </emma:interpretation>
          </emma:emma>
        </inkml:annotationXML>
        <inkml:traceGroup>
          <inkml:annotationXML>
            <emma:emma xmlns:emma="http://www.w3.org/2003/04/emma" version="1.0">
              <emma:interpretation id="{C429F847-E360-4818-B670-155C1F08338D}" emma:medium="tactile" emma:mode="ink">
                <msink:context xmlns:msink="http://schemas.microsoft.com/ink/2010/main" type="inkWord" rotatedBoundingBox="2731,15718 3380,15736 3363,16351 2715,16334"/>
              </emma:interpretation>
              <emma:one-of disjunction-type="recognition" id="oneOf2">
                <emma:interpretation id="interp6" emma:lang="en-US" emma:confidence="0.5">
                  <emma:literal>A</emma:literal>
                </emma:interpretation>
                <emma:interpretation id="interp7" emma:lang="en-US" emma:confidence="0">
                  <emma:literal>a</emma:literal>
                </emma:interpretation>
                <emma:interpretation id="interp8" emma:lang="en-US" emma:confidence="0">
                  <emma:literal>*</emma:literal>
                </emma:interpretation>
                <emma:interpretation id="interp9" emma:lang="en-US" emma:confidence="0">
                  <emma:literal>F</emma:literal>
                </emma:interpretation>
                <emma:interpretation id="interp10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8413.9892">1796 8553 430 0,'0'0'356'0,"0"0"-43"0,1-9-74 0,-1 9-13 16,0 0-71-16,0 0 23 0,0 0-54 0,2-7 28 16,-2 7-57-16,0 0 33 0,0 0-48 0,0 0 42 15,0 0 0-15,0 0 42 0,-7 8-28 0,3-2 3 16,3 2-8-16,-6 1-14 0,2 3-12 0,-1 0 12 15,1 3 4-15,-2 2-9 0,1-1-6 0,-3 4-2 16,2 1-9-16,-3 3-6 0,2 0-16 0,0 0-17 16,-2 1-4-16,0 1-12 0,2 0 1 0,-1 0 4 15,1-1 3-15,-2-1-12 0,1 0-3 0,2-3-10 0,1-3-3 16,-1 1-4-16,2-3-3 0,2-3 0 0,0 0-1 16,-3-2-5-16,4 1 7 0,-2-5 13 15,3 3 9-15,-3-3 16 0,4-7 1 0,-2 8 19 16,2-8-26-16,-3 11 9 0,3-11-28 0,0 0 8 0,0 0-24 15,0 0 15-15,2-12-22 0,-2 12 16 0,3-16-20 16,-2 6 16-16,3-4-25 0,0-1 6 0,-2-2 0 16,4-4 0-16,0 1-1 0,0-8 1 0,4 4 4 15,-3-3 3-15,2-1-9 0,-1-1 1 0,4-5-1 16,1 2-1-16,-2-1 1 0,4 1 1 0,-2 3-3 16,-2 1 24-16,1 4-25 0,-2 0 14 0,1 6-15 15,-4-3 12-15,2 6-12 0,-1 3 9 0,-1-1-12 16,-1 2 9-16,2 2-10 0,-2 3 15 0,-6 6-13 15,13-7 11-15,-13 7-12 0,0 0 18 0,22 3-15 16,-14 1 11-16,-1 3-12 0,2 3 6 0,-3 0-2 16,4 4-1-16,-2-1 3 0,1 4 3 0,-1-1 3 15,1 4-2-15,-2-2 1 0,-1 3-2 0,0 0 3 16,1 2-4-16,-2 2 15 0,2-3-13 0,-2 2 10 0,1-1-9 16,-2 0 5-16,1 0-8 0,0-1 16 15,2 2-18-15,-2-2 11 0,-1-1-10 0,0 0 10 16,2-1-17-16,-2-2 13 0,-1-1-19 0,2 0-13 15,-5-3-27-15,5-1-30 0,-5 0-19 0,4-3-17 0,-3 0-12 16,-1-2-17-16,4 0-30 0,-4-8-56 0,0 10-80 16,0-10-37-16,0 0-23 0,-8 5-54 15,8-5-387-15,-7-5-351 0</inkml:trace>
          <inkml:trace contextRef="#ctx0" brushRef="#br0" timeOffset="18655.0884">1709 8918 211 0,'0'0'393'16,"-17"-3"-112"-16,17 3-19 0,-14-3-56 0,14 3 2 16,-13-1-70-16,13 1 20 0,0 0-55 0,-13-2 22 15,13 2-48-15,0 0 34 0,0 0-61 0,-15-1 38 16,15 1-37-16,0 0 23 0,0 0-38 0,0 0 41 16,0 0-51-16,0 0 35 0,0 0-43 0,23-1 36 15,-11-2-50-15,3-1 37 0,3 0-48 0,4-1 44 16,7-1-50-16,1-1 38 0,-1 0-38 0,10-1 43 15,1-1-48-15,2 2 44 0,-1 0-44 0,3-2 36 16,-2 2-41-16,-7 4 18 0,0-1-70 0,-2 3-102 0,0-3-99 16,-8 4-475-16,0-2-261 0</inkml:trace>
        </inkml:traceGroup>
        <inkml:traceGroup>
          <inkml:annotationXML>
            <emma:emma xmlns:emma="http://www.w3.org/2003/04/emma" version="1.0">
              <emma:interpretation id="{946CB2C3-C124-44EF-8DB9-D66B6F064671}" emma:medium="tactile" emma:mode="ink">
                <msink:context xmlns:msink="http://schemas.microsoft.com/ink/2010/main" type="inkWord" rotatedBoundingBox="4987,15927 5385,15938 5381,16061 4983,16050"/>
              </emma:interpretation>
              <emma:one-of disjunction-type="recognition" id="oneOf3">
                <emma:interpretation id="interp11" emma:lang="en-US" emma:confidence="0.5">
                  <emma:literal>=</emma:literal>
                </emma:interpretation>
                <emma:interpretation id="interp12" emma:lang="en-US" emma:confidence="0">
                  <emma:literal>-</emma:literal>
                </emma:interpretation>
                <emma:interpretation id="interp13" emma:lang="en-US" emma:confidence="0">
                  <emma:literal>_</emma:literal>
                </emma:interpretation>
                <emma:interpretation id="interp14" emma:lang="en-US" emma:confidence="0">
                  <emma:literal>a</emma:literal>
                </emma:interpretation>
                <emma:interpretation id="interp15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17166.4108">3894 8746 245 0,'0'0'358'15,"0"0"-93"-15,0 0-18 0,-13-3-46 0,13 3-3 16,0 0-57-16,0 0 20 0,0 0-60 0,-12-2 18 16,12 2-14-16,0 0-4 0,0 0-9 0,0 0-19 15,0 0 11-15,0 0-14 0,-6-6-10 0,6 6-10 16,0 0-6-16,0 0-6 0,0 0 1 0,0 0 1 16,13-3-5-16,-13 3-6 0,15-2-6 0,-15 2-1 15,18-3-8-15,-18 3 3 0,22-2-3 0,-9-1-2 16,0 1-6-16,2-1-1 0,-1 0 1 0,1 0 0 15,2 1-6-15,-4 1 2 0,4-2-4 0,-4 1 4 0,-13 2-9 16,22-2-7-16,-22 2-30 0,18-2-62 0,-18 2-64 16,17-1-46-16,-17 1-45 0,13-2-107 0,-13 2-206 15,0 0-88-15</inkml:trace>
          <inkml:trace contextRef="#ctx0" brushRef="#br0" timeOffset="17378.9872">3916 8800 272 0,'0'0'293'0,"-8"6"-37"0,8-6-44 15,0 0-6-15,0 0-39 0,0 0 4 0,-4 6-44 16,4-6 6-16,0 0-58 0,0 0 17 0,18 1-39 16,-18-1 15-16,21-1-41 0,-21 1 22 0,23-3-37 15,-6 1 21-15,-3 1-28 0,8-3 26 0,0 2-34 16,-1 1 26-16,4-1-31 0,-1 0 25 0,1-1-47 15,3 3-45-15,2-3-104 0,4 2-460 0,-2-3-148 16</inkml:trace>
        </inkml:traceGroup>
        <inkml:traceGroup>
          <inkml:annotationXML>
            <emma:emma xmlns:emma="http://www.w3.org/2003/04/emma" version="1.0">
              <emma:interpretation id="{6F68769D-3975-4CEA-BFD2-A90198CBA3E1}" emma:medium="tactile" emma:mode="ink">
                <msink:context xmlns:msink="http://schemas.microsoft.com/ink/2010/main" type="inkWord" rotatedBoundingBox="7147,15912 8872,15959 8856,16545 7131,16498">
                  <msink:destinationLink direction="with" ref="{01AEA9D0-769F-4430-9ECA-FBE616F690FF}"/>
                  <msink:destinationLink direction="with" ref="{9E5CB7BB-4A95-4E12-81AE-299DD7D4617B}"/>
                </msink:context>
              </emma:interpretation>
              <emma:one-of disjunction-type="recognition" id="oneOf4">
                <emma:interpretation id="interp16" emma:lang="en-US" emma:confidence="0.5">
                  <emma:literal>18112</emma:literal>
                </emma:interpretation>
                <emma:interpretation id="interp17" emma:lang="en-US" emma:confidence="0.5">
                  <emma:literal>. 8112</emma:literal>
                </emma:interpretation>
                <emma:interpretation id="interp18" emma:lang="en-US" emma:confidence="0">
                  <emma:literal>(8112</emma:literal>
                </emma:interpretation>
                <emma:interpretation id="interp19" emma:lang="en-US" emma:confidence="0">
                  <emma:literal>, 8112</emma:literal>
                </emma:interpretation>
                <emma:interpretation id="interp20" emma:lang="en-US" emma:confidence="0">
                  <emma:literal>l 8112</emma:literal>
                </emma:interpretation>
              </emma:one-of>
            </emma:emma>
          </inkml:annotationXML>
          <inkml:trace contextRef="#ctx0" brushRef="#br0" timeOffset="36952.2769">6346 8819 352 0,'0'0'331'0,"6"-9"-52"0,-6 9-52 16,5-8-12-16,-5 8-47 0,4-7 15 0,-4 7-35 0,2-9-27 16,-2 9-14-16,4-9-8 0,-4 9-10 0,1-9-2 15,-1 9-8-15,2-12-28 0,-2 12 31 0,2-9-7 16,-2 9 8-16,0-11-15 0,0 11 5 16,-4-9 9-16,4 9-11 0,-1-8-2 0,1 8-6 0,-5-10 3 15,5 10-14-15,-9-8-7 0,9 8-7 0,-13-6-7 16,13 6-10-16,-17-7-3 0,17 7 0 0,-19-3-20 15,19 3 15-15,-24 0-3 0,9 3 2 0,2 0-1 16,-3 2-1-16,3 0 1 0,-2 0 4 0,-3 3-4 16,2 0-4-16,2 0 4 0,-1 3-3 0,0-1-3 15,1 1 3-15,2 2-1 0,1-4-2 0,-1 4-1 16,0-1 4-16,5 2-1 0,-4-3 1 0,2 0-19 16,5 0 23-16,-1-2-18 0,0 1 17 0,1 0-18 15,3-1 24-15,-3 1-21 0,4-10 15 0,-1 13-13 16,1-13 21-16,0 14-24 0,0-14 25 0,6 10-23 15,-6-10 16-15,11 8-18 0,-11-8 21 0,15 4-11 16,-15-4 4-16,18 2-18 0,-18-2 19 0,22 0-18 16,-22 0 15-16,23-2-15 0,-23 2 19 0,24-3-23 0,-24 3 23 15,20-1-19-15,-20 1 18 0,22 0-20 0,-22 0 21 16,22 0-20-16,-22 0 20 0,22 3-15 0,-22-3 20 16,22 4-17-16,-12 0 17 0,0 1-9 15,0 0 23-15,1 1-18 0,-4 1 20 0,1 0-13 0,2 3 14 16,-4-2-7-16,0 3 9 0,-1-1-10 0,2 1 15 15,-3 1-4-15,-2-2 13 0,1 3-13 0,-1-4 10 16,-2 4-2-16,-1-3 8 0,-3 3-12 0,3-1-1 16,-4 0-9-16,-2-2 0 0,2 4-8 0,-1-6 0 15,-2 5-9-15,-1-3-2 0,-3 0 0 0,2 1 1 16,1-3-5-16,-3 1 2 0,0-3-5 0,1-1 4 16,-3 2 2-16,2-2-4 0,0-2-7 0,12-3 7 15,-19 1-5-15,19-1 1 0,-21-3-5 0,10-1 4 16,0-1-8-16,3-3 5 0,1 1-10 0,-2-4 7 15,3 1-5-15,0-2 3 0,2 0-8 0,3-2 8 16,1 1-11-16,0-1 7 0,1 0-6 0,3-2 4 16,2 0-8-16,3-3 10 0,-1 4-1 0,4-3-2 15,1 0 0-15,2-3-8 0,3 5-4 0,-1-3-16 0,4 0 2 16,-2 1-10-16,2 1 3 0,-1 0 6 0,0 0 6 16,0 1 3-16,0 1-1 0,0 0 11 15,-2 0 3-15,-1 2 2 0,-2 0 5 0,-2 2 3 16,0 0 0-16,-3 0-1 0,1 2 3 0,-5 0-1 0,1 0 1 15,-2 1-2-15,-4 1 4 0,-1 7-2 0,-1-14 0 16,-3 8 2-16,4 6 3 0,-13-8-1 0,1 3-7 16,1 0 5-16,-2 2-1 0,-3 0-8 0,0 3-7 15,-3-1-14-15,3 2-23 0,-1 1-34 0,-1-1-22 16,1 2-18-16,0 2-30 0,0 0-27 0,3 0-58 16,-2 0-66-16,5 3-469 0,-1-4-301 0</inkml:trace>
          <inkml:trace contextRef="#ctx0" brushRef="#br0" timeOffset="37417.7966">6696 8709 97 0,'0'0'470'0,"0"0"-105"0,0 0-42 0,0 0-53 16,0 0-30-16,0 0-24 0,0 0-26 0,0 0-26 15,0 0-20-15,0 0 10 0,0 0 6 0,0 0-5 16,0 0-15-16,0 0-10 0,0 0 0 0,1 11-8 15,-1-11 12-15,0 10-3 0,0-10-9 0,0 13-4 16,0-13-2-16,0 15-8 0,0-5-4 0,0 0-7 16,0 1-5-16,1 0-5 0,2 5-2 0,-3-4-9 15,0 3-7-15,1 0-11 0,-1-1 2 0,0 3-21 16,0 2 2-16,0-3-11 0,0 2 2 0,0 0-15 16,0 1 5-16,0-1-13 0,0-3 8 0,-1 4-14 15,1-1 10-15,-3-2-14 0,2 0 17 0,1-1-20 16,0 1 9-16,0-4-13 0,-1 1 8 0,0-3-21 15,1-1-10-15,0 2-25 0,0-11-24 0,-3 15-19 16,3-15-56-16,3 13-56 0,-3-13-102 0,0 0 19 0,2 5-62 16,-2-5-19-16,0 0-84 0,7-4-394 15,-7 4-401-15</inkml:trace>
          <inkml:trace contextRef="#ctx0" brushRef="#br0" timeOffset="37760.621">6925 8778 172 0,'0'0'426'0,"0"0"-102"15,3-10-51-15,-3 10-50 0,0 0-42 0,1-12-29 16,-1 12-21-16,0 0-8 0,0 0-7 0,0 0 2 16,2-9-1-16,-2 9-1 0,0 0-4 0,0 0-5 15,0 0 3-15,0 0 9 0,0 0 1 0,2 11 8 16,-2-11 0-16,0 10-1 0,0-10-16 0,0 10 3 15,0-10-12-15,0 15 4 0,0-8-12 0,-2 6-8 16,2-2 1-16,0 2 8 0,0-2-11 0,0 5-10 16,0 0-13-16,0-3-10 0,0 2-4 0,-2 0-10 15,1 1-2-15,1-2-10 0,0 1-5 0,0 1 0 16,0 0-5-16,0-2-2 0,0 1 0 0,-2 1-6 16,1-2-1-16,1 0 5 0,-3-3-5 0,2 4-4 15,1-2 2-15,-1-4-7 0,1 2-3 0,-4 0-14 0,4-3-30 16,0 1-45-16,0-9-26 0,0 14-76 15,0-14-38-15,-1 11-66 0,1-11-40 0,0 0-118 16,1 7-458-16,-1-7-486 0</inkml:trace>
          <inkml:trace contextRef="#ctx0" brushRef="#br0" timeOffset="38335.3463">7260 8872 12 0,'0'0'495'0,"0"0"-88"0,1-8-97 15,-1 8-23-15,0 0-80 0,0 0 11 0,0-8-29 16,0 8-18-16,0 0-27 0,0 0-22 0,0 0-12 16,-1-9 6-16,1 9-2 0,0 0-20 0,-5-7 0 15,5 7 0-15,0 0-17 0,-5-14-2 0,5 14-10 16,0-9 4-16,0 9-6 0,-3-11-7 0,3 11-8 15,1-11-6-15,-1 11-9 0,2-15-6 0,-2 15-3 16,5-12-4-16,-5 12-3 0,6-14-4 0,0 7-4 16,-6 7-1-16,10-14-4 0,-5 10 0 0,-5 4-1 15,12-9-11-15,-12 9 7 0,13-8 6 0,-13 8-1 0,13-3-4 16,-13 3 4-16,16 2 0 0,-16-2 1 0,15 6-2 16,-15-6 7-16,14 10 10 0,-9-2-3 0,2 1 13 15,-2 1 2-15,1 1 7 0,-3 1-6 16,-1 0 12-16,-2-1-5 0,2 5 9 0,-2-1 5 0,-2-1 13 15,1 1-2-15,0 0 3 0,-4 3-7 0,1-2-1 16,-1 3 1-16,-2-5-2 0,2 4 4 16,-3-2-5-16,2-2 2 0,-3 1-16 0,3-1 3 0,0-4-16 15,1 1 3-15,-2 1-12 0,2-4 7 0,3 3-13 16,-2-5 7-16,-1 0-11 0,5-6 12 0,-3 13-18 16,3-13 15-16,-5 10-16 0,5-10 15 0,-4 9-12 15,4-9 24-15,4 9-16 0,-4-9 14 0,8 5-22 16,-8-5 17-16,16 1-20 0,-16-1 14 0,28-1-24 15,-16-1 39-15,10-1-42 0,-2 0 3 0,2-1 17 16,2-1-19-16,2 0 18 0,0 0-19 0,0 0 20 16,-3 1-24-16,2-3 23 0,-2 4-24 0,-2 1 25 15,-2-3-29-15,-2 2 15 0,0 1-32 0,-1-2-27 16,-3 3-59-16,-2-3-68 0,-11 4-46 0,17 0-98 0,-17 0-5 16,13 3-121-16,-13-3-199 0,0 0-259 15,1 7-486-15</inkml:trace>
          <inkml:trace contextRef="#ctx0" brushRef="#br0" timeOffset="19369.1338">5246 8523 201 0,'-1'-12'314'16,"1"12"-51"-16,-1-12-33 0,1 12-34 0,0-10-39 16,0 10-24-16,-4-9 1 0,4 9 9 0,0-7-34 15,0 7 15-15,0 0-45 0,-4-10 27 0,4 10-52 16,0 0 30-16,0 0-47 0,-1-9 24 0,1 9-41 16,0 0 40-16,0 0-22 0,-5 8 35 0,5-8-36 15,-7 11 32-15,3 2-42 0,3 0 53 0,-2 4-40 16,-1 1 28-16,1 4 10 0,1 0-2 0,1 2 0 0,0 2-21 15,-3 1 18-15,4 3-16 0,0 2 10 16,0 0-26-16,0-1 15 0,0 2-21 0,0-1 10 16,0-1-24-16,0 2 14 0,0-3-23 0,0-1 14 15,0-3-4-15,0-1-18 0,0-1 13 0,0 0-19 0,1-5 17 16,-1 1-17-16,-1-3 12 0,5 0-13 0,-4-4 14 16,0 1-19-16,0-5 12 0,0 0-24 15,0 2 25-15,1-3-21 0,-1-8 3 0,-1 13-108 0,1-13-26 16,0 0-90-16,2 7-61 0,-2-7-62 0,0 0-446 15,0-8-338-15</inkml:trace>
        </inkml:traceGroup>
      </inkml:traceGroup>
    </inkml:traceGroup>
    <inkml:traceGroup>
      <inkml:annotationXML>
        <emma:emma xmlns:emma="http://www.w3.org/2003/04/emma" version="1.0">
          <emma:interpretation id="{730D1B5B-1D50-4EF1-A4B9-786E68EE33D7}" emma:medium="tactile" emma:mode="ink">
            <msink:context xmlns:msink="http://schemas.microsoft.com/ink/2010/main" type="paragraph" rotatedBoundingBox="2591,17718 13936,17673 13940,18499 2595,18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4A89C8-B31F-4853-AD2F-381EDCDF94CD}" emma:medium="tactile" emma:mode="ink">
              <msink:context xmlns:msink="http://schemas.microsoft.com/ink/2010/main" type="line" rotatedBoundingBox="2591,17718 13936,17673 13940,18499 2595,18544"/>
            </emma:interpretation>
          </emma:emma>
        </inkml:annotationXML>
        <inkml:traceGroup>
          <inkml:annotationXML>
            <emma:emma xmlns:emma="http://www.w3.org/2003/04/emma" version="1.0">
              <emma:interpretation id="{8CD872B0-7CC2-46FF-8A71-585EC363327D}" emma:medium="tactile" emma:mode="ink">
                <msink:context xmlns:msink="http://schemas.microsoft.com/ink/2010/main" type="inkWord" rotatedBoundingBox="2586,18454 2613,17847 3075,17867 3049,18474"/>
              </emma:interpretation>
              <emma:one-of disjunction-type="recognition" id="oneOf5">
                <emma:interpretation id="interp21" emma:lang="en-US" emma:confidence="0.5">
                  <emma:literal>C</emma:literal>
                </emma:interpretation>
                <emma:interpretation id="interp22" emma:lang="en-US" emma:confidence="0">
                  <emma:literal>c</emma:literal>
                </emma:interpretation>
                <emma:interpretation id="interp23" emma:lang="en-US" emma:confidence="0">
                  <emma:literal>(</emma:literal>
                </emma:interpretation>
                <emma:interpretation id="interp24" emma:lang="en-US" emma:confidence="0">
                  <emma:literal>€</emma:literal>
                </emma:interpretation>
                <emma:interpretation id="interp25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3608.2918">1768 10716 142 0,'0'0'288'0,"0"0"-70"0,2-9-38 16,-2 9-21-16,0 0-30 0,4-10-24 0,-4 10-26 16,1-7-10-16,-1 7 10 0,5-10 13 0,-5 10-1 15,4-8 26-15,-4 8-30 0,3-12 13 0,-3 12-20 16,0-8 38-16,0 8-52 0,0-10 39 0,0 10-52 16,0-9 41-16,0 9-49 0,-7-5 32 0,7 5-52 15,-6-4 37-15,6 4-39 0,-12-4 45 0,12 4-46 16,-15 2 37-16,15-2-40 0,-18 3 63 0,6 1-34 15,0 0 25-15,2 4-29 0,-3 0 39 0,0 2-28 16,-2 4-2-16,2-1 10 0,-4 4 7 0,0 1 8 0,0 3-8 16,0 1-5-16,2 2-6 0,1 0-3 0,2 0-8 15,-2 0 37-15,2 1-57 0,4-1 36 16,1 2-47-16,-2 0 45 0,3-4-56 0,5 2 45 16,0-4-52-16,-2 1 45 0,6 0-53 0,-1-1 49 0,2-2-51 15,1 0 50-15,2-2-55 0,-1 0 58 0,6-2-60 16,0-1 4-16,-1-2 7 0,6-2 3 15,0-4 2-15,1 1-1 0,3-2-1 0,-2-1 3 0,3-3 3 16,-4 2-4-16,6-4 1 0,-2 0 46 0,0 1-52 16,-2 1 51-16,1-4-61 0,-3 1 50 0,-1 0-53 15,-2 0 55-15,-2 2-55 0,0-2 55 0,-1-1-55 16,-12 4 53-16,18-3-53 0,-18 3 50 0,16-3-55 16,-16 3 54-16,11-3-59 0,-11 3 41 0,11-4-64 15,-11 4 15-15,6-4-95 0,-6 4-62 0,0 0-38 16,5-7-15-16,-5 7-51 0,0 0-47 0</inkml:trace>
        </inkml:traceGroup>
        <inkml:traceGroup>
          <inkml:annotationXML>
            <emma:emma xmlns:emma="http://www.w3.org/2003/04/emma" version="1.0">
              <emma:interpretation id="{6B1F2657-AC18-40D5-A107-A3435349A767}" emma:medium="tactile" emma:mode="ink">
                <msink:context xmlns:msink="http://schemas.microsoft.com/ink/2010/main" type="inkWord" rotatedBoundingBox="3172,18428 3341,17831 3737,17943 3568,18540"/>
              </emma:interpretation>
              <emma:one-of disjunction-type="recognition" id="oneOf6">
                <emma:interpretation id="interp26" emma:lang="en-US" emma:confidence="0.5">
                  <emma:literal>I</emma:literal>
                </emma:interpretation>
                <emma:interpretation id="interp27" emma:lang="en-US" emma:confidence="0">
                  <emma:literal>1</emma:literal>
                </emma:interpretation>
                <emma:interpretation id="interp28" emma:lang="en-US" emma:confidence="0">
                  <emma:literal>F</emma:literal>
                </emma:interpretation>
                <emma:interpretation id="interp29" emma:lang="en-US" emma:confidence="0">
                  <emma:literal>J</emma:literal>
                </emma:interpretation>
                <emma:interpretation id="interp30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23910.2509">2210 10832 201 0,'-9'-5'402'0,"4"-2"-60"0,5 7-39 16,-12-8-59-16,12 8-41 0,-7-12-25 0,7 12-29 0,-7-9-23 15,7 9-25-15,-4-12-17 0,4 12-25 0,5-12-6 16,1 6-11-16,1-2-5 0,2 0 29 16,3 3-49-16,2-3 30 0,3 3-50 0,1-3 46 15,3 5-51-15,1-5 45 0,-3 4-46 0,5 0 37 0,-1-1-40 16,-1 2 49-16,1-1-52 0,-1 3 29 0,-4 0-31 15,0-1 41-15,-1 1-47 0,0-1 43 0,-1 2-48 16,-16 0 28-16,23 3-68 0,-23-3-12 0,18 4-37 16,-18-4-64-16,13 6-75 0,-13-6-386 0,0 0-155 15</inkml:trace>
          <inkml:trace contextRef="#ctx0" brushRef="#br0" timeOffset="24188.8437">2441 10737 185 0,'0'0'429'0,"0"0"-98"16,0 0-54-16,0 0-47 0,-16 3-19 0,16-3-14 15,0 0-23-15,-10 8-22 0,10-8-20 0,-8 8-21 16,8-8 23-16,-7 13 2 0,4-7-5 0,-3 4-22 0,1 0-12 16,3-1 17-16,-2 2-13 0,-1 1-15 15,2 2-14-15,-1-2-10 0,1 2-9 0,1-1-9 16,-3-1 41-16,3 5-59 0,-3-4 29 0,5 2-46 0,-2 0 36 15,-2 0-47-15,2-1 38 0,0 1-47 0,1-3 45 16,-1 4-47-16,1-6 41 0,-3 4-47 0,4-2 38 16,-1 0-49-16,1-4 26 0,-4 4-76 15,4-3-9-15,0-9-90 0,0 15-23 0,0-15-56 0,-1 12-27 16,1-12-109-16,-2 12-350 0,2-12-250 0</inkml:trace>
          <inkml:trace contextRef="#ctx0" brushRef="#br0" timeOffset="24450.0849">2136 11204 406 0,'0'0'367'0,"0"0"-28"0,-18 1-48 0,18-1-41 16,0 0-12-16,-15 0-46 0,15 0-25 0,0 0-30 16,0 0-30-16,0 0-19 0,0 0-19 0,-5-7-10 15,5 7-4-15,11-3-4 0,-11 3-6 0,17-6-4 16,-5 2 37-16,1 1-51 0,2-1 32 0,2 0-50 15,1-2 2-15,3 2 37 0,-2 0-51 0,3 0-1 16,0-2 2-16,-1 3 4 0,1-3-2 0,-1 2-1 0,-3 0-1 16,-1-1 3-16,-4 3 3 0,2-1-9 15,-2 1-1-15,-1 0-11 0,-12 2-12 0,18-3-21 16,-18 3-34-16,17-3-57 0,-17 3-24 0,15-1-90 16,-15 1-51-16,13-2-347 0,-13 2-164 0</inkml:trace>
        </inkml:traceGroup>
        <inkml:traceGroup>
          <inkml:annotationXML>
            <emma:emma xmlns:emma="http://www.w3.org/2003/04/emma" version="1.0">
              <emma:interpretation id="{356EB069-C7E3-42DB-9B64-2D54D69F77FF}" emma:medium="tactile" emma:mode="ink">
                <msink:context xmlns:msink="http://schemas.microsoft.com/ink/2010/main" type="inkWord" rotatedBoundingBox="4391,18269 4501,17970 4813,18085 4702,18384"/>
              </emma:interpretation>
              <emma:one-of disjunction-type="recognition" id="oneOf7">
                <emma:interpretation id="interp31" emma:lang="en-US" emma:confidence="0.5">
                  <emma:literal>=</emma:literal>
                </emma:interpretation>
                <emma:interpretation id="interp32" emma:lang="en-US" emma:confidence="0">
                  <emma:literal>_</emma:literal>
                </emma:interpretation>
                <emma:interpretation id="interp33" emma:lang="en-US" emma:confidence="0">
                  <emma:literal>-</emma:literal>
                </emma:interpretation>
                <emma:interpretation id="interp34" emma:lang="en-US" emma:confidence="0">
                  <emma:literal>,</emma:literal>
                </emma:interpretation>
                <emma:interpretation id="interp35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24790.3445">3379 10883 261 0,'0'0'453'0,"-9"-5"-72"0,9 5-60 16,0 0-56-16,-13-4-18 0,13 4-14 0,-9-6-30 16,9 6-39-16,0 0-25 0,0 0-19 0,-9-3-8 15,9 3-21-15,0 0-16 0,0 0-10 0,-8-5-15 16,8 5-8-16,0 0-6 0,0 0 3 0,0 0-7 16,0 0-3-16,14-6 1 0,-14 6-10 0,12-3-2 15,-12 3-5-15,17-4 1 0,-17 4-5 0,19-4-1 0,-7-2-1 16,-1 5 1-16,1-3-4 0,2-1 0 15,-1 1 5-15,0 1-10 0,-3-2-6 0,2 2-1 16,0 1-17-16,-12 2-37 0,18-6-59 0,-18 6-32 16,15-4-28-16,-15 4-47 0,15-1-36 0,-15 1-65 0,0 0-342 15,14 1-180-15</inkml:trace>
          <inkml:trace contextRef="#ctx0" brushRef="#br0" timeOffset="25041.2645">3346 11032 233 0,'0'0'438'0,"-11"8"-108"0,11-8-22 16,-5 4-51-16,5-4-21 0,0 0-28 0,-11 5-26 15,11-5-23-15,0 0-33 0,0 0-24 0,0 0-14 16,0 0-17-16,0 0 3 0,17 0-4 0,-17 0-10 16,18-4-4-16,-5 1-19 0,0 1 0 0,0-2-12 15,4 0-1-15,-2 3-3 0,2-3-7 0,-1 1 0 16,1-1 1-16,-1 1-5 0,1-2-7 0,0 1 4 15,-1 3-4-15,0-5-4 0,-3 5-3 0,-1-2-6 16,0 0-6-16,-12 3-42 0,18-4-30 0,-18 4-40 16,17-4-65-16,-17 4-97 0,11-3-90 0,-11 3-262 15,0 0-155-15</inkml:trace>
        </inkml:traceGroup>
        <inkml:traceGroup>
          <inkml:annotationXML>
            <emma:emma xmlns:emma="http://www.w3.org/2003/04/emma" version="1.0">
              <emma:interpretation id="{99948A95-39B5-4118-AE0C-EB70CB0F6D4C}" emma:medium="tactile" emma:mode="ink">
                <msink:context xmlns:msink="http://schemas.microsoft.com/ink/2010/main" type="inkWord" rotatedBoundingBox="5415,17754 10316,17794 10310,18457 5410,18417"/>
              </emma:interpretation>
              <emma:one-of disjunction-type="recognition" id="oneOf8">
                <emma:interpretation id="interp36" emma:lang="en-US" emma:confidence="0.5">
                  <emma:literal>8112-7500</emma:literal>
                </emma:interpretation>
                <emma:interpretation id="interp37" emma:lang="en-US" emma:confidence="0">
                  <emma:literal>8112-7-500</emma:literal>
                </emma:interpretation>
                <emma:interpretation id="interp38" emma:lang="en-US" emma:confidence="0">
                  <emma:literal>8112-77500</emma:literal>
                </emma:interpretation>
                <emma:interpretation id="interp39" emma:lang="en-US" emma:confidence="0">
                  <emma:literal>8112-47500</emma:literal>
                </emma:interpretation>
                <emma:interpretation id="interp40" emma:lang="en-US" emma:confidence="0">
                  <emma:literal>812-7500</emma:literal>
                </emma:interpretation>
              </emma:one-of>
            </emma:emma>
          </inkml:annotationXML>
          <inkml:trace contextRef="#ctx0" brushRef="#br0" timeOffset="42673.8659">7318 10687 6 0,'0'0'373'0,"0"0"-107"0,0 0-61 0,0 0-26 15,0 0-16-15,0 0-12 0,0 0-17 0,0 0 8 16,0 0-39-16,0 0 14 0,0 0-32 0,0 0 17 16,0 0-43-16,0 0 35 0,0 0-65 0,0 0 51 15,0 0-48-15,0 0 38 0,0 0-40 0,0 0 42 16,0 0-44-16,0 0 36 0,0 0-32 0,0 0 41 15,0 0-46-15,0 0 44 0,0 0-50 0,0 0 48 0,0 0-40 16,0 0 46-16,0 0-38 0,0 0 29 0,0 0-41 16,0 0 25-16,0 0-33 0,0 0 30 15,0 0-38-15,0 0 27 0,0 0-29 0,0 0 18 16,0 0-20-16,0 0 25 0,0 0-32 0,0 0 29 0,0 0-23 16,0 0 22-16,0 0-32 0,0 0 25 0,0 0-22 15,0 0 21-15,0 0-21 0,0 0 24 16,0 0-27-16,0 0 20 0,0 0-14 0,0 0 18 0,0 0-25 15,0 0 23-15,0 0-24 0,0 0 25 0,0 0-5 16,0 0-2-16,0 0-22 0,0 0 23 0,0 0-22 16,0 0 26-16,0 0-27 0,0 0 20 0,0 0-16 15,0 0 23-15,0 0-26 0,0 0 26 0,0 0-25 16,0 0 24-16,0 0-29 0,0 0 28 0,0 0-24 16,0 0 20-16,0 0-16 0,0 0 20 0,0 0-26 15,0 0 14-15,0 0-5 0,0 0 19 0,0 0-24 16,0 0 22-16,0 0-26 0,0 0 29 0,0 0-26 15,0 0 18-15,0 0-20 0,0 0 26 0,0 0-22 16,0 0 19-16,0 0-23 0,0 0 28 0,0 0-25 0,0 0 20 16,0 0-17-16,0 0 18 0,0 0-18 0,0 0 24 15,0 0-25-15,0 0 22 0,0 0-20 16,0 0 18-16,0 0-20 0,-1-7 21 0,1 7-24 16,0 0 22-16,0 0-23 0,-4-8 23 0,4 8-22 0,-6-9 20 15,6 9-20-15,-4-7 16 0,4 7-16 0,-4-8 22 16,4 8-24-16,-5-13 24 0,5 13-21 15,-4-10 21-15,4 10-23 0,-5-8 25 0,5 8-12 0,-2-9 7 16,2 9-19-16,0 0 22 0,-5-8-23 0,5 8 17 16,0 0-13-16,-1-9 14 0,1 9-18 0,0 0 20 15,0 0-26-15,0 0 21 0,-1-8-18 0,1 8 23 16,0 0-25-16,0 0 24 0,13 1-19 0,-13-1 23 16,11 3-21-16,-11-3 16 0,13 4-15 0,-13-4 23 15,16 7-28-15,-16-7 24 0,18 5-18 0,-8-1 22 16,2 0-28-16,-1 0 26 0,2-1-21 0,-1 3 19 15,0-5-17-15,3 3 22 0,-2-1-25 0,3-2 18 16,-2 1-19-16,3 1 22 0,-3-3-21 0,0 1 22 16,2-2-21-16,-2-1 20 0,2 1-22 0,-1 1 22 0,-2-2 0 15,0 0-8-15,-1-1-15 0,-1 0 22 16,0 0-23-16,-1-1 19 0,-10 4-12 0,13-7 19 16,-13 7-26-16,12-10 26 0,-12 10-22 0,10-8 22 15,-10 8-20-15,5-9 5 0,-5 9-3 0,1-8-2 0,-1 8 8 16,0-11 0-16,0 11-2 0,0 0 5 0,-1-8-1 15,1 8-3-15,0 0-5 0,-5-9 4 16,5 9 0-16,0 0 0 0,0 0-1 0,0 0 4 0,-16 4-3 16,16-4 10-16,-6 7-9 0,6-7 20 0,-7 12-21 15,2-2 23-15,1 0-2 0,2 2 23 0,-3 2-7 16,3 2 8-16,-2 0 4 0,-1 5 4 16,3-3-5-16,-3 4-8 0,1 0-5 0,1 1-4 0,-2-1-4 15,1 1-5-15,-1 4-4 0,2 0-3 0,-2 1-3 16,0-1-3-16,0-3-3 0,-1 2 2 0,4-2-3 15,-2 0-1-15,1-4 2 0,0 2-7 0,-3-2-4 16,5 0-6-16,0-5-18 0,-2 2-38 0,1-2-41 16,3-1-49-16,-2-1-38 0,-2-3-13 0,2-1-8 15,1-9-44-15,0 15-124 0,0-15-428 0,-2 8-345 16</inkml:trace>
          <inkml:trace contextRef="#ctx0" brushRef="#br0" timeOffset="42981.0245">7369 11029 443 0,'-17'-4'349'0,"17"4"-33"16,-13-1-59-16,13 1-50 0,0 0-37 0,-15-3-30 16,15 3-29-16,0 0-12 0,-12-3-15 15,12 3-12-15,0 0-13 0,0 0-15 0,0 0-7 0,-10-2 0 16,10 2 1-16,0 0-3 0,10-6-7 0,-10 6-6 15,17-2-2-15,-6-1-3 0,2-2-9 0,4-1 3 16,4 2-2-16,-2-3 1 0,3 0-2 0,0 1-3 16,2-2-1-16,-4 3 1 0,2 0-6 0,2-1 4 15,-4 0-1-15,0 3 2 0,-3-1 0 0,-2 1-6 16,-1 0 1-16,2 0 2 0,-3 1-10 0,-2-1 7 16,-11 3-6-16,19-2-11 0,-19 2-21 0,15-1-25 15,-15 1-50-15,16 0-66 0,-16 0-90 0,0 0-84 16,16 1-144-16,-16-1 9 0</inkml:trace>
          <inkml:trace contextRef="#ctx0" brushRef="#br0" timeOffset="43828.111">8031 10657 168 0,'0'0'358'0,"-9"7"-56"0,9-7-54 15,-3 9-27-15,3-9-26 0,-6 7-21 0,6-7-20 16,-5 10-12-16,5-10-14 0,-4 14-3 0,4-14 27 16,-2 14-64-16,2-14 39 0,-4 17-55 0,3-10-13 0,1 2 28 15,-2 0-9-15,0 0-9 0,0-2-10 0,1 2 1 16,-3-1 1-16,4-1-8 0,-1 3-4 15,-3-3-11-15,4-7-8 0,0 13-5 0,0-13-7 16,-3 11 4-16,3-11-3 0,-3 9 7 0,3-9 1 0,-2 10 18 16,2-10 10-16,0 0 4 0,-2 8 3 0,2-8 6 15,0 0-8-15,0 0-13 0,0 0-9 0,0 0-8 16,0 0-4-16,0 0-3 0,0 0-3 0,0 0-2 16,-2-10-10-16,2 10 2 0,6-11-2 0,0 5-2 15,-6 6-1-15,10-13-3 0,-3 5 4 0,2 1-6 16,-1 0 14-16,2 0-14 0,-2 3 10 0,2-3-15 15,0 1 15-15,-2 0-13 0,4 3 6 0,-12 3-7 16,18-4 9-16,-18 4-11 0,21-2 15 0,-21 2-15 16,22 2 2-16,-11 1 1 0,-2 1 2 0,2 2-3 15,0 0 8-15,1 2 1 0,-3-1 9 0,-1 3 6 16,2 1 5-16,-2 1 4 0,-3 2-2 0,0-1 4 16,2 1 9-16,-6 1 2 0,3 0-2 0,-4 0 0 15,0 1-7-15,-4 0-3 0,3-1 1 0,-4-1-1 16,-2 3-7-16,2-1-2 0,-3-1-1 0,-1-2-6 15,1-1 1-15,-2-2-5 0,2 1-1 0,-2-2 0 16,0-2-2-16,-2 1 0 0,0-5-4 0,-1 5 1 16,0-5-4-16,-1-2-8 0,14-1-7 0,-23 0-15 0,11-1-27 15,1-4-44-15,-1-1-56 0,4 1-61 0,-1-2-28 16,1-1-12-16,2-1-5 0,1-1-26 16,1 0-34-16,3-1-106 0,1-1-280 0,1-2-215 15</inkml:trace>
          <inkml:trace contextRef="#ctx0" brushRef="#br0" timeOffset="43297.1789">8096 10668 201 0,'-5'-8'438'0,"2"3"-55"0,3 5-86 0,-10-11-6 0,10 11-85 16,-5-11 7-16,5 11-81 0,-7-8 25 15,7 8-75-15,-6-7 27 0,6 7-57 0,-4-7 34 16,4 7-62-16,0 0 36 0,0 0-46 0,0-10 27 0,0 10-36 16,9-6 36-16,-9 6-47 0,13-4 40 0,-13 4-46 15,17-4 43-15,-17 4-47 0,19-6 43 0,-7 3-43 16,2 1 43-16,-1-3-50 0,-1 3 49 0,3-2-46 15,-3 2 33-15,1 0-28 0,-13 2 40 0,21-2-47 16,-21 2 42-16,15-4-49 0,-15 4 31 0,16-2-75 16,-16 2 3-16,0 0-62 0,15-1-21 0,-15 1-51 15,0 0-71-15,0 0-344 0,0 0-132 0</inkml:trace>
          <inkml:trace contextRef="#ctx0" brushRef="#br0" timeOffset="44300.3403">8514 10694 458 0,'0'0'406'0,"0"0"-115"15,12-6-16-15,-12 6-78 0,0 0 11 0,0 0-67 16,9-5 16-16,-9 5-64 0,0 0 41 0,0 0-44 15,0 0 64-15,9 7-45 0,-9-7 20 0,1 10-13 16,-1-10 37-16,-1 12-31 0,0-3-1 0,-2-1 1 16,2 3-7-16,1 1-1 0,-4 2-8 0,3-1-5 15,-2 1-1-15,-1 1-11 0,-1 0-16 0,4 3-8 16,-5 1-9-16,5-1-10 0,-3 0-7 0,2 0-2 0,-2-1-9 16,4-2-2-16,-1 1-6 0,1-1 2 15,0-1 0-15,0 2-3 0,1-3 6 0,0-1-6 16,3-2 3-16,-3 3 2 0,4-4-3 0,2-1-1 0,-2 0-2 15,2 0 3-15,2-4-8 0,-2 0-4 0,-7-4 1 16,19 5-2-16,-19-5-3 0,22 0 0 0,-11-2 1 16,2-1-3-16,1-1 0 0,-2 0-1 15,1-4 1-15,-1 1-3 0,-1 0 0 0,2-3 4 0,-1-1-6 16,1-2 0-16,-4 2 0 0,0-2-2 0,-1-1 0 16,-3-3-2-16,0 2 0 0,-4-1-8 0,3 0-4 15,-4-3-6-15,-2 0-6 0,0-2-13 0,-4 1-4 16,1 3-3-16,0-4 10 0,-2 5-16 0,-1 1-1 15,-1 0-21-15,1 3 0 0,-2 2-29 0,0 2-2 16,1-1-26-16,-3 2 9 0,2 4-55 0,-1-3 38 16,0 4-50-16,11 2 16 0,-18-2-55 0,18 2-17 15,-19 0-20-15,19 0-112 0,-14 3-225 0,14-3-119 16</inkml:trace>
          <inkml:trace contextRef="#ctx0" brushRef="#br0" timeOffset="44807.1075">8988 10701 441 0,'0'0'377'0,"12"-4"-75"0,-12 4-17 0,9-3-75 16,-9 3 12-16,0 0-70 0,11-6 23 0,-11 6-66 15,0 0 15-15,0 0-66 0,9-4 29 0,-9 4-50 16,0 0 50-16,0 0-7 0,0 0 47 15,9 10-34-15,-9-10 38 0,2 10-1 0,-2-10-11 0,-2 15-11 16,2-6 3-16,-1 0-1 0,-2 3-7 0,3 0-6 16,-2 2-4-16,-2 0 4 0,3 0 11 0,-2 3-16 15,2-1-17-15,-2 2-2 0,-1 2-7 0,0-2-9 16,3 1-4-16,-1 0 9 0,-2 0-19 0,2-3-3 16,0 2-4-16,1-1-5 0,1-3-7 0,0 1 0 15,-2 0 8-15,2-3-19 0,0 4 0 0,2-4-3 16,-2 0 5-16,0-4-7 0,1 4 0 0,1-3 17 15,0-1-16-15,-2-8-2 0,4 14 2 0,-4-14 8 16,3 10-5-16,-3-10 0 0,11 8 11 0,-11-8-19 16,14 3 0-16,-14-3-2 0,14-3 2 0,-14 3-1 15,17-5-2-15,-5-3 20 0,-2 3-22 0,0-2-1 16,0-5 2-16,0 3-1 0,2-6-2 0,-2 3-1 16,-2-5 0-16,2-2 3 0,-4 3-3 0,1-4-4 15,-2 0 3-15,0-3-4 0,-1 3-3 0,-1-4 0 0,-3 4-1 16,0-1-3-16,-3 1-1 0,-1 1-2 15,-1 0-5-15,-1 0-1 0,-1 3-6 0,-3 2-2 16,-2 1-9-16,-1 1-6 0,-2 1-29 0,-2 4-10 0,-1 0-52 16,1 1-19-16,0 4-61 0,-1 0 10 0,1 2-47 15,0 2 10-15,-6 0-71 0,9 4-64 0,-3-4-463 16,1 3-389-16</inkml:trace>
          <inkml:trace contextRef="#ctx0" brushRef="#br0" timeOffset="39584.2353">4629 10603 355 0,'0'0'314'0,"0"0"-63"16,0 0 3-16,-10-2-50 0,10 2 19 0,0 0-56 15,0 0 11-15,0 0-70 0,-11-6 42 0,11 6-55 0,0 0 20 16,0 0-51-16,-7-7 45 0,7 7-41 0,0 0 37 15,0 0-49-15,-11-5 17 0,11 5-42 16,0 0 33-16,-6-6-50 0,6 6 32 0,0 0-8 16,-7-8 34-16,7 8-24 0,0 0 2 0,-6-8-19 0,6 8 46 15,-5-6-30-15,5 6 6 0,-7-7-25 0,7 7 14 16,-9-7-26-16,9 7 22 0,-8-5-19 0,8 5 19 16,-14-7-7-16,14 7-6 0,-13-6-3 0,13 6-9 15,-17-6 4-15,17 6-7 0,-22 0 9 0,13 3-16 16,-2 0 16-16,-5 3-16 0,3-1 8 0,-2 0-14 15,2 3 18-15,-3 2-20 0,2 0 14 0,2 2-14 16,-2 0 17-16,2 0-19 0,5 2 18 0,-4 0-18 16,5-1 16-16,1 0-17 0,-1 0 2 0,5-2 1 15,-3 3-4-15,4-1 6 0,0-2 1 0,0-1-1 16,4 3 3-16,-1-4 0 0,1 1 0 0,2 0 0 16,3-2 1-16,-2 1 1 0,0-4 2 0,4 1 0 15,-1-1-2-15,-2 1 0 0,3-3-2 0,1 1 1 16,0-1 0-16,3-3-2 0,-2 3 3 0,-1-2 1 15,3 2-4-15,-15-3 0 0,25 3 1 0,-12-1-1 16,1 0 1-16,-2 0 3 0,1 1-7 0,-2 1 5 16,1 0-6-16,0 2 5 0,-2 1 1 0,-2-2 0 15,2 2 0-15,-1 3 2 0,-1-1 0 0,-2 0-3 0,0 0 4 16,0 2 1-16,-2 2 6 0,-3-2 4 0,3 2 2 16,-3-1 0-16,-1-2 0 0,0 2 1 15,-1 2 2-15,-3-2-2 0,2 0-4 0,-3 0 9 0,-1-2-5 16,0 3-4-16,1-4-2 0,-2 1 0 0,-2 0-1 15,3-2 1-15,-2 0-3 0,-1-1-1 0,-3-2-2 16,4 0 1-16,-2 0 0 0,10-5 1 0,-21 5-1 16,21-5-3-16,-18 0-1 0,18 0 0 0,-19-8-1 15,9 3 1-15,-1-2-3 0,3 0 1 0,-2-5-1 16,5 1-1-16,-2-2-2 0,2 0 0 0,4-2-4 16,0-1 1-16,1-1-2 0,2-1-3 0,3-1 0 15,2-1-2-15,2 0 1 0,3-1 11 0,1-1-16 16,-1 2 8-16,5-1-10 0,0 4 7 0,0-2-15 15,0 1 17-15,-3 1-17 0,0 4 15 0,-1-1-15 16,-1 3 17-16,-2-2-17 0,-2 5 5 0,1-1-16 16,-3 1 0-16,1 1-35 0,-2 0-2 0,-1 0-37 15,-4 7 35-15,3-10-50 0,-3 10 48 0,0-10-41 16,0 10 25-16,-7-7-41 0,7 7 9 0,-8-4-38 0,8 4-16 16,-14-3-40-16,14 3-48 0,-17 0-336 15,17 0-116-15</inkml:trace>
          <inkml:trace contextRef="#ctx0" brushRef="#br0" timeOffset="39924.9269">4980 10633 523 0,'0'0'358'0,"0"0"-19"15,0 0-99-15,8-4-1 0,-8 4-68 0,0 0 10 16,0 0-71-16,0 0 18 0,0 0-53 0,11-4 24 16,-11 4-13-16,0 0 58 0,5 7-39 0,-5-7 38 15,7 7-12-15,-7-7 7 0,4 13-28 0,-3-6 16 16,3 2-23-16,-3 2 12 0,3 0-25 0,-1 2-16 16,-2 0-3-16,2 2-4 0,-2-1-6 0,0 5-9 15,2-4-10-15,-3 3-5 0,1 0-9 0,-1 1-5 16,1-2-5-16,-1 4-5 0,-1-2 0 0,1-1-4 15,0 1-2-15,0-3 0 0,0 1-7 0,0-1-9 16,0 0-9-16,0-2-23 0,1-1-49 0,-1-2-42 0,0-1-43 16,0-2-17-16,0-8-13 0,4 15-30 15,-4-15-75-15,5 8-93 0,-5-8-379 0,0 0-301 16</inkml:trace>
          <inkml:trace contextRef="#ctx0" brushRef="#br0" timeOffset="40264.3767">5303 10716 34 0,'0'0'422'0,"7"-12"-109"15,-7 12-25-15,5-10-64 0,-5 10-16 0,5-11-51 16,-5 11 23-16,3-7-46 0,-3 7 24 0,4-8-58 16,-4 8 31-16,0 0-57 0,6-9 28 0,-6 9-53 15,0 0 59-15,0 0-61 0,4-7 41 0,-4 7-43 16,0 0 64-16,0 0 43 0,0 0 16 0,6 5-10 15,-6-5 8-15,4 13-31 0,-4-13-1 0,2 16-12 16,-1-7-7-16,0 1-2 0,2 4-8 0,-2-1-18 16,-1 3-12-16,1 0-15 0,2-3-10 0,-2 5-10 15,-1-1-5-15,2-1-7 0,-2 0-5 0,1 3-2 16,1 1-4-16,0-2-5 0,-2-2-4 0,1 5 31 16,2-2-39-16,-3-1 0 0,1-2 4 0,0 1-4 15,-1-1 0-15,0 0-4 0,0-1-5 0,0-1-13 0,0-3-27 16,0 2-40-16,0-2-33 0,1-2-40 0,-1-1-53 15,0-8-52-15,3 16-26 0,-3-16-73 16,0 10-142-16,0-10-353 0,0 0-409 0</inkml:trace>
          <inkml:trace contextRef="#ctx0" brushRef="#br0" timeOffset="40888.2016">5728 10917 146 0,'0'0'437'16,"-4"-8"-95"-16,4 8-42 0,0 0-50 0,0 0-34 15,-5-7-38-15,5 7-38 0,0 0-4 0,-7-10-22 16,7 10-13-16,0 0-17 0,-5-9-11 0,5 9-9 16,-5-6-10-16,5 6 36 0,-3-9-62 0,3 9 41 15,-4-12-62-15,4 12 54 0,0-13-60 0,0 13 47 16,2-16-49-16,0 9 45 0,0-1-46 0,2-2 39 15,-2 1-44-15,2-2 33 0,1 2-37 0,-2 0 45 16,2 0-42-16,1-1 38 0,0 5-43 0,3-4 40 16,-3 3-45-16,2 0 35 0,1-1-29 0,-1 3 32 15,1 0-36-15,-9 4 39 0,14-3-44 0,-14 3 40 16,21 0-35-16,-21 0 40 0,15 4-45 0,-4 2 44 0,-2 1-35 16,-2-1 40-16,2 1-39 0,-1 4 44 15,-1-2-27-15,-2 4 31 0,1-4-27 0,-2 6 7 16,1-4 6-16,-3 3 14 0,-1 1 16 0,2 0-2 0,-3 0 0 15,-4-1 10-15,2-1 6 0,-1 3 3 0,-3-1 11 16,0 2 7-16,-1-2-10 0,-3-1-12 0,2 0-5 16,-2 0-11-16,0-1 9 0,-1 0 0 15,2-4 0-15,-1 0-2 0,-2 2 2 0,4-1-19 0,-1-3-7 16,2 0-5-16,-2-1-3 0,2-1-7 0,2 3-4 16,5-8-2-16,-12 8-2 0,12-8-2 0,-8 8-2 15,8-8 0-15,-6 6 0 0,6-6-5 0,0 0 2 16,-9 7-3-16,9-7 0 0,0 0 3 0,0 0 2 15,0 0-4-15,4 9 1 0,-4-9 1 0,0 0 0 16,19 2-1-16,-19-2 2 0,18 0-3 0,-18 0-1 16,26-2 0-16,-12 1 0 0,3-3 2 0,0 3-1 15,5-2 0-15,-2-1 18 0,2 1-24 0,-2-3-2 16,0 6-1-16,-4-3 2 0,1-1-5 0,-2 2 2 16,0 0-1-16,-3-1-5 0,1 2-7 0,-13 1-8 0,20-3-6 15,-20 3-11-15,17-3-15 0,-17 3-18 16,13-3-22-16,-13 3-32 0,0 0-38 0,16 0-28 15,-16 0-11-15,0 0-11 0,0 0-35 0,0 0-31 0,11-3-94 16,-11 3-348-16,0 0-235 0</inkml:trace>
          <inkml:trace contextRef="#ctx0" brushRef="#br0" timeOffset="41282.3459">6432 10946 440 0,'0'0'384'0,"0"0"-52"0,-8-6-50 16,8 6-37-16,0 0-29 0,-9-7-30 0,9 7-25 15,0 0-28-15,-6-3-18 0,6 3-14 0,0 0-8 16,0 0-5-16,0 0-5 0,0 0-7 0,-6-8-9 15,6 8-13-15,0 0-3 0,0 0-13 0,0 0-4 16,0 0 2-16,9-5-9 0,-9 5 2 0,12-1-3 16,-12 1-4-16,18-3-2 0,-18 3 3 0,22-2-7 15,-8 0 1-15,2 0 1 0,-2 1-1 0,6 1-3 16,-2-2 7-16,1 0 14 0,2 1 4 0,2 0-2 16,-1-3-7-16,-1 3-3 0,-2-2-6 0,-1 3-2 15,2 0-5-15,-5-1 0 0,3-1-7 0,-2 0 1 0,-2 0 0 16,-2 1-1-16,-12 1-3 0,22-1 2 15,-22 1-3-15,18-1-6 0,-18 1-2 0,16 0-15 16,-16 0-14-16,0 0-58 0,16 0-34 0,-16 0-36 0,0 0-73 16,8 3-91-16,-8-3-538 0,0 0-412 0</inkml:trace>
        </inkml:traceGroup>
        <inkml:traceGroup>
          <inkml:annotationXML>
            <emma:emma xmlns:emma="http://www.w3.org/2003/04/emma" version="1.0">
              <emma:interpretation id="{3F56BA41-E9F5-4DCF-92C8-352D4183FA55}" emma:medium="tactile" emma:mode="ink">
                <msink:context xmlns:msink="http://schemas.microsoft.com/ink/2010/main" type="inkWord" rotatedBoundingBox="11191,17712 13921,17631 13946,18454 11216,18536">
                  <msink:destinationLink direction="with" ref="{283D6E34-928A-45D0-B6B7-4AABF5FA4A93}"/>
                  <msink:destinationLink direction="with" ref="{5FC9FA62-360D-4D03-8EEA-959CFE53F207}"/>
                </msink:context>
              </emma:interpretation>
              <emma:one-of disjunction-type="recognition" id="oneOf9">
                <emma:interpretation id="interp41" emma:lang="en-US" emma:confidence="0.5">
                  <emma:literal>-1612</emma:literal>
                </emma:interpretation>
                <emma:interpretation id="interp42" emma:lang="en-US" emma:confidence="0">
                  <emma:literal>5/612</emma:literal>
                </emma:interpretation>
                <emma:interpretation id="interp43" emma:lang="en-US" emma:confidence="0">
                  <emma:literal>7612</emma:literal>
                </emma:interpretation>
                <emma:interpretation id="interp44" emma:lang="en-US" emma:confidence="0">
                  <emma:literal>+612</emma:literal>
                </emma:interpretation>
                <emma:interpretation id="interp45" emma:lang="en-US" emma:confidence="0">
                  <emma:literal>2612</emma:literal>
                </emma:interpretation>
              </emma:one-of>
            </emma:emma>
          </inkml:annotationXML>
          <inkml:trace contextRef="#ctx0" brushRef="#br0" timeOffset="45488.3117">10110 10891 42 0,'0'0'509'0,"0"0"-120"0,0 0-68 16,-16 1-56-16,16-1-32 0,0 0-27 0,0 0-28 16,0 0-19-16,-13 0-25 0,13 0-10 15,0 0-1-15,0 0-10 0,0 0-4 0,0 0-5 16,0 0-15-16,0 0-12 0,0 0-7 0,0 0-11 0,0 0-7 16,0 0-7-16,19 0-3 0,-19 0 1 15,28-1-8-15,-12-1-1 0,2 0-5 0,5-1-7 16,0 2-5-16,4 0-3 0,2-1-1 0,2-1-3 0,3 1 1 15,-2-1-5-15,0-1-4 0,1 4 2 0,-2-1 0 16,-3-1-2-16,-1 0-1 0,-2-1 4 0,-2 3-2 16,-1-2-3-16,-1 2 2 0,-7-2-1 15,3 0 3-15,-1 1-2 0,-3 1 3 0,-13 0-3 0,22-2-4 16,-22 2 6-16,18-1-3 0,-18 1 3 0,15-2-5 16,-15 2-2-16,0 0-2 0,18-1-13 0,-18 1-26 15,0 0-50-15,13-3-55 0,-13 3-28 0,0 0-35 16,0 0-54-16,0 0-82 0,12-3-415 0,-12 3-277 15</inkml:trace>
          <inkml:trace contextRef="#ctx0" brushRef="#br0" timeOffset="45794.1755">10708 10735 351 0,'0'0'427'0,"0"0"-75"0,-1-8-28 15,1 8-106-15,0 0-10 0,-3-8-69 0,3 8 9 16,0 0-62-16,0 0 15 0,0 0-55 0,0 0 35 0,0 0-35 16,0 0 42-16,0 0-53 0,17 5 37 15,-12-1-54-15,3 3 2 0,2 1-7 0,-3 0 1 0,3 2-2 16,-4 1-1-16,5 1-3 0,-1 1-3 16,-1 2-1-16,2-3 1 0,-2 3 4 0,-2 0-1 0,2-1-2 15,-2 1-2-15,-1-2-1 0,0 0 1 0,-1 2-7 16,-3-4 5-16,1 3 1 0,-1-4-3 15,-2 1 2-15,0 0 1 0,-1-1-2 0,-3 0-1 0,-1-1 0 16,-1 2 0-16,-2-3 0 0,-2 1-12 0,-1-2-37 16,-6 1-27-16,-1-1-68 0,1-1-36 0,-3 0-115 15,-1-3-374-15,-1 1-179 0</inkml:trace>
          <inkml:trace contextRef="#ctx0" brushRef="#br0" timeOffset="47881.7393">11170 10441 175 0,'0'0'182'0,"0"0"-22"0,0 0-15 16,0 0 61-16,0 0-3 0,0 0-17 0,0 0-13 15,-8 7-12-15,8-7-17 0,-4 14-8 0,4-14-15 16,-1 16 1-16,0-2 36 0,-2 0-53 0,0 0 39 15,0 6-36-15,1 1 42 0,-2 2-27 0,3 0 2 16,-3 2-14-16,3 5-8 0,0 0 3 0,-3-1-8 16,2 3-8-16,-3 3-8 0,4-4-13 0,-3 0-10 15,4 1-12-15,-2-1-5 0,-2-1 32 0,4 0-59 16,-6 0-4-16,6-4 1 0,-1-2-3 0,0 2 0 16,-2-4 0-16,3 0-3 0,-1-2-2 0,0 1 0 15,-2-5-3-15,3-1-7 0,-1-2-8 0,1-2-11 16,0 0-15-16,0-1-24 0,0-2-50 0,0-8-72 15,1 13-56-15,-1-13-61 0,0 0-108 0,9 6-405 16,-9-6-350-16</inkml:trace>
          <inkml:trace contextRef="#ctx0" brushRef="#br0" timeOffset="46460.8133">11783 10633 233 0,'0'0'296'0,"0"0"-47"0,3-5-43 16,-3 5-18-16,0 0-32 0,0 0-23 15,0-11-17-15,0 11 2 0,0 0-13 0,0 0-7 0,-1-10 0 16,1 10-13-16,0 0-12 0,-6-6-3 0,6 6-3 15,0 0 18-15,-11-7-38 0,11 7 42 0,0 0-53 16,-17-3 42-16,17 3-47 0,-17 0 51 0,17 0-49 16,-23 3 50-16,10 1-28 0,-3-1 32 0,0 4-29 15,-1-1 19-15,1 4-25 0,-3-2 23 0,1 2-20 16,1 1 30-16,-3 2-17 0,2 2 13 0,-1 1-15 16,1 3-6-16,1-3 0 0,0 3-11 0,3 1-6 15,-2-2 2-15,3 3-4 0,0-1-2 0,3 0-5 16,0-2-1-16,5 1-6 0,-2 0 2 0,2 0 4 15,2-1-1-15,1-2-5 0,2 1-1 0,0-2-2 16,4 1-4-16,-2-2 3 0,3-1-8 0,4 2 1 16,-1-2 1-16,-3-3-3 0,6 1-2 0,-1-2-2 15,-1 0-1-15,2-3-1 0,0 0-1 0,1-2 3 0,1-1-5 16,1 0-2-16,-14-3 3 0,21 0-3 16,-21 0 0-16,24-4-1 0,-12 0 1 0,-4-1-3 15,3-1 1-15,-2-2-2 0,1 1 1 0,-5-2-3 16,4-2-2-16,-5-2 0 0,0 2 0 0,2-2-4 0,-6 2-4 15,1-2-1-15,2 1-3 0,-6 1-7 0,2-1-2 16,0 3-11-16,-4 0-10 0,-1 0-9 0,1 3 8 16,-3 1-7-16,8 5-9 0,-16-7-5 0,16 7-17 15,-22 0-24-15,22 0-25 0,-22 2-9 0,9 1-4 16,1 1-3-16,0-1-10 0,2 3-18 0,-2 0-40 16,1-1-74-16,3 0-62 0,-2 2-249 15,10-7-115-15</inkml:trace>
          <inkml:trace contextRef="#ctx0" brushRef="#br0" timeOffset="46824.4136">11979 10695 98 0,'0'0'479'0,"6"-8"-77"16,-6 8-90-16,5-7-17 0,-5 7-80 0,3-7 3 0,-3 7-65 16,0 0 12-16,0 0-57 0,0 0 41 0,0 0-42 15,0 0 26-15,0 0-31 0,0 11 35 16,0-11-17-16,-3 16-10 0,0-8 2 0,1 3 0 0,-2-1-2 16,3 4-4-16,0-1-7 0,-2 3 0 0,1 0 1 15,-2-1-6-15,2 2-15 0,1 0-10 0,-1 4-9 16,-1-4-15-16,-1 0-8 0,4 2-8 15,-4-2 59-15,3-1-80 0,1 1 50 0,-3-1-60 0,1 0 49 16,0-1-64-16,2-2 61 0,-1-2-63 0,-1 5 56 16,0-8-63-16,2 2 64 0,0-1-68 0,0-1 0 15,0-8-7-15,-1 14 39 0,1-14-80 0,-1 12-3 16,1-12-152-16,0 0-82 0,2 8-62 0,-2-8-93 16,0 0-488-16,7-4-544 0</inkml:trace>
          <inkml:trace contextRef="#ctx0" brushRef="#br0" timeOffset="47388.3436">12302 10777 146 0,'0'0'464'0,"2"-8"-105"0,-2 8-62 0,3-9-53 16,-3 9-3-16,3-11-85 0,-3 11 16 0,0-12-57 15,0 12 28-15,3-10-70 0,-3 10 29 16,1-15-52-16,-1 15 31 0,1-11-54 0,-1 11 34 0,5-14-49 16,1 7 32-16,-5 0-42 0,4-2 39 0,2 2-44 15,-2-1 37-15,1 0-49 0,1 0 47 0,2 0-45 16,-1 3 31-16,-2-3-34 0,3 4 41 16,-9 4-43-16,13-7 43 0,-13 7-45 0,17-7 39 0,-17 7-39 15,15-1 44-15,-15 1-43 0,18 1 43 0,-18-1-46 16,19 7 46-16,-9-1-41 0,0-1 41 0,-2 3-36 15,4 0 47-15,-3-1-41 0,-1 6 50 0,-2-4-46 16,3 2 56-16,-5 0-28 0,1 2 16 0,0-1 3 16,-1 2 9-16,-3-1 6 0,1 1 11 0,0 1 14 15,-4 0-4-15,0-1 0 0,-1 0 6 0,-1 2 2 16,-1 1-1-16,-2-3-2 0,-2 1 5 0,3 0 2 16,-5 0-9-16,0-1-4 0,3 1-7 0,-4-1-10 15,2-1 11-15,-1-2-34 0,2 2-7 0,0-5-8 16,2 2-3-16,-3-2-3 0,5-1-2 0,0 1-2 15,1-3-1-15,4-5 1 0,-9 10-3 0,9-10-2 16,-1 9 2-16,1-9-3 0,8 4 0 0,-8-4-4 16,14 1 2-16,-14-1-1 0,19-3-3 0,-3 2 0 15,-2 0 1-15,3-5-4 0,0 4-1 0,5-1 5 0,1-2-7 16,-1 1 5-16,1 0 0 0,-1-4-2 0,2 5 0 16,-5-1 0-16,3 0 4 0,-3 0-5 15,2-1-3-15,-7 2 2 0,3 1-3 0,-5-2-13 0,-1 2-10 16,-11 2-21-16,21-4-39 0,-21 4-40 0,13-3-74 15,-13 3-84-15,0 0-17 0,0 0-48 0,0 0-103 16,0 0-441-16,-13-3-460 0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24.58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4791D6F7-EAED-4E5E-854A-B5CF6AEB281F}" emma:medium="tactile" emma:mode="ink">
          <msink:context xmlns:msink="http://schemas.microsoft.com/ink/2010/main" type="writingRegion" rotatedBoundingBox="8183,12541 11227,11141 11931,12672 8887,14072"/>
        </emma:interpretation>
      </emma:emma>
    </inkml:annotationXML>
    <inkml:traceGroup>
      <inkml:annotationXML>
        <emma:emma xmlns:emma="http://www.w3.org/2003/04/emma" version="1.0">
          <emma:interpretation id="{CD4DBD17-2A4F-4B61-ADA9-B0C832F4DBA2}" emma:medium="tactile" emma:mode="ink">
            <msink:context xmlns:msink="http://schemas.microsoft.com/ink/2010/main" type="paragraph" rotatedBoundingBox="8183,12541 11227,11141 11931,12672 8887,140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385BEE-F449-44BA-8C66-392E3698A50B}" emma:medium="tactile" emma:mode="ink">
              <msink:context xmlns:msink="http://schemas.microsoft.com/ink/2010/main" type="line" rotatedBoundingBox="8183,12541 11227,11141 11636,12030 8592,13431"/>
            </emma:interpretation>
          </emma:emma>
        </inkml:annotationXML>
        <inkml:traceGroup>
          <inkml:annotationXML>
            <emma:emma xmlns:emma="http://www.w3.org/2003/04/emma" version="1.0">
              <emma:interpretation id="{622FEC3C-7641-44A6-B282-E59AD9D4512C}" emma:medium="tactile" emma:mode="ink">
                <msink:context xmlns:msink="http://schemas.microsoft.com/ink/2010/main" type="inkWord" rotatedBoundingBox="8246,12678 9552,12076 9846,12717 8540,13318"/>
              </emma:interpretation>
              <emma:one-of disjunction-type="recognition" id="oneOf0">
                <emma:interpretation id="interp0" emma:lang="en-US" emma:confidence="0.5">
                  <emma:literal>25</emma:literal>
                </emma:interpretation>
                <emma:interpretation id="interp1" emma:lang="en-US" emma:confidence="0">
                  <emma:literal>35</emma:literal>
                </emma:interpretation>
                <emma:interpretation id="interp2" emma:lang="en-US" emma:confidence="0">
                  <emma:literal>125</emma:literal>
                </emma:interpretation>
                <emma:interpretation id="interp3" emma:lang="en-US" emma:confidence="0">
                  <emma:literal>225</emma:literal>
                </emma:interpretation>
                <emma:interpretation id="interp4" emma:lang="en-US" emma:confidence="0">
                  <emma:literal>325</emma:literal>
                </emma:interpretation>
              </emma:one-of>
            </emma:emma>
          </inkml:annotationXML>
          <inkml:trace contextRef="#ctx0" brushRef="#br0">7202 5456 248 0,'0'0'232'0,"-16"-1"-24"0,16 1-12 15,-11-4-14-15,11 4 12 0,0 0-31 0,-13-4 12 16,13 4-44-16,0 0 16 0,-14-3-56 0,14 3 24 16,0 0-51-16,0 0 33 0,-13-2-17 0,13 2-9 15,0 0-14-15,0 0-5 0,0 0-12 0,0 0 0 16,0 0-6-16,-12-3-5 0,12 3-2 0,0 0 4 15,0 0 0-15,0 0 6 0,0 0-7 0,12 3 0 16,-12-3-5-16,15 2 0 0,-15-2-6 0,23 1-35 16,-6-1 51-16,3 0-42 0,0 0 42 0,4 0-44 15,2 0 42-15,1 0-51 0,2 0 48 0,5-1-40 16,1 1 38-16,-1 0-42 0,1 0 39 0,1-2-39 16,1 2 32-16,0 0-36 0,0-2 45 0,-1 2-40 15,-1-1 39-15,0 0-5 0,0-1-3 0,3 2-9 0,-7-2-3 16,4 1 5-16,-2-1-2 0,1-2-4 15,-3 2-3-15,2 0 2 0,-4 0-1 0,4-1-37 16,-7 1 45-16,2-2-41 0,-3 4 46 0,0-3-45 16,0 1 45-16,-2-1-41 0,-1 2 35 0,2-2-29 0,-6 2 38 15,0-1-41-15,1 2 42 0,-2 0-40 0,-3-1 41 16,3-1-34-16,0 2 32 0,-1-2-40 16,-2 1 45-16,-1 1-43 0,2-3 42 0,-2 3-44 0,-13 0 39 15,27 0-30-15,-11-2 39 0,-16 2-29 0,23 0 38 16,-23 0-28-16,23-1 31 0,-23 1-23 0,23-2 26 15,-23 2-19-15,18 0 24 0,-18 0-11 0,16-2 21 16,-16 2-15-16,0 0 18 0,19-1-20 0,-19 1 20 16,0 0-20-16,13-1 16 0,-13 1-18 0,0 0 15 15,0 0-12-15,16 0 2 0,-16 0 4 0,0 0-4 16,0 0 1-16,0 0-3 0,12-1 1 0,-12 1-1 16,0 0-13-16,0 0 2 0,0 0-3 0,0 0-5 15,0 0-7-15,0 0 0 0,13-2-3 0,-13 2-6 16,0 0 4-16,0 0-3 0,0 0-3 0,0 0-4 15,0 0 3-15,0 0-9 0,0 0-12 0,0 0-19 16,0 0-48-16,0 0-69 0,0 0-80 0,8-4-93 16,-8 4-113-16,0 0-500 0,-8-8-516 0</inkml:trace>
          <inkml:trace contextRef="#ctx0" brushRef="#br0" timeOffset="-10680.3802">7783 5262 204 0,'0'0'423'0,"-12"-4"-78"16,12 4-67-16,-14-5-12 0,14 5-40 0,-12-6-24 16,12 6-59-16,-9-9 29 0,9 9-22 0,-9-9-20 15,9 9-14-15,-6-9-16 0,6 9-29 0,-4-12 1 16,4 12-2-16,3-11-8 0,-1 4 1 0,-2 7-2 16,9-11-4-16,-2 6-7 0,-7 5 1 0,13-8 2 0,-7 3-5 15,-6 5-7-15,17-6-12 0,-17 6 9 0,15-3 14 16,-15 3-2-16,17 0 9 0,-17 0 3 15,20 7 7-15,-11-1-2 0,-1 1 2 0,1 3-3 16,-3-2-12-16,1 4 2 0,-2-1 0 0,-3 2 4 0,2 3-6 16,-3-3-3-16,-1 3-6 0,-2-1-9 0,-2 3 0 15,-1 0-5-15,-2-1-4 0,1 0-3 0,-4 1-5 16,-2-1 3-16,0-1-7 0,-1 0 3 0,-2 3 2 16,2-6-1-16,-3 2-4 0,-1-3 1 0,1 0-3 15,0-1-1-15,-3-2 17 0,1 2-24 0,-2-4 17 16,-1-1-23-16,2 1 22 0,-3-2-25 0,0-2 20 15,0 0-23-15,1 0 22 0,1-3-20 0,3 0 16 16,-3-1-20-16,2-3 0 0,-2 0 8 0,4 1-1 16,3-3 3-16,0 0-4 0,1 0 1 0,2-2-4 15,2 1 1-15,-1-1 2 0,4-3 0 0,3 4 0 16,2-3 0-16,0 2-2 0,0 1 0 0,1-2-1 16,4 1 5-16,-2 1-1 0,4-1 0 0,0 0 3 15,-7 8-5-15,13-10-3 0,-4 6-2 0,-1 1 11 0,-8 3 0 16,19-4-1-16,-19 4-2 0,25 0 2 0,-12 1-2 15,-1 2-4-15,1 1 6 0,3 1-2 16,-1 0 1-16,0 4 1 0,2-2 1 0,-3 3-1 0,0-1-5 16,2 0 7-16,-3 2-2 0,2 1-1 0,-2-2-1 15,-1 3 18-15,-1-4-31 0,5 4 4 0,-3-3-40 16,-2 2-21-16,5-3-60 0,-3 2-38 16,-1 0-66-16,3-3-21 0,-1 2-15 0,-2-4-51 0,2-2-61 15,0 2-124-15,-1-4-233 0,3 1-247 0</inkml:trace>
          <inkml:trace contextRef="#ctx0" brushRef="#br0" timeOffset="-9904.2543">8261 5266 539 0,'0'0'430'0,"0"0"-95"16,-12 7-73-16,12-7-23 0,-9 4-33 0,9-4-18 15,-8 6-29-15,8-6-29 0,-6 10-20 0,6-10-7 16,-9 10-10-16,9-10-9 0,-6 11-10 0,6-11-11 16,-6 13-1-16,5-5-8 0,-3 0 3 0,4 0-7 15,-2 0-1-15,1 0 1 0,-3 0-1 0,4 0-6 16,-1 1-13-16,-3-1 3 0,4-8-4 0,0 15-6 16,0-15 0-16,-3 15-3 0,3-15-3 0,-2 12-7 15,2-12 1-15,-1 11 2 0,1-11 2 0,0 8 4 16,0-8 13-16,0 0 8 0,-2 9 5 0,2-9 9 15,0 0 0-15,0 0-9 0,-4 8-10 0,4-8-5 0,0 0-6 16,0 0-7-16,0 0 0 0,0 0-5 16,6-5-2-16,-6 5-3 0,6-7-1 0,-6 7-2 15,5-8 0-15,-5 8 2 0,11-11 1 0,-11 11 4 0,10-8-1 16,-4 2-1-16,-6 6 0 0,13-10 1 0,-6 5 1 16,2 2-8-16,-9 3 6 0,17-8-1 0,-17 8-1 15,14-7-3-15,-14 7 3 0,15-2 0 0,-15 2-4 16,17-2 12-16,-17 2 18 0,18 3 10 0,-18-3-1 15,17 6 1-15,-8-2 1 0,2 0 3 0,-2 3 7 16,-2-2 2-16,3 4 2 0,-4-1 0 0,2 3 1 16,-3-3-3-16,1 2 4 0,-2 1-13 0,-1 1 13 15,1-1-20-15,-3-2 14 0,-1 3-26 0,-1-2 15 16,-1 3-23-16,-3-3 11 0,1 2-21 0,-2 0 19 16,1-2-23-16,-3 0 10 0,-4 3-16 0,2-2 19 15,-2-3-7-15,-1 2-32 0,-2-2 16 0,2 1-33 16,-3-3-55-16,1 0-87 0,-1-5-64 0,0 1-87 15,-1-2-119-15,-1 0-116 0,-3-3-493 0,3-2-676 16</inkml:trace>
          <inkml:trace contextRef="#ctx0" brushRef="#br0" timeOffset="-10401.1988">8241 5303 549 0,'0'0'423'0,"-6"-6"-60"15,6 6-62-15,-6-7-41 0,6 7-35 0,-2-7-22 16,2 7-34-16,0 0-15 0,-4-8-8 0,4 8-23 16,0 0-25-16,0 0-16 0,4-9-15 0,-4 9-29 15,10-6 7-15,-10 6-3 0,20-5-9 0,-9 1 0 0,6 0-12 16,-1 1-2-16,2-1-6 0,0-1-6 0,-3 0 1 16,4 4-3-16,-3-4 5 0,-1 2-6 15,1 1-2-15,-4-1-2 0,4 0-9 0,-16 3-3 0,18-2-14 16,-18 2-43-16,17-5-32 0,-17 5-47 0,0 0-60 15,0 0-98-15,0 0-504 0,0 0-343 0</inkml:trace>
        </inkml:traceGroup>
        <inkml:traceGroup>
          <inkml:annotationXML>
            <emma:emma xmlns:emma="http://www.w3.org/2003/04/emma" version="1.0">
              <emma:interpretation id="{F6F80E44-DAC0-4691-A2A1-051A9D5C00F2}" emma:medium="tactile" emma:mode="ink">
                <msink:context xmlns:msink="http://schemas.microsoft.com/ink/2010/main" type="inkWord" rotatedBoundingBox="9816,11790 11227,11141 11636,12030 10225,12679"/>
              </emma:interpretation>
              <emma:one-of disjunction-type="recognition" id="oneOf1">
                <emma:interpretation id="interp5" emma:lang="en-US" emma:confidence="0.5">
                  <emma:literal>to</emma:literal>
                </emma:interpretation>
                <emma:interpretation id="interp6" emma:lang="en-US" emma:confidence="0">
                  <emma:literal>+26</emma:literal>
                </emma:interpretation>
                <emma:interpretation id="interp7" emma:lang="en-US" emma:confidence="0">
                  <emma:literal>+206</emma:literal>
                </emma:interpretation>
                <emma:interpretation id="interp8" emma:lang="en-US" emma:confidence="0">
                  <emma:literal>+266</emma:literal>
                </emma:interpretation>
                <emma:interpretation id="interp9" emma:lang="en-US" emma:confidence="0">
                  <emma:literal>+286</emma:literal>
                </emma:interpretation>
              </emma:one-of>
            </emma:emma>
          </inkml:annotationXML>
          <inkml:trace contextRef="#ctx0" brushRef="#br0" timeOffset="-7712.0708">9115 4533 415 0,'0'0'421'16,"-2"-9"-66"-16,2 9-53 0,-3-13-40 0,3 13-34 16,-3-8-25-16,3 8-25 0,-4-7-18 0,4 7-14 15,-3-8-12-15,3 8-19 0,0 0-13 0,-7-4-11 16,7 4 2-16,0 0-6 0,-15 4-11 0,15-4-6 16,-15 10 0-16,8-6 6 0,-3 1-5 0,2 0 2 15,-2 5-5-15,-2-5-1 0,5 5-7 0,-8 1-6 16,4-3-5-16,-1 5-10 0,0-2-3 0,1 1-10 0,-1-1 15 15,0 2-22-15,1-2 13 0,-1 2-23 16,1-1 13-16,0 0-18 0,1 0 14 0,1 0-18 16,0-2 11-16,2 1-22 0,-1-2 6 0,-1 1-47 15,3-2-42-15,1 1-58 0,-2-2-48 0,3 1-31 0,4-8-74 16,-6 10-13-16,6-10-91 0,-1 9-384 16,1-9-319-16</inkml:trace>
          <inkml:trace contextRef="#ctx0" brushRef="#br0" timeOffset="-8009.8029">8826 4517 298 0,'0'0'496'0,"0"0"-91"0,-5-8-60 16,5 8-61-16,0 0 3 0,0 0-15 0,0 0-15 16,-1-7-8-16,1 7-21 0,0 0-15 0,0 0-20 15,0 0-23-15,0 0-11 0,0 0-12 0,0 0-15 16,0 0-16-16,0 0-20 0,0 0-20 0,-2-8-15 15,2 8-8-15,0 0 4 0,0 0 35 0,0 0 13 16,12 4 1-16,-12-4-16 0,12 5-10 0,-12-5-14 16,14 6-3-16,-2 1-17 0,-3-3 1 0,-2 1-15 15,5 2 2-15,0 2-12 0,1-2 4 0,0 1-12 16,-4 2 5-16,1-3-12 0,2 3 5 0,-1 0-7 16,1 1 7-16,-2 2-2 0,1-3-2 0,-4 0 2 15,4-2-4-15,-4 3-8 0,0-3-7 0,2-1-21 0,-3 3 8 16,1-3-23-16,-1-1-36 0,0 0-54 0,-1 1-17 15,-5-7-62-15,10 9-27 0,-10-9-43 16,8 8-41-16,-8-8-34 0,5 5-116 0,-5-5-504 0,0 0-573 16</inkml:trace>
          <inkml:trace contextRef="#ctx0" brushRef="#br0" timeOffset="-7052.1397">9476 4342 446 0,'0'0'387'16,"0"0"-96"-16,0 0-10 0,0 0-36 0,0 0-27 16,0-8-28-16,0 8-18 0,0 0-15 0,0 0-25 15,0 0-6-15,-4-7-11 0,4 7-11 0,0 0-5 16,-7-7-10-16,7 7 7 0,0 0-4 0,-3-7-7 0,3 7-6 16,0 0-16-16,-3-13-5 0,3 13-13 15,-1-8-5-15,1 8-3 0,0-9-6 0,0 9-2 16,0-12-5-16,0 12-5 0,2-11-10 0,-2 11 5 15,7-12-3-15,-7 12-7 0,9-9 2 0,-9 9-1 0,11-8-1 16,-11 8-5-16,13-5 3 0,-13 5 0 0,16-3-3 16,-16 3 2-16,14 0-1 0,-14 0 1 15,17 3-7-15,-17-3 6 0,17 9 2 0,-11-3-13 0,3 0 13 16,-2 1 1-16,-1 2-2 0,1 0-4 0,-3 3 4 16,1-1 2-16,-3 1-1 0,1-1 0 0,-2 5 0 15,-1-3 1-15,0 0-4 0,-1 3 7 0,-3-2 0 16,-1 0 1-16,0 3 1 0,-2-3 1 0,0 2 4 15,-3 0 0-15,3-3 3 0,-4 3-2 0,1-5 11 16,-2 4 1-16,1-4 4 0,-2 2 1 0,0-2 4 16,1 2 1-16,-2-5-8 0,4 2 15 0,0-3-19 15,0 2 12-15,2-2-24 0,-1-1 16 0,4 0-22 16,5-6 14-16,-12 9-14 0,12-9 12 0,-11 9-15 16,11-9 13-16,-7 6-17 0,7-6 18 0,-6 7-26 15,6-7 26-15,0 0-18 0,0 0 17 0,0 0-22 16,6 8 4-16,-6-8 1 0,17 0-3 0,-17 0 3 15,23 0 0-15,-7 0-1 0,-2-1-1 0,3 1 3 16,1-2 0-16,3 1-5 0,-2-1 5 0,2 1 1 0,-2 0-1 16,5-1-3-16,-7 0 2 0,3 0-2 15,-5 1 2-15,1-1-3 0,-16 2 0 0,28-2-3 16,-28 2-3-16,19-1-5 0,-19 1-9 0,17-1-18 0,-17 1-40 16,13-2-46-16,-13 2-52 0,0 0-33 0,15-3-20 15,-15 3-54-15,0 0-59 0,0 0-130 0,7-5-248 16,-7 5-229-16</inkml:trace>
          <inkml:trace contextRef="#ctx0" brushRef="#br0" timeOffset="-5966.251">9154 4949 515 0,'0'0'383'15,"-22"-2"-84"-15,22 2-30 0,-17-1-64 0,17 1 2 16,-12-1-49-16,12 1-8 0,0 0-45 0,-12-3-34 0,12 3-5 15,0 0-1-15,0 0-25 0,12-4 8 0,-12 4-17 16,17-2-1-16,-17 2-19 0,24 0 14 0,-7 0-19 16,1 0 11-16,7 0-17 0,1-2 17 15,1 0-17-15,8 2-17 0,1-1 17 0,3 1 14 0,8-5-15 16,-1 2 11-16,6 1-10 0,6-4 8 0,3 3-13 16,-1-2 14-16,0-1-14 0,-1 3 16 0,-10-1-18 15,1 0 14-15,2-3-11 0,-7 2-12 0,2 2 14 16,0-1 15-16,-10 1-17 0,-2-1 15 0,-1 0-11 15,-5 1 8-15,-4 0-15 0,-2 2 16 0,-2-2-14 16,-3 2 16-16,-5-2-15 0,4 1 15 0,-5 1-15 16,-12 1 14-16,22-3-14 0,-22 3 12 0,18-3-17 15,-18 3 9-15,15-2-41 0,-15 2-19 0,0 0-85 16,0 0-26-16,0 0-100 0,0 0-384 0,0 0-165 16</inkml:trace>
          <inkml:trace contextRef="#ctx0" brushRef="#br0" timeOffset="-6420.1244">10232 4282 212 0,'0'0'307'0,"5"-7"-60"0,-5 7-20 0,0 0-42 16,5-9-12-16,-5 9-38 0,0 0-2 0,1-11-13 16,-1 11-5-16,4-7-10 0,-4 7-5 0,0 0-5 15,1-11-16-15,-1 11-10 0,0-9 2 0,0 9 0 0,-1-8 4 16,1 8 0-16,-4-7-4 0,4 7-13 0,0-9-5 15,0 9 2-15,-6-8 3 0,6 8-1 16,-11-8-11-16,11 8 3 0,-9-8-3 0,9 8-7 0,-14-5 1 16,14 5 4-16,-17-3 5 0,17 3-4 0,-18-1 5 15,18 1 1-15,-17-2-11 0,17 2 8 0,-23 3-2 16,11-3 1-16,1 4-5 0,-1-1 5 16,0 1-4-16,1 1-7 0,-1 2 16 0,2-2 7 0,-2 5-4 15,1-1-9-15,-2-1 1 0,1 4-7 0,0 0-5 16,2 2 1-16,-2-3 1 0,5 5-2 0,-3 0-7 15,0-1 4-15,4 2-8 0,-2-1 7 0,3 1-6 16,0 0-3-16,-1-3-2 0,5 2 0 0,0-2-5 16,-2 1-3-16,3-1 4 0,3-1 2 0,-1 0-2 15,0 0-1-15,2 0-2 0,2-4-3 0,-1 0-3 16,4 2 4-16,-1-2 0 0,2 1-1 0,-1-3-1 16,2-2-2-16,0 1-3 0,0-1-4 0,0-1 6 15,0 1-1-15,-11-5 0 0,18 4 0 0,-18-4-1 16,17 2-1-16,-17-2-3 0,14 0 5 0,-14 0-1 15,14-3 0-15,-14 3-3 0,12-3 1 0,-12 3 0 16,6-7-13-16,-6 7 14 0,2-11-1 0,-2 11 0 16,-2-13-4-16,-3 8 1 0,3-3 1 0,-8 3-7 0,4-2 5 15,-4-2-2-15,-2 3-4 0,0 1 1 0,1-1-4 16,-1 1-4-16,-1 0-15 0,1 2-3 16,-3 1-22-16,15 2-26 0,-23-3-36 0,23 3-33 0,-22 1-39 15,22-1-11-15,-24 4-20 0,17-1-31 0,-4 2-57 16,3 2-69-16,8-7-429 0,-14 11-333 0</inkml:trace>
        </inkml:traceGroup>
      </inkml:traceGroup>
      <inkml:traceGroup>
        <inkml:annotationXML>
          <emma:emma xmlns:emma="http://www.w3.org/2003/04/emma" version="1.0">
            <emma:interpretation id="{453FA934-C984-4341-80F0-CFCC05C7DFBA}" emma:medium="tactile" emma:mode="ink">
              <msink:context xmlns:msink="http://schemas.microsoft.com/ink/2010/main" type="line" rotatedBoundingBox="10542,12424 11773,12401 11783,12905 10552,12929">
                <msink:destinationLink direction="with" ref="{A78A7216-F74C-44D3-8E63-5F14DE13EE53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3E2BC60-F304-4515-A2C7-17BABACE9C2C}" emma:medium="tactile" emma:mode="ink">
                <msink:context xmlns:msink="http://schemas.microsoft.com/ink/2010/main" type="inkWord" rotatedBoundingBox="10542,12424 11773,12401 11783,12905 10552,12929"/>
              </emma:interpretation>
              <emma:one-of disjunction-type="recognition" id="oneOf2">
                <emma:interpretation id="interp10" emma:lang="en-US" emma:confidence="0.5">
                  <emma:literal>25.</emma:literal>
                </emma:interpretation>
                <emma:interpretation id="interp11" emma:lang="en-US" emma:confidence="0.5">
                  <emma:literal>25 -</emma:literal>
                </emma:interpretation>
                <emma:interpretation id="interp12" emma:lang="en-US" emma:confidence="0.5">
                  <emma:literal>2 5.</emma:literal>
                </emma:interpretation>
                <emma:interpretation id="interp13" emma:lang="en-US" emma:confidence="0.5">
                  <emma:literal>2. 5</emma:literal>
                </emma:interpretation>
                <emma:interpretation id="interp14" emma:lang="en-US" emma:confidence="0">
                  <emma:literal>2 5</emma:literal>
                </emma:interpretation>
              </emma:one-of>
            </emma:emma>
          </inkml:annotationXML>
          <inkml:trace contextRef="#ctx0" brushRef="#br0" timeOffset="-5259.2756">9568 5290 197 0,'-7'-7'404'0,"7"7"-96"16,-8-7-9-16,8 7-79 0,-3-9-7 0,3 9-24 16,-4-8-22-16,4 8-22 0,-2-11 2 0,2 11-28 15,0-10-23-15,0 10-11 0,3-10-11 0,-3 10-33 16,9-10 14-16,-4 4 4 0,-5 6-3 0,12-8-4 15,-12 8-9-15,14-9-3 0,-14 9-8 0,16-5-3 16,-6 2-6-16,-1-2 8 0,-9 5 3 0,22 0-12 16,-22 0 4-16,22 4-1 0,-9-2 3 0,-1 2 11 15,-1 2 1-15,1-1 2 0,-2 3-7 0,1 0 9 16,-2 1 8-16,1 1 0 0,-3 0 3 0,0 1-2 16,0 2-2-16,-2-2 0 0,-2 3 1 0,-3 2-5 0,1-3-15 15,-2 2 11-15,-1 2-2 0,-3-1-7 0,1 0-8 16,0 1-4-16,-5-1 1 0,1 1-7 15,-2-1-4-15,0-1 0 0,-2 2-1 0,-1-3-4 16,-1 1 0-16,1 0 17 0,-1-4-20 0,0 3 16 0,-5-4-22 16,4 2 17-16,1-4-17 0,-2 1 15 0,-1-2-21 15,4 0 20-15,-2-1-16 0,2-2 16 0,1 0-18 16,-1-2 15-16,13-2-19 0,-20 0 18 0,20 0-17 16,-20-5 14-16,20 5-17 0,-17-5-2 0,11-1 5 15,6 6-1-15,-9-12-3 0,9 12 5 0,-5-13 1 16,5 13 0-16,0-14-2 0,2 5 3 0,1 1 4 15,1 3-6-15,-2-3 5 0,3 2 0 0,1-1 1 16,0 2-3-16,3-1 3 0,-9 6 0 0,13-8-7 16,-13 8 8-16,21-7 0 0,-21 7 1 0,19-1-3 15,-19 1 4-15,24 1 0 0,-9 1-17 0,-2 2 20 16,3 0-1-16,-2 1 0 0,3 1-4 0,-1 1 5 16,3-1-1-16,-3 3-1 0,0 0 1 0,1-1 1 15,0 2-2-15,-3-1 14 0,3 2-16 0,-2-3 13 0,2 2-20 16,-3 0 7-16,-2-1-33 0,3 0-27 15,-2-2-52-15,-1 1-35 0,0-3-32 0,-2 2-48 16,0 0-40-16,2-5-6 0,0 1-66 0,-12-3-454 16,19 4-314-16</inkml:trace>
          <inkml:trace contextRef="#ctx0" brushRef="#br0" timeOffset="-4287.4189">10062 5249 384 0,'0'0'359'0,"0"0"-116"0,0 0-17 16,-12 5-74-16,12-5-12 0,0 0-39 0,0 0 16 15,-9 5-22-15,9-5 23 0,-5 8-40 0,5-8 26 16,-2 9-7-16,2-9 0 0,-4 13-17 0,4-13-5 16,-5 13-6-16,5-4 6 0,0-9-7 0,-3 15-6 15,3-6-14-15,-4 0-4 0,4 0 2 0,0 1 3 16,-1 1-4-16,-2-2-4 0,2 2-3 0,1 0-14 16,0-3 1-16,-1 1-3 0,-1 1-4 0,0 0-4 15,0-1-5-15,2 0 0 0,-1-2-7 0,1-7 7 16,-2 13 0-16,2-13-1 0,-2 13 1 0,2-13 13 15,0 8 9-15,0-8-4 0,0 0 16 0,0 11-1 0,0-11-13 16,0 0-2-16,0 0-2 0,0 0-3 0,0 0-14 16,0 0 0-16,0 0 4 0,12-3-4 0,-12 3 0 15,9-8-2-15,-9 8-2 0,8-11-7 16,-2 6 6-16,-1-2 1 0,2 0-3 0,-2 2-2 0,1-1 4 16,0-1-1-16,3-1 1 0,-3 1-5 0,1 1 0 15,-2 1 4-15,3-1-1 0,-8 6-1 0,10-13 1 16,-10 13-2-16,12-8 0 0,-12 8 1 0,13-6 1 15,-13 6-1-15,11-7 1 0,-11 7-1 0,14-4 2 16,-14 4-5-16,12-1 5 0,-12 1-3 0,0 0 4 16,19 1-2-16,-19-1-4 0,12 4 9 0,-12-4-3 15,14 8 4-15,-14-8 0 0,15 10 1 0,-10-5 3 16,3 3-3-16,-1-3 5 0,0 4 5 0,1-1 0 16,-5-2 7-16,4 2 3 0,-2 2 4 0,0-3-2 15,-3 4 4-15,3-3 2 0,-4 3-4 0,0-4 24 16,3 2-17-16,-4-1 15 0,0 2-23 0,1-3 21 15,-2 1-18-15,1 3 17 0,-1-3-19 0,-3-1 16 16,3 2-26-16,-4 1 16 0,-1-2-22 0,0-1 13 0,1 0-21 16,-3 2 17-16,1-4-25 0,-2 2 19 0,2-1-22 15,-2 0 18-15,-2-3-23 0,11-3 25 16,-15 8-25-16,15-8 22 0,-17 4-22 0,17-4 13 16,-21 3-23-16,21-3 11 0,-17 0-29 0,17 0-22 0,-18-2-52 15,18 2-31-15,-17-4-47 0,7 0-23 0,10 4-13 16,-14-7-21-16,14 7-51 0,-16-8-68 15,16 8-440-15,-7-10-331 0</inkml:trace>
          <inkml:trace contextRef="#ctx0" brushRef="#br0" timeOffset="-4945.3125">10116 5278 250 0,'0'0'396'0,"-5"-8"-101"0,5 8-15 16,-2-5-80-16,2 5 6 0,0 0-37 0,-4-11-33 15,4 11-25-15,0 0-16 0,5-9-19 0,-5 9-9 16,8-4-5-16,-8 4-8 0,14-7-7 0,-14 7-5 15,13-6-2-15,-13 6-8 0,21-5-2 0,-21 5-4 16,19-5-4-16,-7 2-3 0,-1 0-2 0,1 2-3 16,1-2-3-16,-1 1-26 0,0 0 30 0,-12 2-6 15,20-5-2-15,-20 5-2 0,18-2-2 0,-18 2 0 0,17-2-13 16,-17 2 6-16,15-1-47 0,-15 1-57 0,0 0-64 16,13-2-79-16,-13 2-144 0,0 0-147 15,0 0-48-15</inkml:trace>
          <inkml:trace contextRef="#ctx0" brushRef="#br0" timeOffset="-4088.9886">10594 5511 43 0,'0'0'616'16,"21"-2"-182"-16,-21 2-97 0,14-1-76 0,-14 1-52 15,0 0-46-15,15-3-36 0,-15 3-21 0,0 0-70 16,13-2-134-16,-13 2-198 0,0 0-312 0,0 0-121 16</inkml:trace>
        </inkml:traceGroup>
      </inkml:traceGroup>
    </inkml:traceGroup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42.01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01AEA9D0-769F-4430-9ECA-FBE616F690FF}" emma:medium="tactile" emma:mode="ink">
          <msink:context xmlns:msink="http://schemas.microsoft.com/ink/2010/main" type="inkDrawing" rotatedBoundingBox="6438,15290 10613,15494 10570,16389 6394,16185" semanticType="callout" shapeName="Other">
            <msink:sourceLink direction="with" ref="{6F68769D-3975-4CEA-BFD2-A90198CBA3E1}"/>
            <msink:sourceLink direction="with" ref="{95DA81FA-291B-46CA-ACD9-4CAB1EF22560}"/>
          </msink:context>
        </emma:interpretation>
      </emma:emma>
    </inkml:annotationXML>
    <inkml:trace contextRef="#ctx0" brushRef="#br0">9 196 276 0,'0'0'218'16,"0"0"-46"-16,-5-5-36 0,5 5-14 0,0 0-12 0,0 0-10 16,0 0-5-16,-5-6-14 0,5 6-6 15,0 0-9-15,0 0-7 0,0 0 2 0,0 0-2 16,0 0-6-16,0 0-2 0,0 0-3 0,11-5-4 15,-11 5-12-15,13 0 4 0,-13 0-5 0,21 0-4 0,-21 0-4 16,25-1 1-16,-8 0-4 0,-2 1 0 16,1-2 6-16,3 1-2 0,-1-2-5 0,4 3-2 15,-1 0 1-15,1-1-7 0,2-1-7 0,2 0 6 16,-1 0-2-16,1 1 1 0,0-1 20 0,1 1-27 0,-1-1 27 16,2 1-35-16,6-1 31 0,-2 0-23 0,3 0 24 15,-1 1-34-15,1-2 28 0,1 2-31 16,-1-3-7-16,1 2 18 0,3-1-2 0,-1 2 6 0,-1-1-6 15,3 1 2-15,-1 1-3 0,1-2 6 0,0 2-2 16,0-1 1-16,0 1-2 0,7-1 1 0,-7 1 0 16,2 0-3-16,4 0 3 0,-6-2-4 0,0 2 7 15,1 0 27-15,-1-2-36 0,1 0 28 0,-1 2-29 16,0 0 24-16,6-3-33 0,-5 1 10 0,4 2 1 16,1-1 1-16,-1-1-3 0,-5 0 4 0,5 0-1 15,-1 1-5-15,2 0 11 0,-1-1-3 0,2 0-1 16,-2 0 2-16,0 0-1 0,0 1 0 0,-2-3-4 15,4 2 8-15,-2 1 0 0,0-1-2 0,1-2 1 16,0 3-2-16,-3 0-6 0,1-2 0 0,-3 1 36 16,3 1-32-16,2-2 27 0,-6 1-29 0,-3 2-3 15,3-2-2-15,1 0-3 0,-1 1 22 0,0 1-14 16,0-2 1-16,0 2 0 0,0-2 1 0,2 2-3 16,-4-2 2-16,1 2 0 0,1 0 4 0,-2-1-2 0,-1 1 1 15,1 0-2-15,-3 0-1 0,2 0 4 0,-2-1-18 16,2 1 19-16,-4-2 2 0,2 2-3 15,0-1 0-15,-3 1-3 0,0-2 6 0,-3 1 18 16,5-1-25-16,-6 1 29 0,0-1-35 0,-3 0 5 0,3 0-3 16,-1 1 5-16,-3-3-6 0,0 2 6 0,0 1 1 15,-2-2 1-15,0 2-1 0,-4-2 3 0,-1 1-10 16,0-1 3-16,-1 1 6 0,-2 0 3 0,0 1-3 16,-1-2 0-16,-13 3 0 0,18-1-3 0,-18 1-3 15,18-3 5-15,-18 3 5 0,17-1-6 0,-17 1 3 16,0 0 0-16,17-2-3 0,-17 2 5 0,0 0 7 15,13-1 2-15,-13 1-2 0,0 0 5 0,0 0-3 16,15-2-1-16,-15 2 2 0,0 0 2 0,0 0 0 16,0 0 31-16,0 0-42 0,16-3 39 0,-16 3-48 15,0 0 39-15,0 0-48 0,0 0 45 0,0 0-18 16,0 0 42-16,12 3-46 0,-12-3 37 0,0 0-41 16,6 5 32-16,-6-5-28 0,0 0 42 0,5 8-41 15,-5-8 38-15,5 8-24 0,-5-8 39 0,3 10-18 16,-3-10 33-16,5 14-27 0,-5-14 18 0,4 16-26 0,-3-8 10 15,1 1-19-15,-1 1 22 0,1 3-8 16,0 1 13-16,-2-3-16 0,1 5 7 0,2-2-3 16,-3 1 16-16,1 1-12 0,0 3 8 0,-1-3-6 0,0 5-4 15,0 1-3-15,0-1 0 0,0 0-2 0,0 1-1 16,0 0 2-16,-1 1-12 0,0 0 5 0,1 1-7 16,0-1-3-16,0 1-10 0,-3-2 4 15,2 2-12-15,1 0 5 0,0-3-6 0,0 2-4 0,0-2 0 16,-2 2-2-16,2-3-3 0,-2 0-1 0,2 2-1 15,-1-4 1-15,1 1-2 0,0-2-2 0,0-2 5 16,0 2-2-16,0-3-1 0,0-1 0 0,0 1 0 16,-2-4 0-16,2 0-2 0,0 0 3 0,0-10-1 15,0 14-1-15,0-14-5 0,0 14 4 0,0-14-14 16,0 13-8-16,0-13-24 0,0 0-72 0,0 10-106 16,0-10-21-16,0 0-69 0,0 0-62 0,0 0-96 15,0 0-388-15,-11-3-411 0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6:08.16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8A08B9-59CA-451A-A8D2-717A66249EB6}" emma:medium="tactile" emma:mode="ink">
          <msink:context xmlns:msink="http://schemas.microsoft.com/ink/2010/main" type="inkDrawing" rotatedBoundingBox="10044,11125 10080,11114 10082,11119 10046,11130" shapeName="Other"/>
        </emma:interpretation>
      </emma:emma>
    </inkml:annotationXML>
    <inkml:trace contextRef="#ctx0" brushRef="#br0">0 11 227 0,'0'0'305'16,"0"0"-49"-16,0 0-51 0,0 0 4 0,0 0-50 0,0 0 1 15,0 0-45-15,0 0 4 0,0 0-48 0,0 0 11 16,6-7-36-16,-6 7 17 0,0 0-35 16,0 0 19-16,0 0-37 0,0 0 26 0,0 0-35 15,0 0 26-15,0 0-32 0,0 0 25 0,0 0-28 0,0 0 26 16,0 0-34-16,0 0 33 0,0 0-48 0,0 0 50 16,0 0-26-16,0 0 23 0,0 0-27 0,0 0 29 15,0 0-64-15,0 0-54 0,18-4-60 0,-18 4-74 16,12-1-284-16,-12 1-19 0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44.05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B0EB3DB8-9BC1-4E84-9292-333BFACF872C}" emma:medium="tactile" emma:mode="ink">
          <msink:context xmlns:msink="http://schemas.microsoft.com/ink/2010/main" type="writingRegion" rotatedBoundingBox="10497,16320 10566,16320 10566,16660 10497,16660"/>
        </emma:interpretation>
      </emma:emma>
    </inkml:annotationXML>
    <inkml:traceGroup>
      <inkml:annotationXML>
        <emma:emma xmlns:emma="http://www.w3.org/2003/04/emma" version="1.0">
          <emma:interpretation id="{E918CE9F-1BD1-4C1E-9D2B-6B3AFDF41A0F}" emma:medium="tactile" emma:mode="ink">
            <msink:context xmlns:msink="http://schemas.microsoft.com/ink/2010/main" type="paragraph" rotatedBoundingBox="10497,16320 10566,16320 10566,16660 10497,166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B56902-DEC1-49AD-8806-BDDFC75D536B}" emma:medium="tactile" emma:mode="ink">
              <msink:context xmlns:msink="http://schemas.microsoft.com/ink/2010/main" type="line" rotatedBoundingBox="10497,16320 10566,16320 10566,16660 10497,16660"/>
            </emma:interpretation>
          </emma:emma>
        </inkml:annotationXML>
        <inkml:traceGroup>
          <inkml:annotationXML>
            <emma:emma xmlns:emma="http://www.w3.org/2003/04/emma" version="1.0">
              <emma:interpretation id="{95DA81FA-291B-46CA-ACD9-4CAB1EF22560}" emma:medium="tactile" emma:mode="ink">
                <msink:context xmlns:msink="http://schemas.microsoft.com/ink/2010/main" type="inkWord" rotatedBoundingBox="10497,16320 10566,16320 10566,16660 10497,16660">
                  <msink:destinationLink direction="with" ref="{01AEA9D0-769F-4430-9ECA-FBE616F690FF}"/>
                </msink:context>
              </emma:interpretation>
              <emma:one-of disjunction-type="recognition" id="oneOf0">
                <emma:interpretation id="interp0" emma:lang="en-US" emma:confidence="0.5">
                  <emma:literal>,</emma:literal>
                </emma:interpretation>
                <emma:interpretation id="interp1" emma:lang="en-US" emma:confidence="0">
                  <emma:literal>.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/</emma:literal>
                </emma:interpretation>
              </emma:one-of>
            </emma:emma>
          </inkml:annotationXML>
          <inkml:trace contextRef="#ctx0" brushRef="#br0">69 0 275 0,'0'0'243'15,"0"0"-39"-15,0 0-35 0,0 0-10 0,0 0-6 16,0 0-12-16,0 0-11 0,0 0-9 15,0 0-18-15,0 0-2 0,0 0-9 0,0 0-14 0,-6 3-1 16,6-3-7-16,0 0-8 0,-3 12-6 0,3-12-8 16,-2 10 3-16,2-10-5 0,-3 13-1 0,3-13-2 15,-4 13-4-15,3-1-5 0,-3-2-2 0,2 1-10 16,-2 0-3-16,2 1-3 0,-2-1-1 0,3 2-4 16,-3-3 1-16,3 1-4 0,-4 3 29 0,5-4-36 15,-3 1 36-15,-1 0-45 0,3 1 36 0,-2-3-41 16,2 2 32-16,0-4-35 0,0 4 42 0,-2-4-41 15,3 1 38-15,0-8-38 0,-1 16 41 0,1-16-46 16,-2 12 33-16,2-12-34 0,-3 11 43 0,3-11-39 16,0 9 39-16,0-9-43 0,0 0 42 0,0 12-47 15,0-12 47-15,0 0-37 0,0 9 37 0,0-9-41 16,0 0 35-16,0 0-39 0,0 0 36 0,0 8-34 16,0-8 43-16,0 0-45 0,0 0 38 0,0 0-36 15,0 0 37-15,0 0-53 0,0 0 27 0,0 0-61 0,0 0-25 16,0 0-47-16,0 0-69 0,0 0-88 15,0 0-292-15,0 0-106 0</inkml:trace>
        </inkml:traceGroup>
      </inkml:traceGroup>
    </inkml:traceGroup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3:43.605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9E5CB7BB-4A95-4E12-81AE-299DD7D4617B}" emma:medium="tactile" emma:mode="ink">
          <msink:context xmlns:msink="http://schemas.microsoft.com/ink/2010/main" type="inkDrawing" rotatedBoundingBox="6389,16761 10525,16598 10528,16676 6392,16840" semanticType="underline" shapeName="Other">
            <msink:sourceLink direction="with" ref="{6F68769D-3975-4CEA-BFD2-A90198CBA3E1}"/>
          </msink:context>
        </emma:interpretation>
      </emma:emma>
    </inkml:annotationXML>
    <inkml:trace contextRef="#ctx0" brushRef="#br0">30 230 259 0,'0'0'226'0,"0"0"-38"16,-7-5-40-16,7 5-15 0,0 0-5 15,-9-6-24-15,9 6 6 0,0 0-14 0,0 0-4 16,-8-6-10-16,8 6-12 0,0 0-10 0,0 0-15 16,0 0 18-16,-7-5-19 0,7 5 16 0,0 0-23 0,0 0 19 15,0 0-23-15,0 0 15 0,0 0-23 0,0 0 29 16,0 0-25-16,0 0 27 0,0 0-28 15,0 0 24-15,0 0-38 0,11-3 32 0,-11 3-38 0,0 0 32 16,19 0-38-16,-19 0 35 0,17 0-42 0,-17 0 44 16,27 0-33-16,-13 0 34 0,3 0-42 0,0 0 36 15,4 0-39-15,-2 0 38 0,4 0-45 0,2 0 42 16,1 0-39-16,2-3 37 0,-2 3-42 0,5 0 37 16,0 0-42-16,4-1 13 0,-1 1-3 0,1 0 36 15,1-2-39-15,2 2 37 0,-2-1-40 0,3 1 39 16,-4 0-45-16,4-2 46 0,-3 1-43 0,4-3 42 15,-1 4-38-15,-3-2 34 0,4 2-45 0,-1 0 45 16,-2-1-39-16,2 1 41 0,1-4-41 0,-1 4 40 16,-3-3-38-16,5 3 37 0,-3-3-38 0,-1 0 44 15,1 2-41-15,0-1 44 0,1-1-35 0,-3 1 46 16,3 0-47-16,-3-1 41 0,2-1-38 0,-2 4 36 16,-2-1-45-16,0-3 44 0,4 2-51 0,-7 0 47 15,4 0-43-15,-1 0 26 0,-5 0-21 0,1 1 39 0,-1 1-44 16,-1-2 45-16,1 2-50 0,-2 0 47 15,1-2-44-15,-3 2 44 0,3 0-46 0,-1 0 44 16,-1-2-49-16,3 2 45 0,-3 0-36 0,0 0 31 16,1 0-33-16,-3 0 42 0,4 0-39 0,-4 0 43 0,3 0-46 15,-2 0 43-15,2 0-44 0,-2 2 47 0,2-2-50 16,-3 0 46-16,2 0-45 0,0 0 43 0,-2 0-41 16,-1 0 33-16,0 2-30 0,-1-2 40 0,0 0-43 15,-4 0 41-15,3 0-39 0,-2 0 42 0,-1 0-44 16,1 0 42-16,0 0-42 0,0 0 41 0,-2 0-46 15,1-2 48-15,3 2-43 0,-3 0 34 0,0-2-37 16,3 2 49-16,-3-1-48 0,2-1 45 0,-4 2-45 16,5-3 47-16,-5 3-46 0,4-1 43 0,-2 1-44 15,-1-2 45-15,4 2-48 0,-3-2 49 0,0 1-48 16,0 1 38-16,-1-2-34 0,1 2 44 0,3-1-44 16,-3 1 42-16,-1-2-44 0,2 2 43 0,-3 0-41 15,2-3 42-15,-1 3-42 0,1 2 43 0,-1-4-48 16,-2 2 48-16,-1 0-49 0,3-2 42 0,-1 0-37 15,-3 1 49-15,2-1-47 0,-2 1 54 0,3-1-41 16,-2 2 48-16,-2-1-45 0,3-1 41 0,-2 0-44 16,1 1 39-16,-1-1-49 0,0 1 49 0,0-1-37 15,1 1 32-15,-1-1-42 0,0 0 36 0,-13 2-37 0,26 0 36 16,-26 0-38-16,22-3 42 0,-10 1-38 16,-12 2 37-16,19-1-33 0,-19 1 36 0,21-4-39 15,-21 4 41-15,19-1-26 0,-19 1 22 0,19-2-26 0,-19 2 28 16,20-1-27-16,-20 1 21 0,20-2-16 0,-20 2 16 15,18-3-25-15,-18 3 25 0,20-1-29 0,-20 1 29 16,19-4-29-16,-19 4 23 0,22 0-21 0,-22 0 23 16,19-3-20-16,-19 3 24 0,22-4-25 0,-22 4 18 15,18-1-16-15,-18 1 19 0,21-2-19 0,-21 2 16 16,19-1-20-16,-19 1 19 0,17-2-23 0,-17 2 21 16,18-1-16-16,-18 1 21 0,17-3-19 0,-17 3 25 15,17 0-6-15,-17 0 22 0,17 0-11 0,-17 0 16 16,15-1-19-16,-15 1-1 0,14-2-2 0,-14 2-1 15,15-2-4-15,-15 2 0 0,0 0-4 0,18-2-2 16,-18 2-2-16,0 0-6 0,17-1 5 0,-17 1-2 16,0 0-2-16,14-2 0 0,-14 2 2 0,0 0-3 15,0 0 3-15,14-2-5 0,-14 2 1 0,0 0 5 16,0 0-4-16,0 0 3 0,14-2-5 0,-14 2 2 16,0 0-1-16,0 0-2 0,0 0 5 0,0 0-5 15,0 0 0-15,12-2 4 0,-12 2-4 0,0 0 4 16,0 0-2-16,0 0-1 0,15-1 1 0,-15 1-1 15,0 0-2-15,0 0 3 0,13 0-2 0,-13 0 4 0,0 0-1 16,13-1-6-16,-13 1 3 0,0 0-2 16,0 0 2-16,16-2 0 0,-16 2 9 0,0 0-5 15,0 0 0-15,0 0 8 0,13-1 11 0,-13 1 9 0,0 0 1 16,0 0 5-16,0 0-7 0,0 0-5 0,0 0-4 16,0 0-2-16,14-3-4 0,-14 3 0 0,0 0 0 15,0 0-8-15,0 0-3 0,0 0-3 0,0 0 2 16,0 0-1-16,0 0 0 0,0 0 4 0,0 0-7 15,0 0-2-15,0 0 3 0,9-1-7 0,-9 1 1 16,0 0-6-16,0 0 7 0,0 0-15 0,0 0-35 16,0 0-93-16,0 0-38 0,0 0-71 0,0 0-41 15,4-9-58-15,-4 9-84 0,0 0-323 0,0-11-277 16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10.056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283D6E34-928A-45D0-B6B7-4AABF5FA4A93}" emma:medium="tactile" emma:mode="ink">
          <msink:context xmlns:msink="http://schemas.microsoft.com/ink/2010/main" type="inkDrawing" rotatedBoundingBox="12538,17032 14666,17551 14405,18620 12277,18101" semanticType="callout" shapeName="Other">
            <msink:sourceLink direction="with" ref="{3F56BA41-E9F5-4DCF-92C8-352D4183FA55}"/>
            <msink:sourceLink direction="with" ref="{4C29FB33-0B6E-4A9C-9E74-35DF6C2B4C29}"/>
          </msink:context>
        </emma:interpretation>
      </emma:emma>
    </inkml:annotationXML>
    <inkml:trace contextRef="#ctx0" brushRef="#br0">-6 235 282 0,'0'-10'275'0,"0"10"-55"0,0-12-59 0,0 12-25 16,2-16-29-16,-2 16-21 0,5-12-18 0,0 4-18 16,5 3-10-16,2-3-6 0,1 2-5 0,5-2-9 15,3 3-3-15,3-3-28 0,9 0 23 0,3 1-26 16,8-2 28-16,3 2-29 0,9 2 23 0,5-3-17 15,5 3 22-15,0-2-26 0,8 3 29 0,0 0-24 16,1 0 17-16,1 0-17 0,3 4 20 0,-1-1-24 16,2-3 23-16,-5 2-23 0,3 1 24 0,-7 1-27 15,-1-3 30-15,-2 2-29 0,-4-2 28 0,-12 2-25 16,-2-1 28-16,-3-2-2 0,-8 2 41 0,-3 1-11 16,-1-5 33-16,-3 5-1 0,-7-2-2 0,-1 0 1 15,-2 0-5-15,2 0 2 0,-8 0-3 0,1 2-6 16,-1-2-1-16,-2 1-2 0,-2 0-2 0,-12 2-9 0,20-1 1 15,-20 1-1-15,17-4 12 0,-17 4 4 0,14-2-3 16,-14 2-3-16,0 0-1 0,17-3-10 16,-17 3-5-16,0 0-14 0,0 0 2 0,17 2 0 0,-17-2 14 15,0 0 22-15,5 7-8 0,-5-7 11 0,0 10 6 16,0-10-6-16,0 15 8 0,0-6 4 0,-1 2 11 16,1 2 0-16,0 1 15 0,0 4-1 15,0-1 0-15,0 4-2 0,0 1-8 0,-3 1-20 0,3 2 1 16,0 3 16-16,0 2-23 0,-1 3-2 0,1 0-3 15,0 1-4-15,0 3-9 0,0 0-7 0,0 4 8 16,-1 1-25-16,1-5-2 0,0 0-7 0,0-2 0 16,0 1-6-16,0 1-1 0,0-3 14 0,1 1-20 15,-1-4-4-15,0 2 4 0,0-2-5 0,1-6 2 16,-1 0-2-16,3-1 16 0,-3-1-24 0,0-2 8 16,1-1-6-16,0-6 5 0,-1 3-4 0,0-2-2 15,0-3 11-15,0 0-37 0,0-1-20 0,0-1-34 16,0-10-47-16,0 14-91 0,0-14-121 0,-2 11-36 15,2-11-56-15,-9 7-86 0,9-7-427 0,-12 1-532 16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10.579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5FC9FA62-360D-4D03-8EEA-959CFE53F207}" emma:medium="tactile" emma:mode="ink">
          <msink:context xmlns:msink="http://schemas.microsoft.com/ink/2010/main" type="inkDrawing" rotatedBoundingBox="12215,18816 14211,18595 14216,18640 12220,18861" semanticType="underline" shapeName="Other">
            <msink:sourceLink direction="with" ref="{3F56BA41-E9F5-4DCF-92C8-352D4183FA55}"/>
          </msink:context>
        </emma:interpretation>
      </emma:emma>
    </inkml:annotationXML>
    <inkml:trace contextRef="#ctx0" brushRef="#br0">19 244 415 0,'0'0'344'0,"0"0"-56"0,-10-4-38 16,10 4-37-16,0 0-34 0,0 0-14 0,-10-4-24 16,10 4-16-16,0 0-18 0,0 0-17 0,0 0-23 15,8-8-8-15,-8 8-14 0,18-7-2 0,-5 2-8 16,5 1-4-16,3-1-7 0,3 2-5 0,9-4-4 16,4 1 0-16,7-2-5 0,4 3 0 0,10-3-3 15,5-1-1-15,0 1 7 0,4 0-9 0,3 2-7 16,-1-1 4-16,1-2-1 0,1-1 5 0,1 5-1 15,-2-3-3-15,3 3-1 0,-2-3-3 0,-1 0 5 16,-3 4-3-16,-2-2 2 0,-2 0-2 0,1-1 3 0,-8 2-3 16,-5 1-3-16,-4-2 4 0,-5 3 0 0,-4-3 0 15,-2 4 0-15,-2-3 2 0,-2 3 4 16,-6-1-6-16,-3 0 26 0,3 2 15 0,-7-3-3 16,2 2 2-16,-5 1-8 0,-1-1 0 0,2 1-7 0,-17 1-1 15,25-3-11-15,-25 3 3 0,18-2 1 0,-18 2-3 16,15-1-5-16,-15 1 1 0,16-1 0 0,-16 1-7 15,0 0 0-15,11 2-4 0,-11-2-21 0,0 0-60 16,0 0-63-16,2 8-103 0,-2-8-72 0,0 0-400 16,-8 7-225-16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12.91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AFB2B894-B4E6-4132-8835-898B263467A0}" emma:medium="tactile" emma:mode="ink">
          <msink:context xmlns:msink="http://schemas.microsoft.com/ink/2010/main" type="inkDrawing" rotatedBoundingBox="523,6136 3710,4884 3818,5159 631,6410" semanticType="callout" shapeName="Other">
            <msink:sourceLink direction="with" ref="{9E4BC914-A6B6-4574-8C98-CADC5961A1D8}"/>
            <msink:sourceLink direction="with" ref="{BF836823-A3EB-470D-AD4F-8318A0CA7A11}"/>
          </msink:context>
        </emma:interpretation>
      </emma:emma>
    </inkml:annotationXML>
    <inkml:trace contextRef="#ctx0" brushRef="#br0">16 1222 139 0,'-4'-7'527'0,"3"0"-150"0,-3-1-83 16,3-1-65-16,1 2-38 0,0 7-27 0,0-17 6 16,0 17-10-16,0-12-9 0,0 12-11 0,-1-12 4 15,1 12-6-15,0-8-6 0,0 8-6 0,-2-11-8 16,2 11-6-16,0 0-11 0,0-8-5 0,0 8-12 15,0 0-16-15,0 0-7 0,-4-9-12 0,4 9-8 16,0 0-3-16,0 0 71 0,0 0 24 0,0 0-10 16,13 8-13-16,-13-8-10 0,16 9 0 0,-8 2-2 15,2-4-23-15,2 1 11 0,-2 2-18 0,5 1 1 16,-3 1-19-16,1-1 11 0,-1 2-19 0,1-2 10 16,1 0-10-16,-1 0 4 0,0 0-15 0,-3-2 9 15,2-2-12-15,-1 1 12 0,1 0-4 0,1-4 8 16,3 0 1-16,2-1 1 0,8-3-4 0,3-7-14 15,11-3 8-15,12-7-17 0,6-4 7 0,16-10-17 16,8-7 9-16,6-4-14 0,24-17 9 0,6-4-18 0,12-3 10 16,3-4 4-16,5-2 2 0,2 1-15 15,1-2 8-15,0 3-8 0,-2 5 9 0,-2 2 0 16,-5 5 1-16,-5 5-1 0,-8 3-1 0,-25 13 0 0,-6 2 2 16,-5 4 1-16,-10 5-6 0,-14 6 11 0,-7 0 8 15,-6 3 22-15,-9 3 25 0,-9 4 18 0,-1-1 8 16,-6 4 5-16,0-1 2 0,-4 3-11 15,1 0-6-15,-7-3-2 0,1 3-7 0,0 3-9 0,-1-2 1 16,-11 4-18-16,16-7-5 0,-16 7-12 0,13-6-2 16,-13 6-11-16,11-3 0 0,-11 3-4 0,11-5-5 15,-11 5-1-15,0 0-2 0,13-2-2 0,-13 2-8 16,0 0-8-16,9-5-24 0,-9 5-25 0,0 0-41 16,0 0-54-16,9-3-51 0,-9 3-49 0,0 0-60 15,0 0-68-15,0 0-123 0,0 0-16 0,0 0-176 16,0 0-469-16,0 0-781 0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54:10.73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ED577A0C-D343-47A3-A3EA-1AE766C019D5}" emma:medium="tactile" emma:mode="ink">
          <msink:context xmlns:msink="http://schemas.microsoft.com/ink/2010/main" type="writingRegion" rotatedBoundingBox="14117,18514 14482,17033 14937,17145 14572,18626"/>
        </emma:interpretation>
      </emma:emma>
    </inkml:annotationXML>
    <inkml:traceGroup>
      <inkml:annotationXML>
        <emma:emma xmlns:emma="http://www.w3.org/2003/04/emma" version="1.0">
          <emma:interpretation id="{16EC8B51-DF44-451D-A736-556E3893C879}" emma:medium="tactile" emma:mode="ink">
            <msink:context xmlns:msink="http://schemas.microsoft.com/ink/2010/main" type="paragraph" rotatedBoundingBox="14117,18514 14482,17033 14937,17145 14572,186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859071C-B19F-4717-B634-DFF800942E87}" emma:medium="tactile" emma:mode="ink">
              <msink:context xmlns:msink="http://schemas.microsoft.com/ink/2010/main" type="line" rotatedBoundingBox="14117,18514 14482,17033 14937,17145 14572,18626"/>
            </emma:interpretation>
          </emma:emma>
        </inkml:annotationXML>
        <inkml:traceGroup>
          <inkml:annotationXML>
            <emma:emma xmlns:emma="http://www.w3.org/2003/04/emma" version="1.0">
              <emma:interpretation id="{4C29FB33-0B6E-4A9C-9E74-35DF6C2B4C29}" emma:medium="tactile" emma:mode="ink">
                <msink:context xmlns:msink="http://schemas.microsoft.com/ink/2010/main" type="inkWord" rotatedBoundingBox="14344,18570 14371,18461 14387,18465 14360,18574">
                  <msink:destinationLink direction="with" ref="{283D6E34-928A-45D0-B6B7-4AABF5FA4A93}"/>
                </msink:context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_</emma:literal>
                </emma:interpretation>
                <emma:interpretation id="interp2" emma:lang="en-US" emma:confidence="0">
                  <emma:literal>.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13225 11332 595 0,'0'0'415'16,"9"-10"-89"-16,-9 10-73 0,8-11-51 0,-8 11-41 16,5-13-22-16,-4 6-49 0,-1-3-68 0,3 2-101 15,-6-4-91-15,3 2-175 0,0-4-160 0,0-1 2 16</inkml:trace>
        </inkml:traceGroup>
        <inkml:traceGroup>
          <inkml:annotationXML>
            <emma:emma xmlns:emma="http://www.w3.org/2003/04/emma" version="1.0">
              <emma:interpretation id="{1AF93113-243C-420F-8B97-3F3FC3CC3D33}" emma:medium="tactile" emma:mode="ink">
                <msink:context xmlns:msink="http://schemas.microsoft.com/ink/2010/main" type="inkWord" rotatedBoundingBox="14388,17414 14482,17033 14937,17145 14843,17526"/>
              </emma:interpretation>
              <emma:one-of disjunction-type="recognition" id="oneOf1">
                <emma:interpretation id="interp5" emma:lang="en-US" emma:confidence="0.5">
                  <emma:literal>&amp;</emma:literal>
                </emma:interpretation>
                <emma:interpretation id="interp6" emma:lang="en-US" emma:confidence="0">
                  <emma:literal>*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#</emma:literal>
                </emma:interpretation>
                <emma:interpretation id="interp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878.2148">13424 10215 498 0,'0'0'408'0,"0"0"-58"0,0 0-64 15,0 0-36-15,1-8-31 0,-1 8-39 0,0 0-7 16,0 0-32-16,3-10-7 0,-3 10-16 0,0 0-6 16,3-10-8-16,-3 10-7 0,0-7-14 0,0 7-7 15,5-11 7-15,-5 11 1 0,4-14-8 0,-4 14-9 16,3-15-3-16,1 8-14 0,-2-2 6 0,3 1-7 16,-3-2-4-16,1-1-5 0,2 0-11 0,-1-2 1 15,-2 2-10-15,2-2-1 0,-1 1 2 0,2-1 10 16,-1-2 12-16,-3-1-12 0,3 2 2 0,-1 0-13 15,0-1 9-15,-1 0-8 0,2 1 22 0,-2 0 8 16,1 4 11-16,-2-1-8 0,0 1-9 0,1 3-9 16,0-3 1-16,-2 10-16 0,3-13-1 0,-3 13-13 15,2-10 4-15,-2 10-4 0,0 0 4 0,0 0-3 16,0 0 9-16,9 5-2 0,-9-5 11 0,3 12-1 0,-1-4 7 16,-2 4-4-16,2-2-7 0,0 4 2 15,-1-1-2-15,3 1-5 0,-2 0-3 0,-1 1 2 16,3 0-5-16,-3 0-3 0,0 0 0 0,2-3-1 0,-1 2-3 15,-2-1 1-15,4-1 4 0,-4 0-7 0,2-2 0 16,-2 0 2-16,1-1 1 0,1-2-4 0,-2-7 0 16,2 15 4-16,-2-15-1 0,1 13 0 0,-1-13 1 15,0 8 2-15,0-8-5 0,0 0 0 0,-3 9 1 16,3-9-5-16,0 0 0 0,-15 3-2 0,15-3 2 16,-15-2-4-16,15 2 0 0,-18-1 7 0,18 1-4 15,-20-6-1-15,9 3 0 0,-3 0 1 0,1-1 0 16,1 3 0-16,-1-5 3 0,-1 3-3 0,1-1 3 15,1 0 0-15,-2-2 3 0,1 3-12 0,1-1 11 16,1 1 5-16,3-1-5 0,8 4-2 0,-17-7 0 16,17 7 0-16,-15-6-7 0,15 6-4 0,-8-5-1 15,8 5-7-15,-4-8 1 0,4 8 0 0,5-8 6 16,-5 8-2-16,13-8-3 0,-4 4-1 0,3-1 2 16,-1 1 3-16,2 0-1 0,3-1 2 0,-2 3 0 15,2-3 2-15,1 2 2 0,4-1-2 0,-3 3 4 16,-2-5 0-16,4 4 4 0,-4 1-2 0,5-1 1 15,-6 2 4-15,4-5-3 0,-2 5 3 0,-3-3 0 0,3 2-1 16,0-1 0-16,-4 1-1 0,2 1 2 0,-15 0-2 16,23-1 0-16,-23 1 0 0,18-2 2 0,-18 2-2 15,17 0-5-15,-17 0-4 0,0 0 3 16,18 0 2-16,-18 0 0 0,0 0 0 0,9 7 2 0,-9-7 2 16,-4 10 0-16,4-10 0 0,-12 10 2 0,6-4-1 15,-4 2 4-15,-2-1-5 0,-1 0 2 0,-2 2 1 16,-2 1 11-16,0 1-17 0,-1-4 6 0,0 3-2 15,0-1-3-15,0-1 0 0,-2 4 4 0,2-5-1 16,0 4-3-16,0-3-2 0,1 1-16 0,2-2-22 16,-1 1-33-16,4-3-52 0,1 1-57 0,2 1-57 15,0-3-33-15,0-1-43 0,0 3-60 0,9-6-504 16,-11 4-442-16</inkml:trace>
          <inkml:trace contextRef="#ctx0" brushRef="#br0" timeOffset="1061.851">13682 10181 156 0,'0'0'524'0,"17"-6"-104"16,-17 6-62-16,12-6-65 0,-12 6-44 0,14-6-51 16,-14 6-40-16,9-8-38 0,-9 8-24 0,6-7-21 15,-6 7-20-15,8-5-17 0,-8 5-51 0,0 0-67 0,6-7-75 16,-6 7-92-16,0 0-466 0,-5-9-218 0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2:55.258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Group>
    <inkml:annotationXML>
      <emma:emma xmlns:emma="http://www.w3.org/2003/04/emma" version="1.0">
        <emma:interpretation id="{C20AF979-E1F9-45A4-B589-2F7A1B78FB3B}" emma:medium="tactile" emma:mode="ink">
          <msink:context xmlns:msink="http://schemas.microsoft.com/ink/2010/main" type="writingRegion" rotatedBoundingBox="1728,1167 20470,1042 20479,2386 1737,2511"/>
        </emma:interpretation>
      </emma:emma>
    </inkml:annotationXML>
    <inkml:traceGroup>
      <inkml:annotationXML>
        <emma:emma xmlns:emma="http://www.w3.org/2003/04/emma" version="1.0">
          <emma:interpretation id="{E29080A5-0CD2-4E87-9F33-E0FBA235E3CD}" emma:medium="tactile" emma:mode="ink">
            <msink:context xmlns:msink="http://schemas.microsoft.com/ink/2010/main" type="paragraph" rotatedBoundingBox="1728,1167 20470,1042 20479,2386 1737,2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A21443-3076-42C7-AC94-8FE5F8E71A9F}" emma:medium="tactile" emma:mode="ink">
              <msink:context xmlns:msink="http://schemas.microsoft.com/ink/2010/main" type="line" rotatedBoundingBox="1728,1167 20470,1042 20479,2386 1737,2511"/>
            </emma:interpretation>
          </emma:emma>
        </inkml:annotationXML>
        <inkml:traceGroup>
          <inkml:annotationXML>
            <emma:emma xmlns:emma="http://www.w3.org/2003/04/emma" version="1.0">
              <emma:interpretation id="{5C1FE55A-0827-485E-B384-A962631850C0}" emma:medium="tactile" emma:mode="ink">
                <msink:context xmlns:msink="http://schemas.microsoft.com/ink/2010/main" type="inkWord" rotatedBoundingBox="1728,1231 2131,1229 2136,1885 1733,1888"/>
              </emma:interpretation>
              <emma:one-of disjunction-type="recognition" id="oneOf0">
                <emma:interpretation id="interp0" emma:lang="en-US" emma:confidence="0.5">
                  <emma:literal>P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PM</emma:literal>
                </emma:interpretation>
                <emma:interpretation id="interp3" emma:lang="en-US" emma:confidence="0">
                  <emma:literal>PA</emma:literal>
                </emma:interpretation>
                <emma:interpretation id="interp4" emma:lang="en-US" emma:confidence="0">
                  <emma:literal>pa</emma:literal>
                </emma:interpretation>
              </emma:one-of>
            </emma:emma>
          </inkml:annotationXML>
          <inkml:trace contextRef="#ctx0" brushRef="#br0">-1 76 223 0,'5'-9'248'0,"-5"9"-92"0,0-9 9 0,0 9-7 15,4-9 27-15,-4 9-39 0,0-11 18 0,0 11-21 16,1-8 15-16,-1 8-13 0,0 0-3 0,0-11-6 16,0 11-2-16,0 0-8 0,0 0 11 0,0-11 14 15,0 11 11-15,0 0-4 0,0 0-12 0,0 0-8 16,0-8 29-16,0 8-64 0,0 0 24 0,0 0-65 15,0 0 31-15,0 0-63 0,0 0 36 0,0 0-54 16,0 0 60-16,0 0-15 0,0 0-3 0,-1 8-2 16,1-8 7-16,0 17-1 0,1-8 0 0,-1 0 1 15,1 6-5-15,-1-1 0 0,0 1 13 0,4 1-2 16,-4 1-9-16,1-2-7 0,-1 8 1 0,4-5-12 16,-4 4-4-16,3-1-4 0,-3 1-6 0,1-2 0 0,2 3-4 15,-3-5 0-15,1 3-8 0,-1-4-1 16,4 0-1-16,-4 2 0 0,1-4-2 0,1 1 0 15,-2-1 3-15,0-1-6 0,0-1-2 0,0-2 1 16,0-1 2-16,0-1-3 0,0 0 2 0,1 0 3 0,-1-9-7 16,0 14-1-16,0-14-2 0,2 11-7 0,-2-11-12 15,0 11-15-15,0-11-23 0,2 8-41 0,-2-8-63 16,0 0-108-16,0 0-73 0,0 0-22 0,0 0-48 16,0 0-109-16,15-8-367 0,-10 0-451 0</inkml:trace>
          <inkml:trace contextRef="#ctx0" brushRef="#br0" timeOffset="552.0527">89 49 21 0,'0'0'235'0,"-9"-11"-71"0,9 11 31 16,-6-10-56-16,6 10 1 0,-5-11-55 0,5 11 13 16,-3-10-40-16,3 10 46 0,-4-12-8 0,4 12 14 15,-3-11-37-15,3 11 34 0,-3-11-24 0,3 11 9 0,-4-9 25 16,4 9-36-16,-2-8-1 0,2 8-26 16,-1-10 18-16,1 10-20 0,-1-8-2 0,1 8-4 15,0 0 5-15,0-13-10 0,0 13-4 0,0-9-8 0,0 9-10 16,2-8 12-16,-2 8-16 0,9-5 5 0,-9 5-4 15,8-6-2-15,-8 6-8 0,16-6 4 0,-16 6-7 16,15-5 5-16,-15 5-6 0,21-2 2 16,-21 2 0-16,23 0 8 0,-23 0-16 0,25 4 16 0,-11-2-9 15,-1 0 4-15,-1 3-5 0,-1-3 4 0,2 6-5 16,2-4 12-16,-3 1-11 0,0 1 14 0,0 1-18 16,-1-1 22-16,1 1-15 0,0-2 17 0,-1 4-22 15,0-2 4-15,-1 1-4 0,-2 1 5 0,1-2 2 16,-3 1 4-16,1 1 4 0,-1 1 2 0,0-1 21 15,-1-1 4-15,-3 1-8 0,2-1-4 0,-4 0 19 16,1 0 8-16,-1-8-8 0,-1 15 8 0,1-7 2 16,-5 1 11-16,4-2-10 0,-4 1-5 0,-2 0-11 15,-2 0-4-15,1-3 4 0,-2 1-17 0,-2 0 0 16,1 0-3-16,-2 0-6 0,-3-3-11 0,3 2 6 16,-4-2 7-16,4-1-14 0,-2 2-1 0,-2-3 0 15,4 1-1-15,-2 1-3 0,0-3-3 0,15 0-1 16,-26 1-28-16,26-1-47 0,-19 0-55 0,19 0 14 15,-18-1-83-15,18 1-58 0,0 0-87 0,-16-5-459 0,16 5-333 16</inkml:trace>
        </inkml:traceGroup>
        <inkml:traceGroup>
          <inkml:annotationXML>
            <emma:emma xmlns:emma="http://www.w3.org/2003/04/emma" version="1.0">
              <emma:interpretation id="{F1BBE6B4-673C-480A-8379-44AAEC191064}" emma:medium="tactile" emma:mode="ink">
                <msink:context xmlns:msink="http://schemas.microsoft.com/ink/2010/main" type="inkWord" rotatedBoundingBox="2429,1576 2965,1573 2967,1751 2431,1754"/>
              </emma:interpretation>
              <emma:one-of disjunction-type="recognition" id="oneOf1">
                <emma:interpretation id="interp5" emma:lang="en-US" emma:confidence="0.5">
                  <emma:literal>=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-</emma:literal>
                </emma:interpretation>
                <emma:interpretation id="interp8" emma:lang="en-US" emma:confidence="0">
                  <emma:literal>c</emma:literal>
                </emma:interpretation>
                <emma:interpretation id="interp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099.8431">770 250 139 0,'0'0'249'0,"-13"0"-3"0,13 0-54 15,0 0 20-15,-18 1-39 0,18-1 7 16,0 0-41-16,-14 1 14 0,14-1-20 0,0 0-17 15,0 0-8-15,-13 2-16 0,13-2-20 0,0 0-10 16,0 0-3-16,0 0-12 0,0 0-4 0,-13 2-4 0,13-2-9 16,0 0-5-16,0 0-1 0,0 0-10 0,0 0-5 15,0 0 3-15,19-2 2 0,-19 2-2 0,24 0-4 16,-9 0-3-16,2-2 1 0,2 1-6 0,3 1 4 16,2-1-2-16,-1-1 2 0,0-2-1 0,4 3 3 15,-2-1-2-15,-2 0-3 0,1 0 0 0,-2 1-3 16,-4 1 3-16,-2-3 2 0,1 2-3 0,0-1 5 15,-17 2-4-15,23-2 0 0,-23 2-4 0,22-1 3 16,-22 1-4-16,15 0-8 0,-15 0-10 0,0 0-11 16,20 0 3-16,-20 0 0 0,0 0-13 0,0 0-33 15,8 5-70-15,-8-5-31 0,0 0-71 0,0 0-322 16,-8 5-82-16</inkml:trace>
          <inkml:trace contextRef="#ctx0" brushRef="#br0" timeOffset="1472.0338">751 388 235 0,'0'0'245'0,"0"0"-9"0,-16 3-68 15,16-3 2-15,0 0-54 0,0 0-2 0,-12 5-38 0,12-5 0 16,0 0-22-16,0 0 14 0,0 0-31 0,-7 5 2 15,7-5 20-15,0 0 7 0,0 0-25 0,11 2 14 16,-11-2-28-16,15 2 16 0,-15-2-29 16,22 2 24-16,-22-2-22 0,29 0 25 0,-13 0-27 0,2 0 22 15,1-2-21-15,3 2 26 0,4-2-23 0,-1 1 19 16,-2 0-2-16,2 0-26 0,-2-1 12 0,0 0-21 16,-1 0 18-16,-1 2-20 0,-3-1 21 0,-4-1-28 15,2 2 18-15,-1 0-12 0,-15 0 19 0,20-2-17 16,-20 2 21-16,21 0-18 0,-21 0 14 0,16-2-8 15,-16 2 11-15,0 0-16 0,18 0 9 0,-18 0-15 16,0 0 14-16,13-2-23 0,-13 2 12 0,0 0-16 16,0 0-48-16,17 0-5 0,-17 0-51 0,0 0-7 15,0 0-86-15,12-1-66 0,-12 1-192 0,0 0 48 16</inkml:trace>
        </inkml:traceGroup>
        <inkml:traceGroup>
          <inkml:annotationXML>
            <emma:emma xmlns:emma="http://www.w3.org/2003/04/emma" version="1.0">
              <emma:interpretation id="{611CE8ED-095B-4744-91B4-0FC4ACFF4CE7}" emma:medium="tactile" emma:mode="ink">
                <msink:context xmlns:msink="http://schemas.microsoft.com/ink/2010/main" type="inkWord" rotatedBoundingBox="3578,1323 6786,1301 6790,1970 3583,1992"/>
              </emma:interpretation>
              <emma:one-of disjunction-type="recognition" id="oneOf2">
                <emma:interpretation id="interp10" emma:lang="en-US" emma:confidence="0.5">
                  <emma:literal>10,000.</emma:literal>
                </emma:interpretation>
                <emma:interpretation id="interp11" emma:lang="en-US" emma:confidence="0">
                  <emma:literal>10,000</emma:literal>
                </emma:interpretation>
                <emma:interpretation id="interp12" emma:lang="en-US" emma:confidence="0">
                  <emma:literal>10.000.</emma:literal>
                </emma:interpretation>
                <emma:interpretation id="interp13" emma:lang="en-US" emma:confidence="0">
                  <emma:literal>10.000</emma:literal>
                </emma:interpretation>
                <emma:interpretation id="interp14" emma:lang="en-US" emma:confidence="0">
                  <emma:literal>100000.</emma:literal>
                </emma:interpretation>
              </emma:one-of>
            </emma:emma>
          </inkml:annotationXML>
          <inkml:trace contextRef="#ctx0" brushRef="#br0" timeOffset="1879.5354">1856 19 47 0,'0'0'353'16,"0"-8"-60"-16,0 8-33 0,-4-8-22 0,4 8-37 0,0 0-17 15,0-11-21-15,0 11-26 0,0 0-24 0,-1-8-19 16,1 8-18-16,0 0-20 0,0 0-11 0,0 0-6 16,0-8-10-16,0 8-7 0,0 0-6 0,0 0 44 15,0 0 23-15,0 0 17 0,-3 8-45 0,3-8 4 16,3 11 20-16,-3-11 8 0,0 19 13 0,0-8 0 16,0 2-1-16,1 1-13 0,-1 1-13 0,0 4-10 15,0-2-11-15,0 1-5 0,1 4 3 0,2-1 5 16,-2 0 24-16,0 1-54 0,-1 3 39 0,0-5-53 15,4 3 43-15,-2 0-54 0,1-1 42 0,0-1-50 16,1-1 43-16,-3 0-45 0,3 0 41 0,-3-4-47 16,1-1 49-16,0 1-49 0,0-1 39 0,-1-4-49 15,0 2 37-15,2-2-53 0,-2 0 14 0,0-3-81 16,2-1 27-16,0 0-79 0,-3-7-29 0,1 10-38 16,-1-10-11-16,0 0-65 0,10 3-29 0,-10-3-374 0,12-8-215 15</inkml:trace>
          <inkml:trace contextRef="#ctx0" brushRef="#br0" timeOffset="2397.6077">2227 96 189 0,'-2'-9'281'15,"2"9"-25"-15,-4-8-54 0,4 8-10 0,0 0-50 16,-7-8-3-16,7 8-47 0,0 0 6 0,-1-9-42 15,1 9 15-15,0 0-19 0,0 0 26 0,0 0-22 16,-10 3 28-16,10-3 0 0,-5 8-5 0,5-8-2 16,-4 11-14-16,4-11-5 0,-4 12 18 0,4-12-4 15,-4 15-8-15,3-3-6 0,-2-1-7 0,2 2 22 16,1 0 2-16,-2 1-8 0,2 0-9 0,-1 1-10 16,1 1-7-16,0 1 1 0,0-3-10 0,1 1 8 15,1 2-12-15,-2-1-3 0,4-3-1 0,-3 2-1 16,3 0-2-16,-2 1-4 0,4-2 4 0,-1-1-8 15,0-1-1-15,0-1 4 0,0 0-3 0,2 0 6 16,0-1-3-16,0-1-3 0,2-1 4 0,1-1-2 16,-2-4 39-16,4 1-47 0,-1-1 39 0,-11-3-49 0,24 0 42 15,-24 0-40-15,27-3 35 0,-14-1-42 0,-2 1 37 16,5-3-41-16,-3-2 0 0,-1 1 3 16,1-3 12-16,1 0-6 0,-5-3 8 0,1 2 5 15,2-3 2-15,-6-2-1 0,3 3 0 0,-3-3 0 0,-4 0-1 16,2 2 3-16,-4-3-1 0,0 0 2 0,-1 2-4 15,-4-6 2-15,-1 3-3 0,-3-3 41 0,0 1-55 16,-5-2 42-16,1 2-47 0,0-1 43 0,-2 3-49 16,2-1 41-16,-4 4-48 0,1 1 48 0,3 1-44 15,-2 3 30-15,1 1-31 0,-2 0 41 0,3 5-52 16,-2-1 33-16,3 1-63 0,12 4 29 0,-27 3-95 16,27-3-23-16,-20 4-12 0,10 2-14 0,4 0-40 15,0 2 12-15,1-1-55 0,4 2-105 0,1-1-290 16,0 0-163-16</inkml:trace>
          <inkml:trace contextRef="#ctx0" brushRef="#br0" timeOffset="2688.6651">2824 312 330 0,'0'0'464'0,"1"7"-115"0,-1-7-84 16,0 0-44-16,0 0-46 0,0 0-21 15,0 0-32-15,0 0-26 0,0 0-18 0,0 9-7 0,0-9 1 16,0 11-14-16,0-11-11 0,0 13-8 0,-1-4-6 16,1 1-5-16,-1 1 5 0,1 2-31 0,-4 0 34 15,2 1-27-15,-1 1 11 0,1 2-14 0,-3 0 10 16,0 1-15-16,0 0-3 0,2 1 14 0,-2-2-20 15,-2 2-34-15,2-4-69 0,0 1-37 0,0-1-88 16,4-3-31-16,-3-2-337 0,4-1-114 0</inkml:trace>
          <inkml:trace contextRef="#ctx0" brushRef="#br0" timeOffset="3245.8796">3151 143 167 0,'-2'-13'394'16,"2"13"-98"-16,-2-12-19 0,2 12-62 0,-1-9-3 16,1 9-30-16,0 0-27 0,-4-11-26 0,4 11-29 0,0 0-15 15,-1-9-24-15,1 9 1 0,0 0-14 16,0 0 7-16,0 0 2 0,0 0-4 0,0 0-2 15,-13 4-2-15,13-4-7 0,-8 9 14 0,8-9-8 16,-4 11 6-16,4-11 15 0,-5 17-2 0,1-10-7 0,3 4-8 16,-3 0 3-16,3 2 1 0,0-1-10 0,-3 1-3 15,2 1-4-15,2 1-8 0,-1 1-3 0,1-3 1 16,0 3-6-16,0-3-7 0,0 1 6 0,1 2-5 16,1-3-4-16,-1 1 3 0,3-1-2 0,-3 0-4 15,4-1 1-15,-1-1-12 0,1 1 15 0,-2-1-4 16,2-2 2-16,2-1-1 0,2-1 0 0,-3 0-3 15,4-1 4-15,-2-2-2 0,4-1-7 0,-12-3 3 16,22 4 2-16,-22-4-4 0,22 0 0 0,-9-2 1 16,0-3-5-16,-3 2 1 0,3-2 2 0,1-1-1 15,-2-2 3-15,-3 0 1 0,1-1 4 0,1 0-1 16,-1-5-3-16,-2 1 2 0,-2 1 4 0,-2-3-1 16,-1-1-1-16,-1 1-3 0,0-3 1 0,-2 1-7 15,-4-3 3-15,1 1-1 0,-1-2-2 0,-2 1 0 16,1 1 5-16,-6 0 34 0,4 0-54 0,-4 3 37 15,2 0-34-15,-1-1 38 0,-1 2-43 0,0 2 43 16,-1 2-39-16,2 2 35 0,-1-1-50 0,2 5 39 16,-2-1-45-16,0 1 39 0,11 5-64 0,-18-3 6 0,18 3-55 15,-17 0 8-15,17 0-51 0,-15 7 7 0,15-7-24 16,-9 8-20-16,9-8-25 0,-5 12-37 16,5-12-77-16,0 13-334 0,2-5-170 0</inkml:trace>
          <inkml:trace contextRef="#ctx0" brushRef="#br0" timeOffset="3797.6256">3732 111 307 0,'0'0'376'0,"0"0"-80"0,0 0-9 0,0 0-44 15,0-8-42-15,0 8-39 0,0 0-32 0,0 0-27 16,0 0-27-16,-9-3-1 0,9 3 6 0,0 0-9 16,0 0-10-16,-13 3 1 0,13-3-4 0,-9 6-13 15,9-6 12-15,-9 8 5 0,9-8-6 0,-11 10-1 16,3-4-13-16,4 3 8 0,-1-2 8 0,0 3-11 16,-1 1 3-16,1 0-2 0,-1 2-8 0,2-2-1 15,1 4 5-15,2-1-6 0,-2 1-12 0,1-2-2 16,-2 4 0-16,4-3-2 0,0 0 37 0,0 1-52 0,4 1 40 15,-3-2-45-15,0 1 39 0,3-3-43 0,-2 1 40 16,2 1-41-16,-2-1 40 0,3-2-36 16,-1-1 40-16,1-2-41 0,-1 3 52 0,4-5-45 15,-2 1 46-15,2-1-47 0,-1 1 45 0,-7-7-51 0,19 4 49 16,-19-4-50-16,20 3 44 0,-20-3-47 0,22-1 45 16,-10-1-48-16,0-1 48 0,1-2-55 0,3-1 47 15,-5 1-47-15,2-1 50 0,1-4-54 0,-1 2 52 16,-1-3-49-16,0-1 7 0,-1 2 10 0,1-4 3 15,-3-1 0-15,-1 2 9 0,-3-3-9 0,1 2 0 16,0 0 0-16,-3-1-1 0,-1 0-1 0,-1-2 0 16,-1 3-4-16,-1-3 0 0,-4 2 0 0,1-1 49 15,0-2-59-15,-1 2 68 0,-4 2-81 0,2-1 56 16,-1 4-61-16,-1 0 50 0,3 2-59 0,-5 0 45 16,4 3-53-16,-4-3 44 0,4 4-62 0,-2 0 20 15,-3 1-77-15,12 4 9 0,-14-3-57 0,14 3-4 16,-15 0-19-16,15 0-5 0,-11 2-13 0,11-2-56 15,-8 4-27-15,8-4-128 0,0 0-190 0,0 9-121 0</inkml:trace>
          <inkml:trace contextRef="#ctx0" brushRef="#br0" timeOffset="4370.055">4250 111 375 0,'0'0'281'15,"0"0"-4"-15,3-5-30 0,-3 5-4 0,0 0-28 16,5-6-26-16,-5 6-18 0,0 0-26 0,0 0-16 16,0 0-22-16,0 0-23 0,0 0-12 0,0 0-11 15,0 0-6-15,-5-7-3 0,5 7-4 0,0 0-1 16,-12 5-8-16,12-5-9 0,-12 9 21 0,7-3 15 15,-1 0 0-15,1 2-4 0,-2 2 1 0,1-1 3 16,-1 2-6-16,2-1-8 0,-1 2-7 0,2 1 0 16,-2 0-5-16,1 0 1 0,3 1-3 0,-2-1 2 15,4 1-5-15,0 1-4 0,0-1-5 0,0-1-2 16,1 1-3-16,3-1 45 0,0 0-56 0,-2 0 42 16,4 0-50-16,0-2 47 0,-1-2-50 0,4 3 3 15,-1-3-1-15,0-1 3 0,2 2-4 0,1-3 5 0,-1 0 4 16,-2-1 8-16,3-2 46 0,1 0-58 15,0-3 5-15,-1 3 5 0,-11-4 0 0,22 2 51 16,-22-2-60-16,24-4 51 0,-11 1-57 0,1-1 53 0,-3 0-56 16,1-2 55-16,0-2-55 0,-1 2 0 0,0-4 8 15,0 2 12-15,-3-2 5 0,2-1-1 16,-2 0-1-16,-3-2-1 0,2 1-1 0,-2-1-1 16,0-1-2-16,-1 0 5 0,-1 1-7 0,-3-4-1 0,0 3 2 15,0 1-2-15,-3-2 3 0,-1 3-6 0,-1-3 0 16,-1 0-5-16,-2 1-1 0,-1 0 0 0,1 4-2 15,-2-2-1-15,-1 3 1 0,0 2 0 0,-1-3-2 16,0 5-2-16,1-1 0 0,-1 0-10 0,0 3-8 16,1-1-6-16,-2 3-5 0,13 1-8 0,-23 0-31 15,23 0-67-15,-22 0-24 0,22 0-48 0,-21 5-17 16,21-5 0-16,-14 7-32 0,14-7-64 0,-11 8-92 16,11-8-343-16,-5 7-270 0</inkml:trace>
          <inkml:trace contextRef="#ctx0" brushRef="#br0" timeOffset="4602.4641">5028 330 389 0,'0'0'423'15,"9"2"-82"-15,-9-2-72 0,0 0-44 16,0 0-42-16,0 0-34 0,0 0-29 0,0 0-24 16,0 0-20-16,0 0-18 0,0 0-11 0,14 4-12 0,-14-4-14 15,0 0-54-15,0 0-107 0,7 7-109 0,-7-7-385 16,0 0-141-16</inkml:trace>
        </inkml:traceGroup>
        <inkml:traceGroup>
          <inkml:annotationXML>
            <emma:emma xmlns:emma="http://www.w3.org/2003/04/emma" version="1.0">
              <emma:interpretation id="{E344D2EA-137D-422A-BE5A-E5ED0D9CFF11}" emma:medium="tactile" emma:mode="ink">
                <msink:context xmlns:msink="http://schemas.microsoft.com/ink/2010/main" type="inkWord" rotatedBoundingBox="10155,1202 10569,1199 10573,1803 10159,1806"/>
              </emma:interpretation>
              <emma:one-of disjunction-type="recognition" id="oneOf3">
                <emma:interpretation id="interp15" emma:lang="en-US" emma:confidence="0.5">
                  <emma:literal>R</emma:literal>
                </emma:interpretation>
                <emma:interpretation id="interp16" emma:lang="en-US" emma:confidence="0">
                  <emma:literal>K</emma:literal>
                </emma:interpretation>
                <emma:interpretation id="interp17" emma:lang="en-US" emma:confidence="0">
                  <emma:literal>B</emma:literal>
                </emma:interpretation>
                <emma:interpretation id="interp18" emma:lang="en-US" emma:confidence="0">
                  <emma:literal>P</emma:literal>
                </emma:interpretation>
                <emma:interpretation id="interp1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5484.059">8467 12 316 0,'-6'-5'327'0,"6"5"-48"0,-6-10-16 15,6 10-23-15,-7-6-13 0,7 6-21 0,-6-7-11 16,6 7-43-16,-5-6-7 0,5 6-41 0,0 0 6 16,-7-9-50-16,7 9 24 0,0 0-43 0,0 0 106 15,0 0 13-15,0 0 2 0,0 0-66 0,-4 14 29 16,4-14-59-16,0 12 6 0,0-12 11 0,0 19-11 16,0-9-9-16,0 3-7 0,0-2-7 0,0 4-7 15,3 0-7-15,-3 0-4 0,0 1-4 0,1-1-5 16,-1 3-1-16,2-2-4 0,-2 1-2 0,1 2 1 15,2-1 40-15,-2 2-57 0,0-1 1 0,2-1 50 16,-2 3-56-16,-1-4 46 0,1 0-66 0,-1-2 40 16,2 2-71-16,0-1-10 0,-1-1-104 0,-1 0-40 15,4-3-11-15,-4 1-25 0,2-3-42 0,-1-1-18 16,-1-9-115-16,5 13-296 0,-5-13-223 0</inkml:trace>
          <inkml:trace contextRef="#ctx0" brushRef="#br0" timeOffset="6042.0172">8455 10 222 0,'-1'-15'218'0,"-3"4"-22"0,6 0-44 16,-2 2-7-16,2 1 5 0,-1-2-18 0,4 0-34 15,0 1-10-15,0 1-15 0,3-3-9 0,1 4 0 16,0 1-4-16,3-3-11 0,0 4-7 15,3-3-4-15,2 3-6 0,-1 1 9 0,-2 0-4 0,4 1-4 16,1 3-4-16,-3-3-4 0,3 3-2 0,-2 3-5 16,-1 0 10-16,0-1 8 0,1 3-1 0,-1 1 3 15,-3 2 7-15,1-1 5 0,-5 2-3 16,1 2 2-16,-3-1 0 0,2 2 2 0,-7 0-1 0,2 0-12 16,-2 1-10-16,-2 0 2 0,-4 0-1 0,2 1-3 15,-4-3 0-15,0 5-2 0,-5-3-3 0,3 1-2 16,-3-1-5-16,-1-1-1 0,-3 0-1 0,2-1 4 15,-3-1-5-15,-1-2-1 0,3 0-5 0,-3 0-2 16,2-2 3-16,-2 0-1 0,4-3 2 0,0 1-3 16,-1-3-4-16,14-1 1 0,-25 2 0 0,25-2 4 15,-22 0-1-15,22 0 0 0,-17-3 5 0,17 3-1 16,-14-5 0-16,14 5-4 0,-12-6 0 0,12 6-1 16,-10-5-7-16,10 5 8 0,-6-5 1 0,6 5-3 15,0 0 1-15,0 0 1 0,2-8-6 0,-2 8 3 16,0 0-7-16,0 0 1 0,16 4 8 0,-16-4-1 15,13 7 48-15,-2-2-57 0,0 1 6 0,-1 2 3 16,2-1-6-16,1 2 6 0,2 2-2 0,-1 1 0 16,1-2 2-16,-1 3 2 0,1-2-1 0,-2 3-5 15,3 0 7-15,-2-1 2 0,2 1-7 0,-3-2 6 16,1 0-1-16,-1 1-3 0,0 0 6 0,-3 0 34 16,0-1-29-16,-2-3 21 0,3 1-58 0,-5 1 36 15,0-4-46-15,4 3-7 0,-5-4-28 0,-1 1-40 16,1-1-16-16,-5-6-57 0,9 8-46 0,-9-8-64 15,9 7-334-15,-9-7-138 0</inkml:trace>
        </inkml:traceGroup>
        <inkml:traceGroup>
          <inkml:annotationXML>
            <emma:emma xmlns:emma="http://www.w3.org/2003/04/emma" version="1.0">
              <emma:interpretation id="{614E39AC-1DC2-44AE-8B9F-A75B94D1784A}" emma:medium="tactile" emma:mode="ink">
                <msink:context xmlns:msink="http://schemas.microsoft.com/ink/2010/main" type="inkWord" rotatedBoundingBox="10996,1517 11421,1514 11422,1652 10997,1655"/>
              </emma:interpretation>
              <emma:one-of disjunction-type="recognition" id="oneOf4">
                <emma:interpretation id="interp20" emma:lang="en-US" emma:confidence="0.5">
                  <emma:literal>=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-</emma:literal>
                </emma:interpretation>
                <emma:interpretation id="interp23" emma:lang="en-US" emma:confidence="0">
                  <emma:literal>I</emma:literal>
                </emma:interpretation>
                <emma:interpretation id="interp2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6639.7096">9327 267 72 0,'-10'6'268'0,"10"-6"-84"0,-18 2 13 0,18-2-43 15,-11 5 4-15,11-5-55 0,-10 3 7 0,10-3-35 16,0 0 19-16,-12 5-25 0,12-5 18 16,0 0-26-16,0 0 17 0,4 7-34 0,-4-7 14 15,0 0-24-15,17 4 13 0,-17-4-32 0,18 4 22 0,-18-4-30 16,25 1 22-16,-10-1-26 0,2 3 13 0,1-3-15 15,0 0 24-15,2 0-27 0,1 0 23 0,-3 0-29 16,4 0 24-16,-4 0-1 0,0 0-3 16,1-3-10-16,-4 3-16 0,1 0 28 0,-3 0-28 15,-13 0 28-15,22-1-11 0,-22 1 4 0,21 0-24 0,-21 0 27 16,16 0-3-16,-16 0-8 0,0 0-9 0,22 0-37 16,-22 0-4-16,0 0-67 0,0 0-13 0,18 0-92 15,-18 0-26-15,0 0-152 0,14-5 141 0</inkml:trace>
          <inkml:trace contextRef="#ctx0" brushRef="#br0" timeOffset="6335.0218">9347 179 198 0,'0'0'337'0,"0"0"-85"0,0 0-34 0,-7-4-17 15,7 4-33-15,0 0-24 0,0 0-24 0,0 0-15 16,0 0-20-16,0 0-5 0,0 0-15 0,0 0 5 16,0 0-6-16,0 0-3 0,13-5-10 0,-13 5-6 15,17 2-9-15,-17-2-9 0,22 0-3 0,-9 1 0 16,2-1-3-16,2 0-8 0,0 2-1 0,-1-2-2 15,3 0-3-15,0 0 2 0,-2 3-11 0,4-3 4 16,-6 1-1-16,5-1-4 0,-6 0-29 0,2 2-55 16,-3-2-68-16,-13 0-65 0,22 1-128 0,-22-1-154 15,15 0 2-15</inkml:trace>
        </inkml:traceGroup>
        <inkml:traceGroup>
          <inkml:annotationXML>
            <emma:emma xmlns:emma="http://www.w3.org/2003/04/emma" version="1.0">
              <emma:interpretation id="{38394B50-6D8D-4721-B6B0-BDFDB8021FDD}" emma:medium="tactile" emma:mode="ink">
                <msink:context xmlns:msink="http://schemas.microsoft.com/ink/2010/main" type="inkWord" rotatedBoundingBox="11802,1231 13359,1221 13364,1907 11807,1918"/>
              </emma:interpretation>
              <emma:one-of disjunction-type="recognition" id="oneOf5">
                <emma:interpretation id="interp25" emma:lang="en-US" emma:confidence="0.5">
                  <emma:literal>10%</emma:literal>
                </emma:interpretation>
                <emma:interpretation id="interp26" emma:lang="en-US" emma:confidence="0">
                  <emma:literal>10%.</emma:literal>
                </emma:interpretation>
                <emma:interpretation id="interp27" emma:lang="en-US" emma:confidence="0">
                  <emma:literal>00%</emma:literal>
                </emma:interpretation>
                <emma:interpretation id="interp28" emma:lang="en-US" emma:confidence="0">
                  <emma:literal>00%.</emma:literal>
                </emma:interpretation>
                <emma:interpretation id="interp29" emma:lang="en-US" emma:confidence="0">
                  <emma:literal>1%</emma:literal>
                </emma:interpretation>
              </emma:one-of>
            </emma:emma>
          </inkml:annotationXML>
          <inkml:trace contextRef="#ctx0" brushRef="#br0" timeOffset="7007.8602">10074 71 111 0,'-1'-16'327'16,"1"16"-84"-16,0-13-56 0,0 13-7 0,0-11 11 15,0 11-31-15,1-12-10 0,-1 12-17 0,3-7-21 16,-3 7-17-16,0-8-9 0,0 8-11 0,0 0-14 0,1-10-6 16,-1 10-7-16,0 0-11 0,0 0 6 15,0 0 23-15,1-7 24 0,-1 7 47 0,0 0-54 16,8 6 18-16,-8-6-44 0,3 8 40 0,-3-8-39 0,6 11 27 16,-6-11-4-16,4 16-7 0,-3-7-15 0,4 1-10 15,-3 2-3-15,3 0-2 0,-4 0-8 16,3 1-3-16,0 1 7 0,-2 0-20 0,0 1 0 15,2 0-2-15,0-2-6 0,-2 2-1 0,1 0-1 0,-1 0 40 16,0 0-53-16,1 0 40 0,-1-1-42 0,0-1 38 16,0 1-43-16,-1 0 37 0,3-4-42 0,-4 0 35 15,2-2-48-15,-2 1 36 0,3 0-68 0,-3-9 15 16,3 12-76-16,-3-12-19 0,3 11-34 0,-3-11-52 16,6 6-19-16,-6-6-66 0,0 0-31 0,14-1-311 15,-14 1-164-15</inkml:trace>
          <inkml:trace contextRef="#ctx0" brushRef="#br0" timeOffset="7501.7069">10447 78 180 0,'0'0'346'16,"0"-16"-84"-16,0 16-7 0,0-14-11 0,0 14-29 16,-2-10-18-16,2 10-32 0,-1-12-27 0,1 12-20 15,-4-9-25-15,4 9-28 0,0 0-12 0,-1-10-14 0,1 10-9 16,0 0-5-16,0 0 6 0,0 0 14 15,0 0 30-15,0 0-26 0,0 0 13 0,0 0-32 16,-9 4-7-16,9-4 16 0,-3 8 1 0,3-8-5 16,-4 13 0-16,4-13-5 0,0 15 13 0,-1-7 27 0,1 0-39 15,0 1 11-15,1 2-7 0,-1-1-10 0,0 0 2 16,4 2-4-16,-2 0 2 0,-1 2-9 16,1-4-1-16,0 4 5 0,0-1-4 0,2-2-3 0,0 0 9 15,-1 0-1-15,2-1-4 0,1 1 17 0,-2-1 18 16,1-2-41-16,1 0 7 0,0 0 2 0,1-1 6 15,0-1-5-15,0-2-2 0,3-1-3 0,-10-3-2 16,17 5-5-16,-17-5 1 0,22 4 1 0,-22-4-10 16,22-2 7-16,-10 0-4 0,1-1 1 0,-2-1 0 15,1 0-1-15,-1-2 0 0,1-1-4 0,0 2 3 16,-1-2-3-16,1 1 3 0,-3-3 3 0,0 0-4 16,0-1 3-16,-1 0-5 0,1 1 6 0,-2-3 4 15,-2 1-1-15,0 0-1 0,-3 1 3 0,0-2 0 16,0 0 38-16,-2 2-55 0,-2-3 41 0,0 2-41 15,-3-2 35-15,0 2-44 0,1 0 43 0,-5 0-50 16,1-1 62-16,-1 4-65 0,0-2 44 0,-4 1-1 16,2 4-10-16,-1-3-4 0,0 1-10 0,-1 3-9 15,2 1-14-15,-1 0-13 0,-1 2-48 0,13 1-77 0,-20-1 5 16,20 1-6-16,-22 2-24 0,14 3-29 16,8-5-34-16,-13 5-25 0,13-5-444 0,-9 9-226 15</inkml:trace>
          <inkml:trace contextRef="#ctx0" brushRef="#br0" timeOffset="7904.2706">11390-108 142 0,'0'0'384'0,"7"-6"-80"0,-7 6-33 0,0 0-19 16,9-5-16-16,-9 5-30 0,0 0-27 0,0 0-34 16,6-5-31-16,-6 5-17 0,0 0-17 0,0 0 15 15,0 0-20-15,0 0 40 0,-6 8-40 0,6-8 53 16,-5 13-44-16,5-13 37 0,-7 14-37 0,2-4 34 16,0 1-45-16,-2 2 65 0,1 2-43 0,-2 2-13 15,2-1-8-15,-2 3-9 0,-3 3 2 0,4 3 0 16,-4-1-5-16,1 0-6 0,-2 2-8 0,2 0 43 15,1 2-65-15,-3-1 46 0,1 1-65 0,0-3 52 0,1 3-62 16,-2-2 51-16,2-2-59 0,2 0 53 16,-2-2-59-16,5 0 55 0,-3-5-57 0,1 0 53 15,2 0-56-15,1-3 58 0,-2-1-58 0,2-2 52 16,1 0-58-16,2-1 48 0,-2-2-69 0,1 1 44 0,2-9-59 16,-4 13 30-16,4-13-71 0,-5 11-29 0,5-11-117 15,0 0-31-15,0 0-43 0,0 0-30 0,0 0-127 16,0 0-289-16,0 0-284 0</inkml:trace>
          <inkml:trace contextRef="#ctx0" brushRef="#br0" timeOffset="8328.7755">11090 55 201 0,'0'0'279'0,"-9"-8"-80"0,9 8-4 0,0 0-50 15,-4-8-2-15,4 8-42 0,0 0-1 0,0 0-39 16,-8-4 51-16,8 4-20 0,0 0 8 0,0 0-34 16,0 0 15-16,0 0-25 0,0 0 10 0,0 0-12 15,0 0 12-15,0 0-24 0,-6 6 14 0,6-6-24 16,0 0 7-16,0 0-14 0,4 7 11 0,-4-7-16 15,0 0 7-15,7 6-4 0,-7-6 5 0,0 0-5 16,12 5 2-16,-12-5-2 0,0 0-2 0,0 0-1 16,16 2 3-16,-16-2-1 0,0 0-7 0,0 0-2 0,14-6 1 15,-14 6 19-15,0 0-16 0,10-7 10 16,-10 7-13-16,0 0 24 0,5-9-28 0,-5 9 39 16,4-7-41-16,-4 7 29 0,-4-8-35 0,4 8 26 0,-4-9-34 15,4 9 51-15,-7-8-60 0,7 8 39 0,-8-8-38 16,8 8 32-16,-10-5-38 0,10 5 38 0,-12-3-33 15,12 3 31-15,0 0-62 0,-18-3-10 0,18 3-8 16,-12 3-42-16,12-3-26 0,-9 3-62 0,9-3-38 16,-8 8-105-16,8-8-221 0,0 0-74 0</inkml:trace>
          <inkml:trace contextRef="#ctx0" brushRef="#br0" timeOffset="8768.9837">11535 291 472 0,'0'0'332'0,"0"0"-28"0,9 4-43 16,-9-4-37-16,0 0-29 0,0 0-31 0,0 0-30 0,0 0-31 15,0 0-17-15,8 4-21 0,-8-4-11 0,0 0-12 16,0 0-3-16,-3 9-7 0,3-9-9 16,0 0 3-16,-2 11-3 0,2-11-1 0,0 0-5 15,-2 12-3-15,2-12 4 0,0 0-1 0,0 12 1 0,0-12-8 16,2 9 0-16,-2-9 1 0,0 0 1 0,5 11-2 16,-5-11-4-16,1 9-2 0,-1-9 5 0,0 0-2 15,11 6 3-15,-11-6-7 0,0 0 6 0,14 4-4 16,-14-4-5-16,0 0 5 0,15-6 0 0,-15 6 1 15,12-2-1-15,-12 2-3 0,10-7 4 0,-10 7-4 16,9-9 2-16,-9 9 4 0,7-8-5 0,-7 8 2 16,1-12 1-16,-1 12-2 0,-1-13-5 0,1 13 5 15,-4-11-3-15,4 11 1 0,-6-13 0 0,6 13-11 16,-8-8 11-16,8 8-12 0,-9-9-1 0,9 9-11 16,-12-4-15-16,12 4-37 0,-12-3-38 0,12 3-55 15,0 0-105-15,-15-2-77 0,15 2-212 0,0 0-76 16</inkml:trace>
        </inkml:traceGroup>
        <inkml:traceGroup>
          <inkml:annotationXML>
            <emma:emma xmlns:emma="http://www.w3.org/2003/04/emma" version="1.0">
              <emma:interpretation id="{69FC194E-A313-4797-86AD-F5D69620B167}" emma:medium="tactile" emma:mode="ink">
                <msink:context xmlns:msink="http://schemas.microsoft.com/ink/2010/main" type="inkWord" rotatedBoundingBox="14335,1784 14381,1783 14382,1919 14336,1920"/>
              </emma:interpretation>
              <emma:one-of disjunction-type="recognition" id="oneOf6">
                <emma:interpretation id="interp30" emma:lang="en-US" emma:confidence="0.5">
                  <emma:literal>,</emma:literal>
                </emma:interpretation>
                <emma:interpretation id="interp31" emma:lang="en-US" emma:confidence="0">
                  <emma:literal>)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;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9039.627">12634 437 19 0,'0'0'479'16,"0"0"-114"-16,9 6-108 0,-9-6-39 0,4 5-66 16,-4-5-11-16,4 11-48 0,-4-11 7 0,0 12-44 15,0-5 8-15,-4 3-32 0,3 1 8 0,-5 0-64 16,0 1-35-16,1 2-90 0,-2-2-59 0,-1 0-286 15,-1 1 13-15</inkml:trace>
        </inkml:traceGroup>
        <inkml:traceGroup>
          <inkml:annotationXML>
            <emma:emma xmlns:emma="http://www.w3.org/2003/04/emma" version="1.0">
              <emma:interpretation id="{C6CD5AB1-A3F4-490D-AB87-065F72220600}" emma:medium="tactile" emma:mode="ink">
                <msink:context xmlns:msink="http://schemas.microsoft.com/ink/2010/main" type="inkWord" rotatedBoundingBox="16039,1071 16805,1066 16809,1595 16043,1600"/>
              </emma:interpretation>
              <emma:one-of disjunction-type="recognition" id="oneOf7">
                <emma:interpretation id="interp35" emma:lang="en-US" emma:confidence="0.5">
                  <emma:literal>T</emma:literal>
                </emma:interpretation>
                <emma:interpretation id="interp36" emma:lang="en-US" emma:confidence="0">
                  <emma:literal>7</emma:literal>
                </emma:interpretation>
                <emma:interpretation id="interp37" emma:lang="en-US" emma:confidence="0">
                  <emma:literal>Y</emma:literal>
                </emma:interpretation>
                <emma:interpretation id="interp38" emma:lang="en-US" emma:confidence="0">
                  <emma:literal>y</emma:literal>
                </emma:interpretation>
                <emma:interpretation id="interp39" emma:lang="en-US" emma:confidence="0">
                  <emma:literal>?</emma:literal>
                </emma:interpretation>
              </emma:one-of>
            </emma:emma>
          </inkml:annotationXML>
          <inkml:trace contextRef="#ctx0" brushRef="#br0" timeOffset="9914.0255">14355-218 391 0,'0'0'377'16,"-17"0"-87"-16,17 0-60 0,0 0-58 0,0 0-24 15,-14 0-20-15,14 0 8 0,0 0 0 0,0 0-10 16,0 0-14-16,0 0-17 0,-15-3-15 0,15 3-14 16,0 0-13-16,0 0-2 0,0 0-15 0,0 0-3 15,0 0 4-15,23 0-19 0,-8 0 13 0,5-1-23 16,3-2 27-16,4 2-10 0,7-2 1 0,1 0 1 0,1 0-3 15,9-3-31-15,1 2 46 0,-4 0-46 0,4 0 41 16,-5-1-37-16,-2 2 33 0,-4-1-8 16,0 3-4-16,-1-2 4 0,-7 0-10 0,-3 2-6 15,0 0 0-15,-8-1-3 0,3 1 1 0,-3-1 4 0,-3 2 0 16,-13 0-10-16,22-1-3 0,-22 1 2 0,17 0-6 16,-17 0-3-16,0 0-14 0,12 4-31 0,-12-4-17 15,0 0-38-15,-3 10-33 0,3-10-14 16,-9 5-28-16,9-5-38 0,-13 8-24 0,13-8-33 0,-15 7-202 15,15-7 30-15</inkml:trace>
          <inkml:trace contextRef="#ctx0" brushRef="#br0" timeOffset="10279.9954">14861-218 34 0,'0'0'337'0,"-5"-4"-54"15,5 4-37-15,0 0-10 0,0 0-34 0,-6-6-11 16,6 6-5-16,0 0 14 0,0 0-33 0,0 0-11 15,-7-4-36-15,7 4 15 0,0 0-50 0,0 0 36 16,0 0-17-16,0 0-12 0,0 0-11 0,0 0-20 16,0 0-6-16,0 0-15 0,-6-7-7 0,6 7-10 15,0 0-6-15,0 0 33 0,-4 10 56 0,4-10-17 16,4 11-14-16,-4-11-9 0,0 17-50 0,0-7 42 16,0 4-42-16,2-2 38 0,-2 3-45 0,3 1 49 0,-3-1-41 15,1 2 1-15,0 4 3 0,3-2 0 0,-1-1-2 16,-1 4-2-16,1-3-3 0,-3 1 2 15,4 1-7-15,-3-4 1 0,3 0 1 0,-3 0-3 0,1 0-2 16,-1-3 1-16,3 0-1 0,-4 0-4 0,4-3 2 16,-3-2-1-16,0 2 1 0,-1-3 1 0,3-1-2 15,-3-7 2-15,1 16-3 0,-1-16 3 16,2 10 1-16,-2-10-2 0,0 11 2 0,0-11-4 0,0 0 2 16,1 11-14-16,-1-11-4 0,0 0-17 0,2 8-55 15,-2-8-99-15,0 0-38 0,0 0-68 0,0 0-73 16,0 0-61-16,7-5-345 0,-7 5-287 0</inkml:trace>
        </inkml:traceGroup>
        <inkml:traceGroup>
          <inkml:annotationXML>
            <emma:emma xmlns:emma="http://www.w3.org/2003/04/emma" version="1.0">
              <emma:interpretation id="{A2634261-C313-418F-8096-AAF17F964308}" emma:medium="tactile" emma:mode="ink">
                <msink:context xmlns:msink="http://schemas.microsoft.com/ink/2010/main" type="inkWord" rotatedBoundingBox="17199,1291 17531,1289 17532,1408 17200,1411"/>
              </emma:interpretation>
              <emma:one-of disjunction-type="recognition" id="oneOf8">
                <emma:interpretation id="interp40" emma:lang="en-US" emma:confidence="0.5">
                  <emma:literal>=</emma:literal>
                </emma:interpretation>
                <emma:interpretation id="interp41" emma:lang="en-US" emma:confidence="0">
                  <emma:literal>_</emma:literal>
                </emma:interpretation>
                <emma:interpretation id="interp42" emma:lang="en-US" emma:confidence="0">
                  <emma:literal>-</emma:literal>
                </emma:interpretation>
                <emma:interpretation id="interp43" emma:lang="en-US" emma:confidence="0">
                  <emma:literal>E</emma:literal>
                </emma:interpretation>
                <emma:interpretation id="interp4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10613.9049">15484-41 213 0,'0'0'237'0,"0"0"-60"0,0 0-35 0,-15 0 0 15,15 0-5-15,0 0-17 0,0 0-19 0,0 0-17 16,0 0-9-16,0 0-7 0,0 0-1 16,0 0 3-16,0 0 5 0,0 0 1 0,0 0 2 15,0 0 4-15,0 0 0 0,0 0-8 0,0 0-8 0,0 0-8 16,20-3-4-16,-20 3-17 0,21 0-7 0,-21 0-7 15,25-2-3-15,-25 2-3 0,28-1-7 0,-14-1 3 16,1 2-4-16,2-2-2 0,-1 0-2 0,-2 2-1 16,3-1-4-16,-2 1-3 0,0-1-4 0,-15 1-6 15,28 0-40-15,-28 0-40 0,23-2-53 0,-23 2-53 16,17 0-34-16,-17 0-14 0,17 0-213 0,-17 0 62 16</inkml:trace>
          <inkml:trace contextRef="#ctx0" brushRef="#br0" timeOffset="10864.8405">15519 48 15 0,'-17'6'327'0,"17"-6"-107"16,-9 4 0-16,9-4-39 0,0 0 19 0,-11 3-43 16,11-3 0-16,0 0-52 0,0 0 7 0,0 0-47 15,0 0 15-15,0 0-32 0,16 2 25 0,-16-2-29 16,15-1 13-16,-15 1-31 0,22 0 15 0,-6-1-18 15,-2 1 14-15,2 0-22 0,2 0 12 0,-3 0-20 0,2 0 14 16,0 0-21-16,0 0 19 0,-3 0-22 16,3 0 18-16,-17 0-24 0,25 0 17 0,-25 0-21 15,22 0 20-15,-22 0-27 0,20 1 2 0,-20-1-63 0,15 0-15 16,-15 0-80-16,0 0-27 0,23-1-324 0,-23 1-33 16</inkml:trace>
        </inkml:traceGroup>
        <inkml:traceGroup>
          <inkml:annotationXML>
            <emma:emma xmlns:emma="http://www.w3.org/2003/04/emma" version="1.0">
              <emma:interpretation id="{B1AB8602-5502-45D6-9295-638B737B1779}" emma:medium="tactile" emma:mode="ink">
                <msink:context xmlns:msink="http://schemas.microsoft.com/ink/2010/main" type="inkWord" rotatedBoundingBox="18114,1146 20471,1131 20479,2386 18122,2402"/>
              </emma:interpretation>
              <emma:one-of disjunction-type="recognition" id="oneOf9">
                <emma:interpretation id="interp45" emma:lang="en-US" emma:confidence="0.5">
                  <emma:literal>aye</emma:literal>
                </emma:interpretation>
                <emma:interpretation id="interp46" emma:lang="en-US" emma:confidence="0">
                  <emma:literal>aye.</emma:literal>
                </emma:interpretation>
                <emma:interpretation id="interp47" emma:lang="en-US" emma:confidence="0">
                  <emma:literal>Zyra</emma:literal>
                </emma:interpretation>
                <emma:interpretation id="interp48" emma:lang="en-US" emma:confidence="0">
                  <emma:literal>syr.</emma:literal>
                </emma:interpretation>
                <emma:interpretation id="interp49" emma:lang="en-US" emma:confidence="0">
                  <emma:literal>sys.</emma:literal>
                </emma:interpretation>
              </emma:one-of>
            </emma:emma>
          </inkml:annotationXML>
          <inkml:trace contextRef="#ctx0" brushRef="#br0" timeOffset="11543.794">16492-60 46 0,'0'0'299'0,"0"0"-90"0,0 0-49 16,14 3-35-16,-14-3-4 0,0 0-15 0,0 0-18 15,0 0-15-15,0 0-15 0,13 3 6 0,-13-3 23 16,0 0 15-16,0 0 15 0,0 0 16 0,0 0-4 16,0 0-13-16,0 0-23 0,0 0-17 0,0 0-12 15,0 0-12-15,0 0 4 0,0 0-2 0,0 0-2 16,-5-8-11-16,5 8-7 0,-5-6-11 0,5 6 8 16,-7-10 6-16,7 10-15 0,-5-8 14 0,5 8-24 0,-6-11 14 15,6 11 8-15,-2-12-11 0,2 12-6 16,0-13 3-16,0 13-8 0,5-12 0 0,1 6-4 15,-2-2 1-15,5 0-6 0,-2 2 17 0,4-1-18 16,-1 2-3-16,0 1-1 0,2-2 3 0,0 1 0 0,-1 1-6 16,2 0 5-16,-1 3-2 0,-2-2-3 0,-10 3 6 15,20-1-4-15,-20 1 0 0,17 0 0 16,-17 0 4-16,18 2 1 0,-18-2-2 0,14 6-1 16,-14-6 0-16,12 10-18 0,-12-10 21 0,6 13-16 0,-5-6 30 15,3 3-27-15,-4-2 24 0,0 4-28 0,-2-2 25 16,0 2-25-16,-3-1 27 0,0 4-24 0,-1 0 6 15,-2-1 2-15,-4-1 1 0,2 2 5 16,-3 1-3-16,-3-1 0 0,-1 0 4 0,1 0-4 0,-2 1 10 16,-1-2-1-16,1 2 3 0,1-5 3 0,2 0-7 15,-2-1 8-15,4 0 7 0,0 0-4 0,2-3-2 16,-1 0-1-16,2 0-5 0,-1 0-4 0,3-2 15 16,-1 0 4-16,9-5-1 0,-11 10-16 0,11-10 13 15,-8 6-4-15,8-6 4 0,-5 6-9 0,5-6 11 16,0 0-9-16,8 7-1 0,-8-7-5 0,16 5-1 15,-16-5 0-15,24 1-6 0,-10-1 6 0,1 2 1 16,5-2-5-16,-1 0-1 0,5 0 4 0,-1 0-5 16,0-2-5-16,3 2 10 0,-1-1-6 0,-2 1 0 15,0-2 0-15,-1 1-1 0,-4-1 2 0,0 1-5 16,-1 1 14-16,0-2-14 0,-1 2 5 0,-2 0 3 16,-14 0-6-16,21-2 1 0,-21 2-7 0,18 0 0 15,-18 0-9-15,15-2-24 0,-15 2-23 0,0 0-23 0,14-1-25 16,-14 1-22-16,0 0-19 0,15-3-58 0,-15 3-85 15,9-4-372-15,-9 4-176 0</inkml:trace>
          <inkml:trace contextRef="#ctx0" brushRef="#br0" timeOffset="12895.7075">17158 1 201 0,'0'0'431'16,"2"-14"-70"-16,-2 14-68 0,-2-10-39 0,2 10-20 15,0-10-20-15,0 10 26 0,-1-11-78 0,1 11 8 16,0 0-72-16,-1-10 20 0,1 10-69 0,0 0 33 16,0 0-58-16,-3-8 40 0,3 8-48 0,0 0 51 15,0 0-21-15,0 0 37 0,-2 8-54 0,2-8 40 16,0 0-41-16,0 14-3 0,0-14 19 0,0 11-6 16,0-11-7-16,0 16-1 0,0-8-5 0,1 1-1 15,0-1-6-15,-1 3-4 0,3-3 2 0,-2 2-5 16,0-1 3-16,3 0-5 0,-1-2 1 0,-1 1-4 15,1 1-2-15,-3-9 0 0,4 12 0 0,-4-12 2 0,6 14-1 16,-6-14 3-16,7 9-5 0,-7-9 3 16,6 9-1-16,-6-9 4 0,11 7-3 0,-11-7-1 15,15 3 6-15,-15-3-7 0,18 0 2 0,-18 0-1 16,18-2 1-16,-18 2-2 0,19-4-2 0,-9-1 3 0,0-2-3 16,-2 1 2-16,2 0 39 0,-2-3-45 0,1 0 43 15,-1-1-44-15,-2-3 38 0,0 1-50 0,-1-1 56 16,0 0-6-16,-1-1-5 0,-2 1 9 0,2-1 6 15,-1 0-14-15,-3 1-5 0,4 0-2 0,-4 2-6 16,1 2 0-16,-1-2-1 0,1 3 1 0,2-1-4 16,-2 2-5-16,-1 7 3 0,2-11-5 0,-2 11 17 15,2-11-29-15,-2 11 1 0,0 0-2 0,0-10 1 16,0 10 7-16,0 0-5 0,0 0 2 0,0 0 1 16,-2 11-1-16,2-11-39 0,0 17 50 0,0-7-42 15,0 4 55-15,0 3-47 0,0-1 4 0,2 5 5 16,-2 0 6-16,1 2 9 0,1 4 1 0,-1 1-3 15,2 2 7-15,-2 2-5 0,0 3 49 0,-1-1-53 16,0 2 46-16,-1 1-51 0,0 6 53 0,-3-1-62 16,2-1 55-16,-1 1-55 0,-3-1 55 0,4-1-56 15,-2-1 8-15,-3 0 1 0,2-1 5 0,-1-1 2 16,1-8 1-16,-1 3 1 0,0-2 2 0,1-1 3 16,-2 0 0-16,2-3 9 0,-1-1-11 0,1-3 10 0,-2-1-10 15,2-2 5-15,2 0-9 0,-1-6 6 0,-1 1-4 16,3-2 11-16,-1 0-11 0,0-2 13 15,0 0-8-15,0-5 6 0,-1 2-11 0,-2-1 10 16,6-6-13-16,-12 7 9 0,12-7-12 0,-16 2 11 0,16-2-11 16,-19-3 1-16,9-3 1 0,-1 0-3 0,0-2-3 15,-1 0 1-15,0-3 1 0,2-3-1 0,1-1-4 16,0-2 5-16,1 1-4 0,2-2-1 0,1-3 0 16,1 0-4-16,4-2 46 0,0-1-56 0,4 0 48 15,1-3-52-15,2-2 1 0,1 1 47 0,6-3-47 16,1-3 39-16,2 4-50 0,3-2 4 0,4-3 4 15,0 2 1-15,5-1 3 0,-1 3 7 0,2 0-1 16,2 0 3-16,-1 1 3 0,2 2 4 0,0 1 1 16,-3 4 2-16,-1-1 5 0,0 2-1 0,0-1 37 15,-1 2-48-15,-3 0 40 0,1-1-41 0,-2 2 39 16,-4 3-42-16,-1-1 42 0,-1 0-6 0,-1 2-3 16,-5 0-4-16,1 3-2 0,-2 0-2 0,0-1 0 15,-4 1-5-15,0 2 0 0,1 0 1 0,-6 1-2 16,5-1-2-16,-5 4 1 0,0-2 0 0,-2 9-11 15,1-13-10-15,-1 13 15 0,-3-13-3 0,3 13 0 16,-7-9 5-16,7 9 0 0,-10-8 1 0,10 8-1 16,-11-1 4-16,11 1-1 0,-16-4 3 0,16 4-5 0,-17 0 3 15,17 0 0-15,-14 2 1 0,14-2-1 0,-17 3 5 16,17-3-1-16,-14 4-7 0,14-4 1 16,-14 7 5-16,14-7-1 0,-12 8-2 0,12-8 2 15,-9 11-40-15,4-6 45 0,5-5-38 0,-6 11 48 0,6-11-44 16,0 12 42-16,0-12-45 0,0 9 49 0,0-9-41 15,5 10 40-15,-5-10-43 0,9 9 48 0,-9-9-42 16,11 7 41-16,-11-7-39 0,15 5 40 0,-15-5-39 16,17 4 43-16,-17-4-46 0,22 2 39 0,-22-2-39 15,22 0 39-15,-22 0-39 0,24 0 41 0,-11-2-32 16,-13 2 34-16,29-2-40 0,-15 1 36 0,-14 1-42 16,26-1 46-16,-26 1-41 0,20-4 38 0,-20 4-42 15,20-1 47-15,-20 1-48 0,15 0 40 0,-15 0-38 16,13 0 43-16,-13 0-41 0,12 3 43 0,-12-3-39 15,0 0 40-15,6 8-39 0,-6-8 43 0,0 0-38 16,-2 12 37-16,2-12-37 0,-9 11 0 0,2-5 6 16,2 0 5-16,0 2-3 0,-2-2 0 0,0 1 5 15,1 1 0-15,0 1 1 0,0-4 2 0,0 5-2 16,1-3 3-16,1-1-3 0,-1 1-1 0,5-7 3 16,-2 15 0-16,2-15 0 0,1 14 3 0,-1-14-5 15,5 13 2-15,0-8-1 0,-5-5-1 0,13 11 3 16,-3-7 0-16,1 0 1 0,0-1-3 0,2-2-3 15,0 1 2-15,-13-2-1 0,24 2 4 0,-24-2-3 0,28-4 3 16,-16 3-7-16,2-1 0 0,-1-1 4 16,0 0 1-16,-3 0-4 0,1 0 2 0,0-2 2 15,-11 5-3-15,17-5-3 0,-17 5 6 0,14-7-5 0,-14 7 6 16,12-7-3-16,-12 7-4 0,12-7 8 0,-12 7-12 16,9-5-7-16,-9 5-28 0,7-5-89 0,-7 5-69 15,4-7-50-15,-4 7-100 0,0 0-539 16,0-10-447-16</inkml:trace>
          <inkml:trace contextRef="#ctx0" brushRef="#br0" timeOffset="13066.8331">18644-44 337 0,'0'0'659'0,"14"-9"-163"0,-14 9-115 16,12-4-70-16,-12 4-67 0,12-4-58 0,-12 4-39 15,11-7-32-15,-11 7-28 0,15-2-40 0,-15 2-120 16,16 0-121-16,-16 0-136 0,17-1-436 0,-17 1-280 16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32.05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81731B4-B733-4590-BA79-690B4B295D00}" emma:medium="tactile" emma:mode="ink">
          <msink:context xmlns:msink="http://schemas.microsoft.com/ink/2010/main" type="inkDrawing" rotatedBoundingBox="11142,3838 18246,3533 18319,5232 11215,5538" semanticType="enclosure" shapeName="Other">
            <msink:sourceLink direction="with" ref="{E75664A5-73D4-4F72-AB6C-A7C3D646B5BA}"/>
            <msink:destinationLink direction="from" ref="{33651911-9F5F-4073-BFFF-278C7A70C75D}"/>
          </msink:context>
        </emma:interpretation>
      </emma:emma>
    </inkml:annotationXML>
    <inkml:trace contextRef="#ctx0" brushRef="#br0">0 2 253 0,'0'0'369'0,"0"0"-110"16,7 6-42-16,-7-6-56 0,0 0-27 0,0 0-43 16,0 0 3-16,9 4-23 0,-9-4 4 0,0 0-27 15,0 0 4-15,0 0-28 0,11 6 25 0,-11-6-22 16,0 0 30-16,19 0-23 0,-19 0 20 0,15 1-31 15,-15-1 25-15,20 2-30 0,-20-2 26 0,22 2-32 16,-10-2 28-16,4 2-33 0,-3-2 32 0,4 1-32 16,1-1 33-16,-1 0-38 0,3 0 39 0,0 0-36 15,3 3 37-15,3-3-35 0,-3 0 31 0,3 1-35 16,0-1 35-16,0 2-41 0,2-2 39 0,1 2-36 16,1-2 39-16,3 1-42 0,1-1 36 0,0 1-41 15,-3-1 36-15,4 2-38 0,-2-2 38 0,2 2-5 16,0-1-4-16,-1-1-2 0,1 0-5 0,0 1-8 15,0-1 6-15,0 1 1 0,2-1-1 0,-1 2-3 16,-1-2 2-16,3 0-2 0,-2 0-4 0,3 0-4 16,-3 0 9-16,3 2-1 0,-3-2 1 0,3 0-4 15,-3 0 2-15,4 2-2 0,-2-2-3 0,-1 0-4 16,1 0 0-16,-3 1 6 0,1-1 2 0,-1 0 1 16,0 0-5-16,-1 3 1 0,1-3 0 0,2 1 0 0,-2-1-9 15,-3 0 11-15,2 0-4 0,0 2 1 16,1-2 2-16,0 0-1 0,-2 0 0 0,1 0-8 15,1 0-17-15,-1 0 32 0,-2 0 0 0,4 0-4 16,-5 0 0-16,4 2-4 0,-3-2 6 0,0 1-9 0,3 1 5 16,-7-2-1-16,0 1-3 0,6 1 3 0,-3-1 0 15,3 0-1-15,-1 0-3 0,0 1-1 0,-1-2 7 16,2 2-2-16,1-2-1 0,-2 1 1 16,2 1-2-16,0-2 1 0,-1 3 4 0,1-3-2 0,2 1 3 15,-2 1 2-15,2 0 0 0,-2-1-5 0,-1-1 5 16,1 2 2-16,0-1-4 0,0 1-1 0,2-1 1 15,-5 0-1-15,2 0 0 0,0-1-1 0,0 2-7 16,-1 0 1-16,-1-1 8 0,2 1 0 0,-1-2-5 16,1 1 3-16,-1 1 4 0,0-2 5 0,0 0 4 15,6 1-1-15,-2-1 5 0,-3 0-2 0,0 0-1 16,5 0 2-16,-3 0-5 0,4 0 0 0,-1 2-4 16,1-2-5-16,-2 0 7 0,1 0-1 0,1 0 3 15,0 0 2-15,-1 0-2 0,1 2 8 0,-3-2 0 16,3 0 4-16,1 0-1 0,-1 1-2 0,0-1-5 15,0 0-11-15,0 3 7 0,0-3 0 0,2 2-6 16,-4-1-2-16,1 1 2 0,-1-2-4 0,2 2-8 16,-3-2 9-16,0 2-3 0,-2-2-2 0,0 1 1 15,-1 1 3-15,0-1-6 0,0-1-3 0,-3 2 6 0,2-2 3 16,-4 2-2-16,6-2-2 0,-7 1-1 16,1-1 3-16,1 2-6 0,3-5 2 0,2 4 5 15,-1-1-7-15,0 0 7 0,2 2 1 0,-1-2-3 16,0 0-6-16,2 1 4 0,-1-1 1 0,3 0 1 0,-3 2-3 15,2-1 1-15,-2-1 0 0,-1 1-5 0,4-1 0 16,-3 0 5-16,0 0 1 0,2 0-2 16,-2 0 2-16,2 0 0 0,-2-1-18 0,-1 1 16 0,4 0 5 15,-3-1 0-15,2-1-3 0,-1 1 1 0,1 1 2 16,-1-2-2-16,-2 1-6 0,3-1 4 0,-2 0 2 16,-1 2-1-16,-2-1 0 0,-1-1 1 0,1 1-2 15,-4 1-3-15,-1-2 4 0,-1 2-2 0,-1 0 0 16,1-2 1-16,1 2-7 0,-4-2 7 0,1 1-2 15,1 1 4-15,-3 0-2 0,-4-2 1 0,-2 2 1 16,1-1-4-16,-1-1 13 0,0 2 6 0,-3-1 4 16,-1-1 4-16,-13 2-3 0,22-2-3 0,-22 2-9 15,18 0 6-15,-18 0-7 0,13-1-2 0,-13 1 1 16,16 0 0-16,-16 0-5 0,0 0-6 0,14 0 5 16,-14 0 1-16,0 0-4 0,0 0 1 0,17-2-5 15,-17 2 0-15,0 0-19 0,0 0-7 0,0 0-10 16,0 0-35-16,15 0-31 0,-15 0-38 0,0 0-62 15,0 0-128-15,0 0-498 0,7-6-372 0</inkml:trace>
    <inkml:trace contextRef="#ctx0" brushRef="#br0" timeOffset="-1582.9757">162-1199 171 0,'-6'-12'263'0,"-1"3"-66"0,3 1-42 15,2 1-22-15,2 7-10 0,-9-11-13 0,9 11-12 16,-4-13-9-16,4 13-14 0,-5-7-12 0,5 7-12 16,-4-8-21-16,4 8 6 0,4-8-7 0,-4 8 2 15,7-6-14-15,-7 6-6 0,16-4 4 0,-5 0-5 16,2 2-10-16,6 1 8 0,-1-3 0 0,6 1 0 16,2 2 4-16,6-2-7 0,1 1 1 0,4-1 3 15,9 0 5-15,2-1 2 0,2 1 11 0,10-1 1 16,0 0 0-16,4 1-5 0,1-1-1 0,-2 2-2 15,0 0-3-15,5-1-7 0,-4 3 3 0,1-2-2 16,-2 2-2-16,1 0-2 0,-1 0-6 0,1 0 1 0,-7 0 1 16,-4 0-6-16,2 0 8 0,1 0 0 0,-2 2-2 15,2-2 1-15,7-2 1 0,-9 2-2 16,9 0 5-16,-1-2-15 0,0 0 27 0,-1 1 33 16,1 0-35-16,2 1 3 0,-2-2 0 0,1 1-1 0,2-1-5 15,-2 2-10-15,1 0 8 0,0 0-3 0,0 0-4 16,0 2 1-16,-10-2 1 0,8 1-4 0,-9 1 0 15,0 0-7-15,0 0 9 0,1 0 1 0,1 0-4 16,-4-2 0-16,4 3 0 0,-2-1-4 16,0 0 0-16,2-2-3 0,0 1 4 0,0-1 2 0,8 0-4 15,0 0 5-15,-2-1-1 0,-7 1 0 0,7-2 0 16,-7 0 2-16,-1 2-8 0,-1-3 4 0,0 3 4 16,-2 0-1-16,-2 0-1 0,-1-2 0 0,-1 0 1 15,1 2 25-15,-2-2-36 0,2 2 3 0,-2-1-5 16,2 1 9-16,-1-1 0 0,0 1 1 0,3-2-3 15,-1 2 3-15,-2 0-4 0,4-1-5 0,-1-1 13 16,-3 2-1-16,4-2-3 0,-3 2 0 0,0-1 1 16,-2 1-12-16,2-2 7 0,-7 1 8 0,0 1 0 15,-1-2 1-15,1 1-3 0,-4-1 3 0,4 2-11 16,-1-2 3-16,-2 0 8 0,3 1-1 0,-2-1-4 16,-1 1-3-16,3-1 1 0,-1 1-3 0,1-1 8 15,5-1-3-15,-5 3-1 0,-2-2-1 0,2 1-9 16,5-1 13-16,-3 1-3 0,-2-1 4 0,0 2 0 15,0-2 1-15,0 1 2 0,-1 1 7 0,1-1 0 16,0 1 0-16,0-1 3 0,-2-1-12 0,2 1 15 0,0-1 2 16,-1 2 27-16,0-1-37 0,-2 1 36 15,2 0-40-15,0-2 29 0,-2 2-35 0,1 0 7 16,-2 0-2-16,3-2 1 0,-3 2 1 0,-1 0 3 0,3 0-3 16,-6 0 3-16,-1 2 3 0,-2-2-1 0,-4 0-1 15,3 0 2-15,-5 0-7 0,-4 0 16 0,2 2 41 16,-4-2-44-16,0 0 55 0,-17 0-41 15,26 0 53-15,-26 0-23 0,22 0 3 0,-22 0 5 0,18 0 0 16,-18 0 2-16,16 0-4 0,-16 0-5 0,0 0 4 16,21 0-17-16,-21 0-3 0,0 0-5 0,0 0-9 15,18 0-2-15,-18 0-2 0,0 0-5 0,0 0-14 16,15 0-1-16,-15 0 0 0,0 0-5 0,0 0-1 16,0 0 3-16,14 4 22 0,-14-4 20 0,0 0 5 15,5 13-9-15,-5-13-5 0,1 13-2 0,1-6 1 16,-2 2 5-16,0 2-1 0,-2 0 2 0,1 4-2 15,1-2-7-15,-3 3 0 0,1 1-5 0,-2 1-6 16,1 3 9-16,-1 2 1 0,-1-1 1 0,3 5-8 16,-4 0 0-16,1 1-7 0,0 1-1 0,-1 1-5 15,2 1 0-15,-3 0 3 0,2 0-4 0,3 1 1 16,-1 1-5-16,0-4-2 0,-1 3-3 0,4 0 1 16,-1-4 0-16,1 0 0 0,0-2-2 0,1-1-1 0,-1-1 2 15,4-2 1-15,-4-1-4 0,3-1-2 0,-3-2 3 16,3-3-1-16,-2 0-2 0,0 0-1 15,-1-2-1-15,0-3 3 0,1-2-3 0,2 1-9 16,-3 1-14-16,0-10-28 0,0 12-36 0,0-12-93 0,-3 11-89 16,3-11-80-16,-3 5-83 0,3-5-148 0,0 0-310 15,-21 0-453-15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35.12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651911-9F5F-4073-BFFF-278C7A70C75D}" emma:medium="tactile" emma:mode="ink">
          <msink:context xmlns:msink="http://schemas.microsoft.com/ink/2010/main" type="inkDrawing" rotatedBoundingBox="12916,6895 14642,5199 14899,5461 13173,7157" semanticType="callout" shapeName="Other">
            <msink:sourceLink direction="from" ref="{881731B4-B733-4590-BA79-690B4B295D00}"/>
            <msink:sourceLink direction="to" ref="{CFD91489-3DA0-48FA-B62A-2816167DCD7D}"/>
          </msink:context>
        </emma:interpretation>
      </emma:emma>
    </inkml:annotationXML>
    <inkml:trace contextRef="#ctx0" brushRef="#br0">2487 1123 35 0,'6'-6'324'0,"-6"6"-89"0,0 0-29 0,0 0-39 15,0 0-15-15,0 0-23 0,6-5-10 0,-6 5-19 16,0 0 0-16,0 0-26 0,0 0 13 0,0 0-11 15,0 0 24-15,0 0-31 0,0 0 24 0,0 0-34 16,0 0 32-16,0 0-9 0,0 0-8 0,0 0-1 16,0 0-1-16,0 0-8 0,0 0-8 0,0 0-4 15,0 0-13-15,0 0 2 0,0 0 0 0,0 0-3 16,0 0-4-16,0 0 1 0,0 0-6 0,0 0 11 16,0 0 3-16,0 0 10 0,0 0 1 0,0 0-6 15,0 0 2-15,-16 3 0 0,16-3 4 0,-6 7-6 16,6-7 0-16,-8 7 2 0,8-7-2 0,-10 7 4 15,10-7 1-15,-12 10-1 0,7-4-3 0,-1 0 6 16,0-1-11-16,-3 2-6 0,3 0 5 0,-1 1 8 16,0 0 3-16,-2-1-1 0,2 1-2 0,-1 1-5 15,-1-1 1-15,2 0-1 0,-3 3-4 0,3-3-4 16,-4 2-4-16,4 0-1 0,-4-1-4 0,1 4 1 16,0-2-3-16,0 2-7 0,0-2 4 0,0 2-2 15,-2 0-2-15,0-2 1 0,1 2 0 0,3 0 0 16,-4-1 2-16,1 1-6 0,0 0 3 0,1 0-4 15,-2 1 0-15,2-3-1 0,1 3-2 0,-1 1 6 16,-2-3 18-16,2 1-13 0,-2 1 0 0,0 2 1 16,1-1 0-16,-2-2-2 0,1 1-4 0,2 1-4 0,-3 0 0 15,1 0-1-15,-1-2 0 0,0 3 1 0,2-2 6 16,-6 3 5-16,0 1 7 0,-1-2 1 16,1 0-6-16,-1 0-3 0,1-1-3 0,0 0-4 15,-2 1 1-15,1 0-5 0,-3-1 2 0,2 2-1 0,-2-2-2 16,1 1 3-16,0 1-4 0,-2-2 0 0,4 1-6 15,-4-1 6-15,4 1 1 0,-2 0-3 0,-1-2-5 16,3-1 4-16,0 2-7 0,0 2 7 0,1-1-10 16,2-1 4-16,-3 2 1 0,2-4 4 0,2 3-6 15,-3 0 7-15,0 0-4 0,0 0-4 0,1 2 2 16,-1-1 1-16,0-1 4 0,1 3 4 0,-3-2 4 16,1 0 4-16,1 0 2 0,-2 4-7 0,0-3 15 15,0-1-10-15,1 2-3 0,1-1-2 0,-2 0-5 16,2 0 0-16,-1-1-3 0,1 0 8 0,-1 3-7 15,1-4 1-15,0 1-4 0,2 0 2 0,-4 1-4 16,7-5 11-16,0 1-13 0,-4 1-1 0,3-4 4 16,2 4-5-16,-5-4 1 0,5 3 3 0,-1-4 7 15,2 1-14-15,1-1 5 0,-1-2 0 0,3 1-2 16,-2-3 0-16,2 2-1 0,2-2 9 0,-1-2-5 16,6-4-2-16,-8 8 3 0,8-8 0 0,-9 7 0 15,9-7 2-15,-5 9 12 0,5-9-21 0,-7 4-6 16,7-4 11-16,0 0-12 0,-5 6 20 0,5-6-19 0,0 0 24 15,0 0-20-15,-7 7 12 0,7-7-17 0,0 0 5 16,0 0-17-16,0 0 1 0,0 0-14 16,0 0-12-16,0 0-28 0,0 0-29 0,0 0-23 15,0 0-19-15,0 0-18 0,11-9-12 0,-11 9-15 0,8-5-24 16,-8 5-55-16,5-7 44 0,-5 7-20 0,6-10 32 16,-6 10 20-16,5-9 51 0,-5 9-7 0,4-10 43 15,-4 10-8-15,3-11 44 0,-3 11-11 0,4-13 42 16,-4 13-25-16,1-11 41 0,-1 11-17 0,0-13 31 15,0 13-23-15,1-12 32 0,-1 12-24 0,3-13 27 16,-3 13-17-16,0-13 27 0,0 13-23 0,1-11 25 16,-1 11-17-16,0-13 35 0,0 13-23 0,0-11 34 15,0 11-24-15,0-10 43 0,0 10-32 0,0-9 31 16,0 9 2-16,0 0-38 0,0-10 42 0,0 10-40 16,0 0 39-16,0-9-6 0,0 9-33 0,0 0 31 15,0 0-3-15,0-10 3 0,0 10-13 0,0 0 3 16,0 0-8-16,0 0-11 0,1-8-1 0,-1 8 1 15,0 0 5-15,0 0-4 0,0 0-1 0,0 0 2 16,0 0-4-16,0 0-11 0,0 0 15 0,0 0-4 16,0 0 1-16,0 0-1 0,0 0-3 0,0 0 10 15,0 0 19-15,0 0 3 0,0 0-7 0,0 0-1 16,-2 5-5-16,2-5-5 0,-3 8 0 0,3-8 3 0,-1 12 9 16,1-12-1-16,0 12-3 0,-3-4-4 0,3-8-1 15,-3 14 0-15,3-4-4 0,-4-3-3 16,2 4 0-16,1-4-5 0,-3 3-3 0,3 1-1 15,-3-2-2-15,1 4-3 0,2-5-1 0,-1 5 1 0,-4-5 3 16,5 3 0-16,-4-1 0 0,4-1-2 0,-3 1 1 16,1-3-5-16,-1 2-2 0,3-1-5 0,-4 0 2 15,3 0 0-15,-1 0-3 0,0-2-1 16,3-6 0-16,-5 11-3 0,5-11-3 0,-5 11 4 0,5-11 0 16,-4 10-1-16,4-10 2 0,-3 7 0 0,3-7-2 15,0 0 5-15,-4 7-1 0,4-7-4 0,0 0 3 16,0 0 0-16,-1 10 0 0,1-10-6 0,0 0-2 15,0 0 5-15,0 0 2 0,17 0-3 0,-17 0-1 16,17-3 1-16,-17 3-3 0,20-3 0 0,-5 1 0 16,1-1-1-16,-1 0-1 0,5 0-11 0,0-3-9 15,2 2-20-15,0-1-46 0,-2 2-47 0,2-3-79 16,7-1-64-16,-2-1-58 0,2 2-110 0,2-4-554 16,7 0-602-16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4:27.51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 contextRef="#ctx0" brushRef="#br0">-1 19 489 0,'0'0'478'0,"0"0"-97"0,0 0-115 16,0 0-44-16,0-10-137 0,0 10-49 16,0 0-148-16,0 0-103 0,1-9-296 0,-1 9-7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4:35:4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4D690ED-073A-4360-B916-05BE3778D178}" emma:medium="tactile" emma:mode="ink">
          <msink:context xmlns:msink="http://schemas.microsoft.com/ink/2010/main" type="writingRegion" rotatedBoundingBox="11324,8583 12091,8583 12091,9304 11324,9304"/>
        </emma:interpretation>
      </emma:emma>
    </inkml:annotationXML>
    <inkml:traceGroup>
      <inkml:annotationXML>
        <emma:emma xmlns:emma="http://www.w3.org/2003/04/emma" version="1.0">
          <emma:interpretation id="{7FD377AC-3CA8-4521-9409-04558FE0027A}" emma:medium="tactile" emma:mode="ink">
            <msink:context xmlns:msink="http://schemas.microsoft.com/ink/2010/main" type="paragraph" rotatedBoundingBox="11324,8583 12091,8583 12091,9304 11324,93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4B3B59-D43D-4E0D-A094-E78BAD66BE71}" emma:medium="tactile" emma:mode="ink">
              <msink:context xmlns:msink="http://schemas.microsoft.com/ink/2010/main" type="line" rotatedBoundingBox="11324,8583 12091,8583 12091,9304 11324,9304"/>
            </emma:interpretation>
          </emma:emma>
        </inkml:annotationXML>
        <inkml:traceGroup>
          <inkml:annotationXML>
            <emma:emma xmlns:emma="http://www.w3.org/2003/04/emma" version="1.0">
              <emma:interpretation id="{19DA6C90-5A46-4E8D-9AAF-DEB9E54071E4}" emma:medium="tactile" emma:mode="ink">
                <msink:context xmlns:msink="http://schemas.microsoft.com/ink/2010/main" type="inkWord" rotatedBoundingBox="11324,8583 12091,8583 12091,9304 11324,9304"/>
              </emma:interpretation>
              <emma:one-of disjunction-type="recognition" id="oneOf0">
                <emma:interpretation id="interp0" emma:lang="en-US" emma:confidence="0.5">
                  <emma:literal>.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-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-3393 872 182 0,'0'0'183'0,"0"0"-42"0,0 0-9 0,0 0-26 15,0 0-6-15,0 0-9 0,0 0-9 0,0 0-7 16,0 0-5-16,0 0-11 0,0 0-12 0,0 0-6 16,0 0-10-16,0 0 3 0,0 0-11 0,0 0 1 15,0 0-10-15,0 0 7 0,0 0-4 0,0 0 12 0,0 0-5 16,0 0 5-16,0 0-10 0,0 0 6 15,0 0-7-15,0 0 5 0,0 0-33 0,0 0 34 16,0 0-11-16,0 0 6 0,0 0-16 0,11-5 8 0,-11 5-4 16,0 0 7-16,0 0-15 0,0 0 11 0,0 0-17 15,0 0 15-15,0 0-16 0,0 0 0 16,0 0-48-16,0 0-49 0,3-6-67 0,-3 6-265 16,0 0 93-16</inkml:trace>
          <inkml:trace contextRef="#ctx0" brushRef="#br0" timeOffset="863.2921">-2626 160 407 0,'0'0'297'0,"0"0"-30"0,0 0-60 16,0 0 8-16,0 0-51 0,0 0 10 0,0 0-25 16,0 0-27-16,0 0-19 0,0 0-27 0,0 0 0 15,0 0-7-15,0 0-10 0,0 0-4 0,0 0-7 16,0 0-1-16,0 0-14 0,0 0-1 0,0 0-3 16,0 0-3-16,0 0-7 0,0 0-1 0,0 0-8 15,0 0-4-15,0 0 4 0,0 0-4 0,0 0 1 16,0 0-22-16,-5 5 25 0,5-5-2 0,0 0-3 15,0 0 1-15,0 0-5 0,0 0 5 0,0 0-4 16,0 0-6-16,0 0 5 0,0 0-9 0,0 0 11 16,0 0-1-16,0 0-1 0,0 0-8 0,0 0-46 15,0 0-19-15,0 0-63 0,0 0-73 0,0 0-150 16,0 0-243-16,0 0-113 0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40.26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ECC29B-44F1-4F81-B526-CA01168E1698}" emma:medium="tactile" emma:mode="ink">
          <msink:context xmlns:msink="http://schemas.microsoft.com/ink/2010/main" type="writingRegion" rotatedBoundingBox="13539,7052 12626,8001 12095,7491 13008,6542"/>
        </emma:interpretation>
      </emma:emma>
    </inkml:annotationXML>
    <inkml:traceGroup>
      <inkml:annotationXML>
        <emma:emma xmlns:emma="http://www.w3.org/2003/04/emma" version="1.0">
          <emma:interpretation id="{68B7341C-F79E-4981-9EEC-45612CD79F48}" emma:medium="tactile" emma:mode="ink">
            <msink:context xmlns:msink="http://schemas.microsoft.com/ink/2010/main" type="paragraph" rotatedBoundingBox="13539,7052 12626,8001 12095,7491 13008,65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AE2A7E-0798-4B4C-AD7E-5D28A6FDA219}" emma:medium="tactile" emma:mode="ink">
              <msink:context xmlns:msink="http://schemas.microsoft.com/ink/2010/main" type="line" rotatedBoundingBox="13539,7052 12626,8001 12095,7491 13008,6542"/>
            </emma:interpretation>
          </emma:emma>
        </inkml:annotationXML>
        <inkml:traceGroup>
          <inkml:annotationXML>
            <emma:emma xmlns:emma="http://www.w3.org/2003/04/emma" version="1.0">
              <emma:interpretation id="{CFD91489-3DA0-48FA-B62A-2816167DCD7D}" emma:medium="tactile" emma:mode="ink">
                <msink:context xmlns:msink="http://schemas.microsoft.com/ink/2010/main" type="inkWord" rotatedBoundingBox="13386,6906 13212,7087 12968,6853 13143,6672">
                  <msink:destinationLink direction="to" ref="{33651911-9F5F-4073-BFFF-278C7A70C75D}"/>
                </msink:context>
              </emma:interpretation>
              <emma:one-of disjunction-type="recognition" id="oneOf0">
                <emma:interpretation id="interp0" emma:lang="en-US" emma:confidence="0.5">
                  <emma:literal>r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969 2552 67 0,'0'0'310'0,"-5"-7"-71"0,5 7-24 16,-10-4-15-16,10 4-29 0,-8-5 5 0,8 5-36 15,-5-6 18-15,5 6-35 0,-8-6 26 0,8 6-48 16,0 0 28-16,-9-4 3 0,9 4-21 0,0 0-11 16,-8-5-16-16,8 5-7 0,0 0-20 0,0 0 6 15,-9-6-4-15,9 6-5 0,0 0-1 0,0 0-1 16,0 0 20-16,0 0 25 0,0 0 0 0,0 0-8 16,-5 9-5-16,5-9-3 0,4 7-5 0,-4-7-7 15,5 8-1-15,-5-8-9 0,6 12-11 0,1-5-1 16,-3-1-7-16,1 2-1 0,3 0 5 0,-3 1-1 15,3-2-2-15,1 1-15 0,-3 1 3 0,5-2-3 16,-4 1-9-16,2 1-3 0,-1-2 0 0,4 3-3 16,-6-1-5-16,3-4 2 0,2 3 0 0,-5 0-2 15,2-1 0-15,1-2-1 0,-5 2-2 0,4-1-5 16,-8-6 4-16,11 9-1 0,-11-9 1 0,8 7-1 0,-8-7 2 16,7 10 2-16,-7-10-7 0,6 4 11 0,-6-4-7 15,0 0 4-15,9 7-5 0,-9-7 4 0,0 0-1 16,5 9-5-16,-5-9 7 0,0 0 2 15,0 0-4-15,5 5 3 0,-5-5-6 0,0 0 3 0,0 0-4 16,0 0 5-16,6 6 1 0,-6-6 1 0,0 0 0 16,0 0 0-16,0 0-1 0,0 0-4 0,0 0 1 15,-15 4 3-15,15-4-3 0,0 0 0 0,-16 0 0 16,16 0-3-16,-17 0-2 0,17 0 4 0,-18 2 1 16,18-2 0-16,-19 1-4 0,19-1 2 0,-22 4-1 15,22-4-5-15,-19 3 6 0,19-3-2 0,-21 3 3 16,21-3-2-16,-19 3 2 0,19-3 0 0,-16 4-2 15,16-4-1-15,-14 1 1 0,14-1 0 0,-14 3-1 16,14-3 2-16,0 0 2 0,-13 2 0 0,13-2-1 16,0 0 0-16,0 0 2 0,-13 3 2 0,13-3-3 15,0 0 0-15,0 0 1 0,0 0-7 0,0 0 5 16,3-9 0-16,-3 9 1 0,10-6-2 0,-10 6 1 16,8-5 1-16,-8 5-2 0,10-9 0 0,-10 9 4 15,10-8-4-15,-10 8-1 0,8-11-1 0,-8 11 2 16,9-11 1-16,-9 11 0 0,5-8-2 0,-5 8 3 15,6-12 0-15,-6 12 3 0,2-7-2 0,-2 7-1 16,0 0 1-16,2-10-4 0,-2 10 0 0,0 0-1 0,-4-8 1 16,4 8-1-16,0 0-2 0,0 0 4 0,-20 0-1 15,20 0 0-15,-11 5 0 0,11-5-2 0,-12 5 2 16,12-5-3-16,-14 7 4 0,14-7 0 16,-12 7-1-16,12-7 1 0,-10 8 1 0,10-8-2 0,-11 9-2 15,11-9 2-15,-7 6 3 0,7-6-3 0,-7 6 0 16,7-6 4-16,0 0 0 0,-9 8-5 0,9-8 8 15,0 0 2-15,0 0 4 0,-5 6 6 0,5-6 2 16,0 0 4-16,0 0-10 0,0 0 3 0,0 0-2 16,0 0-4-16,4-6-3 0,-4 6-1 0,5-8-2 15,-5 8-4-15,6-8 5 0,-6 8-1 0,8-8-2 16,-8 8-2-16,5-12 1 0,-5 12-2 0,6-11-2 16,-6 11 3-16,3-13 3 0,-3 13 2 0,3-8 1 15,-3 8 0-15,0-9-2 0,0 9-3 0,0 0 2 16,0-8-1-16,0 8-4 0,0 0 5 0,-12 3-3 15,12-3-1-15,-10 4-3 0,10-4 2 0,-8 7 2 16,8-7-1-16,-10 7-2 0,10-7 1 0,-8 11-1 16,8-11-1-16,-6 10 3 0,6-10 0 0,-8 9 0 15,8-9 0-15,-3 10 0 0,3-10-5 0,-4 7-10 0,4-7-5 16,0 0-23-16,-5 9-32 0,5-9-45 16,0 0-79-16,-1 8-72 0,1-8-59 0,0 0-156 15,0 0-517-15,0 0-603 0</inkml:trace>
        </inkml:traceGroup>
        <inkml:traceGroup>
          <inkml:annotationXML>
            <emma:emma xmlns:emma="http://www.w3.org/2003/04/emma" version="1.0">
              <emma:interpretation id="{16511E9A-6452-42CD-A8B8-D07B8A9EAA96}" emma:medium="tactile" emma:mode="ink">
                <msink:context xmlns:msink="http://schemas.microsoft.com/ink/2010/main" type="inkWord" rotatedBoundingBox="13132,7475 12626,8001 12095,7491 12601,6965"/>
              </emma:interpretation>
              <emma:one-of disjunction-type="recognition" id="oneOf1">
                <emma:interpretation id="interp5" emma:lang="en-US" emma:confidence="0.5">
                  <emma:literal>F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)</emma:literal>
                </emma:interpretation>
                <emma:interpretation id="interp8" emma:lang="en-US" emma:confidence="0">
                  <emma:literal>T</emma:literal>
                </emma:interpretation>
                <emma:interpretation id="interp9" emma:lang="en-US" emma:confidence="0">
                  <emma:literal>€</emma:literal>
                </emma:interpretation>
              </emma:one-of>
            </emma:emma>
          </inkml:annotationXML>
          <inkml:trace contextRef="#ctx0" brushRef="#br0" timeOffset="1731.8176">129 3132 239 0,'0'0'444'0,"0"0"-91"16,-19 0-68-16,19 0-7 0,0 0-38 0,-18 1-17 15,18-1-8-15,0 0-26 0,-17 0 1 0,17 0-38 16,0 0 6-16,-16 1-16 0,16-1-10 0,0 0-13 15,0 0 7-15,-13 0-11 0,13 0 20 0,0 0-17 16,0 0 14-16,0 0-26 0,0 0 6 0,0 0-34 16,0 0-1-16,0 0-26 0,0 0 3 0,0 0-16 15,17-6 10-15,-2 5-27 0,0-1 16 0,7-4-24 16,1 3 13-16,1 0-25 0,0 0 20 0,10 1-23 16,-3-2 20-16,4 3-19 0,2-1 16 0,0-2-22 0,-2 0 17 15,-2 3-15-15,2 1 17 0,-6-2-19 16,-1 2 18-16,-5 0-19 0,1 0 20 0,-4 0-24 15,-3 0 20-15,-2 0-18 0,0 2 18 0,-15-2-17 0,22 0 16 16,-22 0-19-16,18 0 14 0,-18 0-13 0,13 1 16 16,-13-1-23-16,0 0 6 0,9 8-39 0,-9-8-26 15,0 0-61-15,0 0-43 0,-10 5-47 16,10-5-40-16,0 0-18 0,-18 6-61 0,18-6-96 0,-17 0-391 16,17 0-374-16</inkml:trace>
          <inkml:trace contextRef="#ctx0" brushRef="#br0" timeOffset="2332.7655">216 3498 363 0,'-21'2'363'0,"21"-2"-44"0,-22 0-76 16,22 0 13-16,-23 2-25 0,23-2-19 0,-21 2-15 0,21-2-22 15,-19 1-30-15,19-1-7 0,-17 3-8 16,17-3-11-16,-14 0-8 0,14 0-10 0,0 0-10 16,-13 0-7-16,13 0 1 0,0 0 1 0,0 0-4 15,0 0-7-15,0 0-15 0,18 2-4 0,-18-2-5 0,27-2-16 16,-9 2-1-16,3 0-7 0,2 0-3 16,2-3-8-16,3 3 3 0,1-3-4 0,2 2-6 15,3-2 6-15,-1-1-3 0,2 3 2 0,0-3-4 0,-1 2 5 16,-2-3 0-16,-1 4-8 0,-1-2 4 0,-4 1-2 15,-2-1-1-15,-2 1-4 0,-3 1 0 0,-3 0-4 16,-1-1-8-16,0 0 0 0,-3 0-18 16,-12 2-51-16,23-3-84 0,-23 3-56 0,17-2-64 0,-17 2-135 15,17 0-489-15,-17 0-471 0</inkml:trace>
          <inkml:trace contextRef="#ctx0" brushRef="#br0" timeOffset="2055.8789">400 3125 572 0,'0'0'430'0,"0"0"-60"16,0 0-70-16,0 0-23 0,-12-6-7 0,12 6-19 16,0 0-12-16,0 0-25 0,0 0-15 0,0 0-48 15,0 0-17-15,0 0-29 0,0 0 57 0,-11 6 9 0,11-6 23 16,0 0-39-16,0 9 3 0,0-9-39 15,0 12-1-15,0-12-21 0,1 14 5 0,1-7-24 16,-2 4 5-16,0-2-10 0,0 2 3 0,0 0-22 0,0 2-1 16,0 2-19-16,0-2 5 0,0 2-14 0,-2-3 0 15,1 5-14-15,-1-2 7 0,1-1-8 0,-2 3 2 16,2-2-9-16,-3-1 3 0,3 2-4 16,0-3 8-16,-3 1-17 0,4-3 7 0,-3 2-24 0,3-2 1 15,-4-2-35-15,4-9-18 0,0 15-17 0,-1-8-20 16,1-7-25-16,0 9-37 0,0-9-50 0,-4 11-47 15,4-11-22-15,0 0-15 0,0 0-17 0,-1 10-25 16,1-10-23-16,0 0-52 0,0 0-244 0,0 0-175 16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4:31.051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1826 288 233 0,'5'-7'267'0,"-5"7"-67"0,6-8-43 0,-6 8-36 0,0 0-22 16,5-9-21-16,-5 9-13 0,5-4-18 15,-5 4-6-15,0 0-16 0,6-8 0 0,-6 8-7 0,0 0-1 16,7-6 8-16,-7 6 15 0,0 0 11 0,0 0 29 15,0 0 6-15,6-4 34 0,-6 4-19 0,0 0 39 16,0 0-32-16,0 0 39 0,0 0-24 0,0 0-61 16,4-10 29-16,-4 10-41 0,0 0 37 0,-5-10-53 15,5 10 32-15,-10-8-38 0,10 8 46 0,-12-9-21 16,6 4 23-16,-5-1 2 0,0 2-18 0,0-3 11 16,-2 1 4-16,2 1 5 0,-2-1-8 0,-4 0-2 15,0-1-4-15,-1 2-11 0,0-2-5 0,-3 1-5 16,2 0 6-16,-2 1 13 0,-1-1-2 0,1 0-5 15,-1 1-3-15,2-1-3 0,-4 3-6 0,1-2 3 16,-2 0-3-16,0 0-5 0,-3 0-8 0,-3 1-2 16,2 0-5-16,-2-1-9 0,-3 1 6 0,2 2-3 15,-2-3 1-15,3 3-4 0,-3-2 2 0,1-1-1 16,0 2-6-16,-1-1 5 0,1 1-1 0,-1 0-2 16,1 1-4-16,0-2 2 0,1 1-3 0,1-1-4 15,-3 3 2-15,2-2 0 0,1 0-1 0,-2 2-2 16,5 0 1-16,-2-1 0 0,2 1-6 0,-1-2 5 15,3 3 0-15,-1 0 2 0,0-2-5 0,-3 2 0 0,6 0 0 16,-4 2-6-16,1-2 9 0,1 0-1 0,0 3-1 16,2-2 0-16,-1 1-1 0,2-1 3 15,-3 2-2-15,5-2-1 0,-4 3 0 0,5 0 3 0,-1-2-1 16,-2 3-1-16,6-4-1 0,-1 2 2 0,1-1-2 16,3 1 0-16,0 1 0 0,0 0 0 0,2-1 0 15,0-3-6-15,2 5 5 0,10-5-2 0,-17 4 4 16,17-4-2-16,-17 6 1 0,17-6-1 0,-10 6-3 15,10-6 7-15,-7 8 1 0,7-8-3 0,-1 10 2 16,1-10 1-16,3 13-4 0,2-8 0 0,1 2 2 16,5 1 1-16,-2-3-1 0,2 5 1 0,4-1-2 15,0-1 0-15,3 0 0 0,4 4 2 0,3-3-5 16,-2 0 4-16,6 2-2 0,-2-1 1 0,1 0-4 16,2 0 3-16,0-1-2 0,-2 0 3 0,5 2-1 15,3 0 2-15,-1-1-4 0,0-2 6 0,2 2-4 16,1-1 2-16,-6-2-4 0,5 2 4 0,-3-3 0 15,0 1 1-15,1-1-2 0,5 1-2 0,-5-3 2 16,7 2 2-16,-5-1-2 0,-1-1-1 0,2 1-3 16,-2-2 5-16,-1 0-3 0,1 0 2 0,2-1-2 15,-2 1 2-15,-1 0-3 0,-1-2 3 0,1 0-1 16,0 1-2-16,-3-2-1 0,-4 1 5 0,2-1-5 0,-1-1 5 16,-1 1-4-16,-2-2 5 0,1 2-3 0,2-2 2 15,-2 0-5-15,-1-2 4 0,-3 2-1 0,3-1 0 16,-3 1-3-16,-1 0-2 0,-2-2 6 15,-2-1 1-15,-2 2-1 0,1 0 1 0,-4-2-3 0,1 3 7 16,-2-2-7-16,0 1 5 0,-4-3-3 0,-8 6 2 16,16-7-5-16,-16 7 2 0,12-8-4 0,-12 8 4 15,4-9-6-15,-4 9 3 0,-4-11 1 0,-1 5-3 16,-7-1-4-16,1 2 0 0,-4-4 0 0,-5 2-2 16,-2-1-4-16,-7-3-13 0,-1 3-30 0,-8-1-21 15,-3-2-26-15,0 2-44 0,-6 1-40 0,-6 0-29 16,-2-2-16-16,0 3-35 0,0-2-60 0,8 3-87 15,1 1-379-15,0-3-320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4:38.888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59 80 200 0,'0'0'286'0,"0"0"-66"15,0 0-29-15,0 0-25 0,-1-7 0 0,1 7-11 16,0 0-9-16,0 0-12 0,0 0-10 0,0 0-18 15,0 0 0-15,0 0-13 0,0 0-8 0,0 0 3 16,0 0 2-16,0 0-7 0,0 0 4 0,-5-6-3 16,5 6-4-16,0 0-1 0,0 0-4 0,0 0 2 15,0 0 0-15,0 0-8 0,0 0-2 0,0 0 2 16,0 0-8-16,0 0-5 0,0 0-11 0,0 0-9 16,0 0-11-16,0 0 3 0,0 0-8 0,0 0-3 15,0 0-2-15,0 0 0 0,0 0-2 0,22 0 1 16,-22 0-1-16,19 0 0 0,-19 0 2 0,29 2 0 15,-11-2-4-15,-1 0 2 0,-1 1 1 0,5-1-3 16,-2 2 4-16,5-2 1 0,-1 1 3 0,-1 0-2 16,-4-1 3-16,6 2-6 0,1-1 9 0,-4-1-14 15,2 1 13-15,-1-1-7 0,0 2-2 0,-3-2 4 0,1 2 2 16,-2-2 0-16,2 0-6 0,-2 0 5 0,3 0 3 16,-3-2 4-16,0 2-7 0,3 0 5 0,-2 0-1 15,-2-2 0-15,3 2-6 0,0-1 4 0,-2 1-1 16,3 0-8-16,-2-1 5 0,-1-1-1 0,4 2 1 15,0-1-2-15,0 1-2 0,2 0 0 0,-5-1-6 16,2 1 5-16,-2 0-5 0,3 0 3 0,1 0-3 16,-1 0 1-16,2 0 1 0,-6 0-1 0,5 0-3 15,-1 0 2-15,-3 0-1 0,3 0-1 0,-1 0 2 16,-1 0 0-16,0 0 1 0,-2 0 0 0,2-2-2 16,-1 2 4-16,-1 0 3 0,1 0-3 0,-1-1 0 15,0 1 1-15,-1 0 12 0,-1 0-16 0,3-2 12 16,-3 2-15-16,1 0 18 0,1 0-17 0,-1-1 12 15,0 1-13-15,1 0 16 0,-2 1-19 0,0-2 14 16,-16 1-14-16,30 0 13 0,-14 1-15 0,-16-1 12 16,28 0-14-16,-14 0 15 0,2 2-18 0,-16-2 18 15,26 0-13-15,-26 0 14 0,28 1-18 0,-28-1 18 16,24 2-18-16,-24-2 3 0,25 1 2 0,-25-1 0 16,21 1 1-16,-21-1-1 0,22 3 2 0,-22-3 1 15,22 0-2-15,-22 0 3 0,18 1 0 0,-18-1 0 0,17 0 1 16,-17 0 16-16,16 2-16 0,-16-2 6 15,13 0 8-15,-13 0 13 0,0 0-3 0,16 2 5 16,-16-2 0-16,0 0 11 0,0 0-20 0,16 0 10 16,-16 0-17-16,0 0 3 0,0 0 13 0,0 0-18 0,14 1 11 15,-14-1-14-15,0 0 11 0,0 0-15 0,0 0 12 16,0 0-16-16,0 0 13 0,0 0-12 16,16 0 12-16,-16 0-14 0,0 0 10 0,0 0-15 15,0 0 14-15,0 0-14 0,0 0 16 0,0 0-15 0,0 0 10 16,0 0-10-16,13-1 11 0,-13 1-13 0,0 0 12 15,0 0-10-15,0 0 2 0,0 0-3 0,0 0 11 16,0 0-11-16,0 0 11 0,0 0-18 16,0 0 17-16,0 0-14 0,0 0 15 0,0 0-15 0,0 0 13 15,0 0-11-15,0 0 9 0,0 0-11 0,0 0 13 16,0 0-13-16,0 0 7 0,0 0-10 0,0 0 14 16,15 0-10-16,-15 0 14 0,0 0-18 0,0 0 14 15,0 0-13-15,0 0-3 0,0 0 7 0,0 0 16 16,0 0-16-16,0 0 12 0,0 9-12 0,0-9 11 15,0 0-9-15,0 10 1 0,0-10-2 0,0 0 2 16,-2 13 1-16,2-13-2 0,-2 10 3 0,2-10-1 16,-1 9-2-16,1-9 4 0,-1 11-4 0,1-11 2 15,-3 11 2-15,3-11-5 0,-5 11 2 0,5-11 3 16,-1 10 1-16,1-10-1 0,-3 7-1 0,3-7 1 16,0 0 0-16,-3 10-4 0,3-10 5 0,0 0 0 15,-2 10 1-15,2-10 1 0,0 0-3 0,0 0 4 16,-4 5-3-16,4-5 3 0,0 0-3 0,0 0 3 15,0 0-7-15,-13 3 2 0,13-3-1 0,0 0-1 16,-18-3-1-16,18 3-1 0,-19-3 2 0,19 3 14 16,-19-2-14-16,19 2 11 0,-23-6-13 0,10 5 6 15,-2-3-6-15,2 2 12 0,-3-1-15 0,-2 2 15 16,3 0-14-16,-1-1 12 0,-1 0 9 0,-4 0-16 16,5 0-12-16,-4 1 5 0,0 1 0 0,-4-4 3 0,1 4 1 15,0 0-1-15,-1 0-2 0,1-2 8 0,0 2-7 16,-1 2 3-16,1-2 2 0,0 0 0 15,0 0-8-15,1 0 11 0,-2 1-1 0,2-1-3 16,0 0-2-16,3 3 4 0,-2-3 16 0,0 0-21 0,1 0 3 16,0 0 2-16,0 0-4 0,0 0 2 0,-1 0-2 15,2 0 4-15,-2 0-2 0,-2 0 1 0,0 0 0 16,-1 0-1-16,2 0 3 0,-1-3 9 16,0 3-13-16,0 0 7 0,3-1-8 0,-3 1 9 0,2 0-9 15,3-2 11-15,-3 1-12 0,2 1 12 0,1 0-14 16,0 0 14-16,1 0-14 0,0 0 15 0,0 0-16 15,2 0 14-15,15 0-20 0,-29 0 13 0,15 0-4 16,-2 1 14-16,16-1-14 0,-24 2 12 0,24-2-14 16,-27 1 13-16,27-1-12 0,-25 3 10 0,25-3-11 15,-23 1 0-15,23-1 2 0,-21 4 1 0,21-4 3 16,-23 2-2-16,23-2 0 0,-18 3-1 0,18-3 3 16,-21 1-1-16,21-1-2 0,-18 2 2 0,18-2-5 15,-17 1 10-15,17-1-1 0,-14 4-4 0,14-4 1 16,-16 2 0-16,16-2 1 0,-14 1-3 0,14-1 3 15,-15 3 4-15,15-3-7 0,-17 0 2 0,17 0 0 16,-17 0 1-16,17 0-4 0,-14 3 3 0,14-3 0 16,-16 0 1-16,16 0 1 0,0 0-1 0,-22 2 0 15,22-2 0-15,0 0-4 0,-14 2 4 0,14-2-1 0,0 0 2 16,0 0-1-16,-16 1 0 0,16-1-2 16,0 0-3-16,0 0 4 0,0 0 1 0,-17 2 0 15,17-2 0-15,0 0 0 0,0 0-1 0,0 0-5 16,-16 0 5-16,16 0 1 0,0 0 0 0,0 0 0 0,-13 1 0 15,13-1-1-15,0 0-3 0,0 0 3 0,0 0 0 16,-18 0 0-16,18 0 1 0,0 0-5 16,0 0 5-16,-17 0-3 0,17 0 3 0,0 0-1 15,0 0 0-15,-17 2 2 0,17-2-2 0,0 0 1 0,-16 0-1 16,16 0 1-16,0 0-1 0,-14 0-1 0,14 0 1 16,0 0 1-16,-17 1-1 0,17-1 1 0,0 0-7 15,-16 2 7-15,16-2 1 0,0 0-1 0,-16 1 3 16,16-1-3-16,0 0 2 0,0 0-6 0,-13 1 7 15,13-1 0-15,0 0 0 0,0 0-1 0,0 0-1 16,-13-1 0-16,13 1 0 0,0 0-2 0,0 0 4 16,0 0-1-16,0 0 0 0,0 0 0 0,-12-4 0 15,12 4-3-15,0 0 2 0,0 0-2 0,-5-6 0 16,5 6-1-16,0 0 2 0,-4-7-3 0,4 7 3 16,0 0 0-16,-5-7 0 0,5 7 1 0,0 0-2 15,0-10 11-15,0 10-14 0,-1-7 13 0,1 7-17 16,0-10 16-16,0 10-13 0,0-9 13 0,0 9-13 15,0-9 9-15,0 9-11 0,1-11 10 0,-1 11-10 16,0-9 8-16,0 9-7 0,0-14 14 0,0 14-14 16,4-8 11-16,-4 8-7 0,0-10 6 0,0 10-12 15,1-7 8-15,-1 7-5 0,0 0 10 0,4-12-12 16,-4 12 14-16,0 0-13 0,2-10 11 0,-2 10-10 16,0 0 9-16,0 0-10 0,1-9 10 0,-1 9-10 0,0 0 10 15,0 0-19-15,0 0 16 0,0 0-7 16,2-9 12-16,-2 9-13 0,0 0 11 0,0 0-14 15,0 0 9-15,0 0-6 0,0 0 14 0,0 0-15 0,0 0 14 16,3-7-13-16,-3 7 13 0,0 0-15 0,0 0 15 16,0 0-13-16,12-5 12 0,-12 5-14 0,13-1 14 15,-13 1-11-15,15-2 12 0,-15 2-17 0,18-2 10 16,-18 2-4-16,18-2 10 0,-18 2-11 0,22-1 12 16,-22 1-11-16,24-3 10 0,-24 3-11 0,23 0 14 15,-23 0-16-15,27-1 18 0,-14 1-19 0,-13 0 13 16,29-2-13-16,-29 2 16 0,28 0-15 0,-28 0 13 15,29 0-12-15,-29 0 16 0,28 0-18 0,-15 0 16 16,4 0-19-16,-3 2 21 0,0-2-17 0,2 1 15 16,1 2-16-16,-3-3 16 0,3 0-14 0,0 1-6 15,-1 1 8-15,2-2 5 0,-1 2-5 0,1 0 16 16,-1-2-17-16,4 1 13 0,-2-1-12 0,-2 4 10 16,5-4-11-16,-2 1 4 0,0-1-6 0,2 1 16 15,-2 1-13-15,-2-1 12 0,3-1-14 0,-1 1 10 16,1 1-12-16,-3-2 17 0,3 1-14 0,-3-1 10 15,1 2-18-15,-1-2 21 0,2 1-12 0,-2-1 9 16,0 1-13-16,0-1 9 0,3 0-4 0,-3 0 11 16,0 0-13-16,3 0 13 0,-2 0-13 0,-1 2 12 15,6-4-19-15,-6 2 11 0,6-1-1 0,-4 0 12 0,1 1-13 16,-3 0 10-16,1 0-10 0,-1-2 9 0,3 2-12 16,-3-1 7-16,0 1-6 0,-1 0 15 15,0 0-14-15,1 0 10 0,-3-2-11 0,0 2 8 16,0 0-8-16,2 0 14 0,-17 0-16 0,28-1 14 0,-28 1-12 15,29 0 14-15,-29 0-14 0,28 0 6 16,-28 0-8-16,26-1 14 0,-26 1-13 0,29 0 12 0,-14 0-12 16,-15 0 12-16,27 1-13 0,-12-2 15 0,0 1-15 15,-1 0 13-15,-14 0-13 0,32 0 11 0,-32 0-13 16,28-3 20-16,-28 3-16 0,23 0 11 0,-23 0-12 16,21 0 11-16,-21 0-8 0,22-1 10 0,-22 1-17 15,17 0 9-15,-17 0 4 0,18 0 5 0,-18 0-13 16,15 0 17-16,-15 0-14 0,13 0 8 0,-13 0-9 15,17-4 7-15,-17 4-6 0,17-1 15 0,-17 1-23 16,16-2 20-16,-16 2-14 0,14-2 10 0,-14 2-10 16,17 0 12-16,-17 0-10 0,11-2 9 0,-11 2-9 15,12-1 8-15,-12 1-14 0,0 0 15 0,15-3-14 16,-15 3 15-16,0 0-12 0,0 0 11 0,0 0-9 16,17 0 7-16,-17 0-10 0,0 0 11 0,0 0-11 15,0 0 9-15,0 0-11 0,13-1 14 0,-13 1-17 16,0 0 10-16,0 0 4 0,0 0 2 0,0 0-11 15,0 0 12-15,0 0-10 0,0 0 5 0,0 0-6 16,16-2 2-16,-16 2-3 0,0 0 15 0,0 0-15 16,0 0 12-16,0 0-12 0,0 0 8 0,0 0-10 15,0 0 11-15,0 0-15 0,0 0 7 0,0 0-20 16,11-1 1-16,-11 1-45 0,0 0-48 0,0 0-122 16,0 0-95-16,0 0-92 0,2-9-244 0,-2 9-369 0,0-11-654 15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29.38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8ED74AB-898F-40E6-9819-5303994ED356}" emma:medium="tactile" emma:mode="ink">
          <msink:context xmlns:msink="http://schemas.microsoft.com/ink/2010/main" type="inkDrawing" rotatedBoundingBox="11233,5125 11255,3836 11302,3837 11280,5126" semanticType="callout" shapeName="Other"/>
        </emma:interpretation>
      </emma:emma>
    </inkml:annotationXML>
    <inkml:trace contextRef="#ctx0" brushRef="#br0">56-1301 128 0,'0'0'386'0,"0"0"-94"16,0 0-36-16,8-6-34 0,-8 6-41 0,0 0-23 15,0 0-11-15,0 0-21 0,0 0 7 0,0 0 47 16,0 0-54-16,6 6 25 0,-6-6-39 0,3 13 21 16,-2-2-12-16,0 2 34 0,-1 3-7 0,0 1 6 15,3 4-30-15,-3 3 9 0,0 3-9 0,1 4 6 16,1 0-3-16,-2 3-9 0,1 0-13 0,1 2 8 16,0 6-9-16,-2 0-14 0,1 2-17 0,2-1-12 15,-2 2-12-15,0 0-9 0,-1 1-5 0,0-2-4 16,-1 2-3-16,0-2-7 0,-2 2-3 0,2-3-2 0,-3 1-7 15,3-2 3-15,-2 0-2 0,0-5 0 0,1-2-3 16,-2-3 3-16,1-1-8 0,1-1 2 16,-1-7 0-16,-1 0-1 0,3-4-7 0,-3-3-3 15,4 2-3-15,-1-5-5 0,-1-1-8 0,2-2-18 0,-2-1-82 16,2-9-94-16,-1 9-86 0,1-9-25 0,0 0-51 16,0 0-76-16,0-7-489 0,3-4-526 0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4:52.307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 contextRef="#ctx0" brushRef="#br0">0-5 26 0,'0'0'450'16,"0"0"-126"-16,0 0-33 0,0 0-65 15,0 0-2-15,-4 7-58 0,4-7 24 0,0 0-40 16,0 0 9-16,0 0-16 0,0 0-20 0,0 0-14 16,0 0-3-16,0 0-12 0,0 0 12 0,0 0 2 0,0 0-10 15,0 0-9-15,0 0-14 0,0 0-19 0,0 0-10 16,0 0-5-16,0 0-8 0,0 0-9 16,0 0-3-16,0 0-5 0,0 0-10 0,0 0 2 0,0 0-4 15,0 0-4-15,0 0 0 0,0 0-5 0,0 0-13 16,0 8-68-16,0-8-50 0,0 0-53 0,0 0-86 15,0 0-79-15,2 9-423 0,-2-9-294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4:57.319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737DE2F-5C28-42B7-B246-FEFC22AEE2B4}" emma:medium="tactile" emma:mode="ink">
          <msink:context xmlns:msink="http://schemas.microsoft.com/ink/2010/main" type="inkDrawing" rotatedBoundingBox="12609,8971 15705,10226 15576,10545 12479,9291" semanticType="callout" shapeName="Other">
            <msink:sourceLink direction="with" ref="{8C87CAC3-AD5D-40D5-8B6E-5B238291DD41}"/>
            <msink:sourceLink direction="with" ref="{B910FE8A-2300-4F88-809B-ACD0C94FA029}"/>
          </msink:context>
        </emma:interpretation>
      </emma:emma>
    </inkml:annotationXML>
    <inkml:trace contextRef="#ctx0" brushRef="#br0">76 33 238 0,'0'0'183'0,"0"0"-47"15,0 0-22-15,-10-5-19 0,10 5-6 0,0 0-1 16,0 0 0-16,-8-3-16 0,8 3-6 0,0 0 3 16,0 0-10-16,-10-5 8 0,10 5-4 0,0 0 4 15,0 0 4-15,-7-4-2 0,7 4 1 0,0 0 3 16,0 0 3-16,-10-3-45 0,10 3 48 0,0 0-36 15,0 0 42-15,-8-4-32 0,8 4 34 0,0 0-36 0,0 0 29 16,-10-3-17-16,10 3 9 0,0 0-7 0,0 0 9 16,0 0 1-16,-8-5-10 0,8 5 7 15,0 0-6-15,0 0 1 0,0 0-13 0,0 0 9 16,0 0-16-16,-9-5 7 0,9 5-8 0,0 0 6 0,0 0-4 16,0 0 1-16,0 0-8 0,0 0 5 0,0 0-7 15,0 0 11-15,0 0-5 0,0 0 12 16,0 0-13-16,0 0 17 0,0 0-11 0,0 0 14 0,0 0-20 15,0 0 27-15,0 0-14 0,0 0 19 0,0 0-15 16,0 0 20-16,0 0-22 0,0 0 13 0,0 0-21 16,0 0 17-16,0 0-26 0,0 0 11 0,0 0-23 15,0 0 13-15,0 0-27 0,0 0 22 0,0 0-24 16,0 0 17-16,0 0-21 0,0 0 16 0,0 0-19 16,0 0 15-16,0 0-11 0,0 0 16 0,0 0-18 15,0 0 21-15,0 0-21 0,0 0 22 0,0 0-20 16,0 0 16-16,0 0-4 0,0 0-19 0,0 0 16 15,0 0-3-15,0 0 0 0,0 0 0 0,0 0 1 16,0 0 3-16,0 0 0 0,0 0-3 0,13 3-3 16,-13-3-7-16,0 0 6 0,10 5 1 0,-10-5 0 15,0 0 2-15,12 5-3 0,-12-5-1 0,12 4-7 16,-12-4 2-16,10 4 8 0,-10-4-2 0,10 6 1 16,-10-6-4-16,12 5-2 0,-12-5-8 0,12 4 9 0,-12-4-5 15,9 4 2-15,-9-4 1 0,10 3-8 16,-10-3 4-16,12 5 2 0,-12-5 3 0,10 5-2 15,-10-5 4-15,12 7 0 0,-12-7 2 0,11 5 6 0,-11-5-1 16,17 6 5-16,-17-6 1 0,18 9 3 0,-7-5-5 16,0 0-5-16,1 0-2 0,0 0 4 0,-1 2-5 15,1-2 0-15,3 0-6 0,0 1 6 0,-4-1-5 16,4 3-4-16,-1-3 3 0,-3 0 2 0,4 1-2 16,-2-1-10-16,0 1 4 0,-2-1 6 0,3 2-1 15,-2-3-1-15,1 1-17 0,0 3 29 0,-1-3 4 16,-2 1-4-16,2-3 5 0,1 3 1 0,1-2-2 15,-3 4-3-15,1-4-6 0,1 1 31 0,-1 0-26 16,-1 1 17-16,1-1-28 0,1 2 22 0,1-3-26 16,-2 2 26-16,1-1-30 0,-2 1 24 0,4 2-29 15,-2-4 31-15,-2 1-34 0,2 0 25 0,-1 2-42 16,2 1 51-16,-1-3-34 0,0 0 27 0,-1 0-25 16,2 4 25-16,-3-3-34 0,2-1 35 0,0 0-20 0,-1 3 16 15,0-1-27-15,-1-3 34 0,0 2-36 0,0 2 34 16,1 0-32-16,0-4 29 0,-2 2-32 15,3-1 31-15,-4 2-28 0,3 0 30 0,-5-1-36 0,5-1 40 16,0 0-32-16,-3 3 28 0,0-2-31 0,1 1 29 16,1-4-27-16,-1 5 28 0,-2-2-31 0,2 1 30 15,0-1-30-15,-1-1 31 0,2 2-31 0,-1 0 34 16,-2-1-35-16,4 1 32 0,-1 0-33 0,-2 1 34 16,3-4-29-16,-3 2 28 0,1 3-33 0,2-2 41 15,-2-3-36-15,1 4 36 0,0-1-42 0,-3 0 34 16,4-2-31-16,-1 3 35 0,-2-2-38 0,0 0 36 15,2 1-30-15,0-2 39 0,1 1-41 0,-3 0 40 16,3 1-33-16,-4 0 36 0,3-2-33 0,1 1 45 16,0 1-35-16,-2-2 35 0,2 1-39 0,-2 0 38 15,2 1-39-15,-2-1 34 0,2-1-38 0,-3 2 35 16,1-3-38-16,2 3 36 0,-2-2-40 0,0 1 36 16,-2-1-39-16,4-1 38 0,-2 3-38 0,0 0 35 15,-1-2-37-15,2-1 38 0,-1 2-42 0,-2 0 42 0,4 0-37 16,-2 1 37-16,0-3-39 0,-2 1 40 15,4 1-38-15,-2 0 41 0,0-1-35 0,-2 0 37 16,4 0-35-16,-3 1 42 0,0 1-33 0,1-2 31 0,1 0-32 16,-1-1 34-16,-2 2-33 0,3 0 32 0,0-1-34 15,-1 0 35-15,-1 2-45 0,0-4 39 0,0 3-38 16,2-2 37-16,0 3-38 0,-2-2 34 0,0 0-36 16,2-1 39-16,-1 3-37 0,0-2 31 0,0 0-32 15,0 0 4-15,0-1 1 0,1 2-1 0,-4 0 3 16,5-1 2-16,-2-1 0 0,1 0 1 0,-2 1-1 15,-9-4 3-15,18 10-2 0,-8-6 6 0,2-1-6 16,-12-3 1-16,17 8 1 0,-7-4-1 0,0 1 1 16,-2-1-3-16,3 0 5 0,-1-1-1 0,-1 3-1 15,1-2 4-15,1 0-5 0,-1 1 3 0,-1-3 0 16,1 4-2-16,1-3 6 0,-3 2-5 0,3 0 2 16,1-2 0-16,0 1-2 0,-3 1 3 0,0-1-1 15,1-1 1-15,2 2-1 0,-2-1 1 0,0-1-1 0,-1 2-1 16,2-1 3-16,0-1 1 0,0 2 0 15,-1-1 0-15,-2 1 0 0,4-4 2 0,-2 5-1 16,3-1-2-16,-7 1 1 0,-6-6 16 0,20 6-21 0,-20-6 1 16,17 7 0-16,-8-6 2 0,0 5 0 0,-9-6 0 15,16 4 0-15,-8 1 0 0,-8-5-3 0,18 6 1 16,-9-3 0-16,-9-3 2 0,17 6-4 0,-17-6 6 16,16 4-4-16,-16-4-1 0,17 7 2 0,-17-7 3 15,16 7-4-15,-16-7 0 0,17 6 0 0,-17-6-3 16,16 4 3-16,-16-4 1 0,17 6 0 0,-17-6 2 15,13 6-1-15,-13-6-5 0,16 5 3 0,-16-5 4 16,13 4-3-16,-13-4-4 0,16 6 3 0,-10 0 7 16,-6-6-8-16,17 5 3 0,-17-5 2 0,16 7 0 15,-16-7 0-15,14 5-1 0,-14-5-2 0,15 7 3 16,-15-7 0-16,15 5 0 0,-15-5 1 0,16 6 0 16,-16-6 8-16,15 5-11 0,-15-5 3 0,14 5-1 15,-14-5 4-15,14 6-2 0,-14-6 0 0,14 6 0 0,-14-6-1 16,17 5 1-16,-17-5 2 0,16 6-5 15,-16-6 2-15,18 5 0 0,-18-5-3 0,13 6 2 16,-13-6 2-16,17 5-5 0,-17-5 1 0,15 4 1 16,-15-4-3-16,14 4-1 0,-14-4 3 0,15 5-4 0,-15-5 2 15,11 4-2-15,-11-4-1 0,12 3-2 0,-12-3 6 16,9 5-1-16,-9-5-4 0,10 3 0 0,-10-3 1 16,12 2 1-16,-12-2 1 0,9 6-3 0,-9-6 4 15,8 3-5-15,-8-3 0 0,0 0-1 0,13 5 1 16,-13-5 0-16,0 0-1 0,11 5 0 0,-11-5 1 15,0 0 1-15,11 4 1 0,-11-4-3 0,0 0-2 16,9 7 8-16,-9-7-4 0,0 0 2 0,0 0-5 16,0 0 5-16,12 1-4 0,-12-1 1 0,0 0 3 15,0 0-2-15,0 0-3 0,0 0 2 0,0 0 5 16,11 6-2-16,-11-6 0 0,0 0-3 0,0 0 0 16,0 0-2-16,0 0 3 0,0 0 0 0,0 0-1 15,0 0 1-15,0 0-5 0,0 0 7 0,0 0 0 16,0 0 0-16,0 0-1 0,0 0-2 0,0 0-1 0,0 0 3 15,0 0-1-15,0 0 0 0,0 0 0 16,0 0-1-16,0 0 5 0,0 0-9 0,0 0 4 16,0 0 1-16,0 0-4 0,0 0 1 0,0 0 1 0,0 0 4 15,0 0 0-15,0 0-5 0,0 0 1 0,0 0 2 16,0 0-4-16,0 0 1 0,0 0 12 16,0 0-13-16,0 0 4 0,0 0-3 0,0 0 2 0,0 0-1 15,0 0 4-15,0 0-3 0,0 0 1 0,0 0 0 16,0 0-1-16,0 0-1 0,0 0 1 0,0 0 3 15,0 0-3-15,-11-4-1 0,11 4 0 0,0 0 5 16,0 0-5-16,0 0 2 0,0 0 12 0,0 0-13 16,0 0-3-16,-12-3 1 0,12 3 3 0,0 0-4 15,0 0 6-15,0 0-5 0,0 0 3 0,0 0 1 16,0 0-5-16,0 0-3 0,0 0-5 0,-4-8 6 16,4 8-7-16,0 0 1 0,1-11 3 0,-1 11-4 15,4-9 0-15,-4 9 2 0,1-9 0 0,-1 9 2 16,6-11 1-16,-6 11 6 0,4-12-6 0,-4 12-3 15,6-12 7-15,-6 12 7 0,5-12-14 0,-5 12 14 16,3-12-15-16,-3 12 14 0,5-11-12 0,-5 11 9 16,4-10-9-16,-4 10 16 0,2-9-15 0,-2 9 14 0,0 0-17 15,4-9 15-15,-4 9-13 0,0 0 12 0,2-9-15 16,-2 9 12-16,0 0-13 0,0 0 9 16,0 0-9-16,0 0 14 0,0 0-14 0,0 0 9 15,0 0-2-15,0 0 10 0,0 0-10 0,-12 5 4 0,12-5-2 16,-7 8 1-16,7-8 2 0,-10 14 2 0,8-6-2 15,-2-2 0-15,-2 2-1 0,0 3 1 0,1-3 2 16,0 1-1-16,-2 0 0 0,2 1 0 0,0-2 0 16,1 2 3-16,-1-1-3 0,0 1 0 0,1-1 1 15,-3 0-4-15,2-3 48 0,2 1-43 0,3-7-12 16,-9 14 3-16,9-14 42 0,-5 12-45 0,5-12 46 16,-6 8-51-16,6-8 0 0,-3 8 5 0,3-8 3 15,-4 8 3-15,4-8 4 0,0 0-3 0,-5 8 6 16,5-8-3-16,0 0 2 0,0 0 0 0,0 0 0 15,0 0-4-15,0 0 3 0,0 0 5 0,0 0-12 16,0 0 2-16,0 0-3 0,-1-10 4 0,1 10-7 16,0 0 4-16,1-14-6 0,3 7-1 0,-3-2 1 15,1 2 1-15,1-2 1 0,-1 0-4 0,2-3 6 0,-2 3-3 16,2-2 1-16,-3 0 2 0,6 1-1 0,-5-1 1 16,1 2 2-16,2-2-1 0,-3 3 1 15,3-1 18-15,-1-2-22 0,1 3 19 0,-3 2-20 0,2-1 13 16,1-1-12-16,-2 1 4 0,2 0-1 0,-1 1 5 15,1-1-4-15,-5 7 3 0,8-10 0 16,-8 10 0-16,6-10 2 0,-6 10-2 0,6-8 2 0,-6 8-2 16,6-6 3-16,-6 6-2 0,0 0 1 0,5-9-2 15,-5 9 0-15,0 0 2 0,7-6 1 0,-7 6-3 16,0 0 1-16,0 0-1 0,0 0 0 0,0 0 16 16,9-4-18-16,-9 4 0 0,0 0 5 0,0 0-2 15,0 0 0-15,0 0 1 0,0 0 14 0,14-3-19 16,-14 3 19-16,0 0-17 0,0 0 15 0,10 6-17 15,-10-6 16-15,0 0-18 0,11 7 16 0,-11-7-14 16,8 6 14-16,-8-6-15 0,5 9 3 0,-5-9 2 16,6 8-3-16,-6-8 3 0,5 12 4 0,-5-12-4 15,7 10 1-15,-7-10 1 0,5 14 0 0,-5-14 0 0,6 12-1 16,-6-12 1-16,6 15 2 0,-6-15-2 16,5 12 3-16,-4-5-4 0,3 2 1 0,-4-9-1 15,4 12 1-15,-4-12-1 0,2 8 1 0,-2-8 0 0,4 10 0 16,-4-10 0-16,3 9 0 0,-3-9 0 0,0 0 0 15,4 10 0-15,-4-10 7 0,0 0 0 0,1 9-8 16,-1-9 1-16,0 0-1 0,4 7 1 16,-4-7-1-16,0 0 1 0,0 0-1 0,0 0 0 0,0 0 1 15,3 8 0-15,-3-8 0 0,0 0 1 0,0 0-3 16,0 0 1-16,0 0-2 0,0 0 0 0,0 0-2 16,0 0 2-16,5 7-5 0,-5-7-2 0,0 0-1 15,0 0 1-15,0 0 0 0,0 0 1 0,-14 4 3 16,14-4 7-16,-15 1-10 0,15-1 0 0,-19 4 5 15,19-4-1-15,-26 3 1 0,13 1 3 0,-4-3-2 16,3 2 3-16,-3-1-3 0,0 3 2 0,-3-3 1 16,0 2 32-16,3-1-40 0,1 1 36 0,-1-3-42 15,0 2 39-15,5-2-37 0,-1 1 36 0,2 1-38 0,11-3 34 16,-18 2-36-16,18-2 38 0,-16 3-40 16,16-3 30-16,-13 2-41 0,13-2 33 0,0 0-45 0,-15 1 24 15,15-1-50-15,0 0 4 0,0 0-77 16,-17 0-54-16,17 0-60 0,0 0-40 0,-8-5-26 0,8 5-59 15,-7-3-37-15,7 3-36 0,-9-10-112 0,9 10-144 16,-11-12-344-16,6 4-668 0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3:25.42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75664A5-73D4-4F72-AB6C-A7C3D646B5BA}" emma:medium="tactile" emma:mode="ink">
          <msink:context xmlns:msink="http://schemas.microsoft.com/ink/2010/main" type="writingRegion" rotatedBoundingBox="12236,3875 18300,3938 18287,5214 12223,5152">
            <msink:destinationLink direction="with" ref="{881731B4-B733-4590-BA79-690B4B295D00}"/>
          </msink:context>
        </emma:interpretation>
      </emma:emma>
    </inkml:annotationXML>
    <inkml:traceGroup>
      <inkml:annotationXML>
        <emma:emma xmlns:emma="http://www.w3.org/2003/04/emma" version="1.0">
          <emma:interpretation id="{F8215069-4783-4098-B6A0-B4EF87FB37F9}" emma:medium="tactile" emma:mode="ink">
            <msink:context xmlns:msink="http://schemas.microsoft.com/ink/2010/main" type="paragraph" rotatedBoundingBox="12236,3875 18300,3938 18287,5214 12223,5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5474C0-57AD-4D42-8954-35BA72716F3E}" emma:medium="tactile" emma:mode="ink">
              <msink:context xmlns:msink="http://schemas.microsoft.com/ink/2010/main" type="line" rotatedBoundingBox="12236,3875 18300,3938 18287,5214 12223,5152"/>
            </emma:interpretation>
          </emma:emma>
        </inkml:annotationXML>
        <inkml:traceGroup>
          <inkml:annotationXML>
            <emma:emma xmlns:emma="http://www.w3.org/2003/04/emma" version="1.0">
              <emma:interpretation id="{35555F17-9169-4FB0-BB97-5C85CF7D09A8}" emma:medium="tactile" emma:mode="ink">
                <msink:context xmlns:msink="http://schemas.microsoft.com/ink/2010/main" type="inkWord" rotatedBoundingBox="12233,4172 15221,4203 15213,5059 12224,5028"/>
              </emma:interpretation>
              <emma:one-of disjunction-type="recognition" id="oneOf0">
                <emma:interpretation id="interp0" emma:lang="en-US" emma:confidence="0.5">
                  <emma:literal>10,000</emma:literal>
                </emma:interpretation>
                <emma:interpretation id="interp1" emma:lang="en-US" emma:confidence="0">
                  <emma:literal>10.000</emma:literal>
                </emma:interpretation>
                <emma:interpretation id="interp2" emma:lang="en-US" emma:confidence="0">
                  <emma:literal>10.0000</emma:literal>
                </emma:interpretation>
                <emma:interpretation id="interp3" emma:lang="en-US" emma:confidence="0">
                  <emma:literal>10000.0</emma:literal>
                </emma:interpretation>
                <emma:interpretation id="interp4" emma:lang="en-US" emma:confidence="0">
                  <emma:literal>1000.0</emma:literal>
                </emma:interpretation>
              </emma:one-of>
            </emma:emma>
          </inkml:annotationXML>
          <inkml:trace contextRef="#ctx0" brushRef="#br0">1580 232 186 0,'3'-8'417'0,"-3"8"-97"15,2-15-11-15,-2 15-89 0,7-12-4 0,-7 12-47 16,4-12 33-16,-4 12-13 0,1-9-19 0,-1 9-12 16,4-9-2-16,-4 9 2 0,1-7 2 0,-1 7 2 15,0 0-7-15,0-9-5 0,0 9-15 0,0 0-17 16,0 0-13-16,0-10-17 0,0 10-16 0,0 0 7 16,0 0-4-16,0 0-6 0,-12 2-8 0,12-2-5 15,-7 6-5-15,7-6-1 0,-11 5-1 0,11-5-4 16,-10 10-2-16,5-1 21 0,-2-4-12 0,2 2 12 15,0 2-18-15,-1-1-6 0,3 2 5 0,-2-1-6 16,0 2-2-16,1 0-1 0,-1-1-3 0,2 2-6 16,-1 0-1-16,1 0 0 0,0 0-4 0,1 0-1 15,-2 0-2-15,4 2-3 0,-1-3-2 0,0 1-4 16,-2 2 6-16,3-2-2 0,0-1-4 0,3 0 1 16,-3 2-1-16,2-3 5 0,-2 2-4 0,4-1 3 0,1-2 1 15,-2 3-1-15,2-3-6 0,-1 2 3 16,1-4 2-16,-1 0-5 0,1 0 4 0,2 0 9 15,1 0-5-15,-2-2 3 0,2 0-1 0,-8-5 2 16,17 6-4-16,-17-6-2 0,18 4 0 0,-18-4 2 0,22 1-8 16,-22-1 2-16,22-1-3 0,-11-2 4 0,2 2-4 15,-1-2 3-15,0-1-3 0,-1-2 5 0,1 3-2 16,-2-3 13-16,1 1 5 0,-1-3-6 16,-1 3 4-16,1-2-5 0,-2 1-2 0,3-3 1 0,-5 1-2 15,3-1-18-15,-2 0 18 0,-1 2-40 0,0-5 50 16,-2 4-26-16,3-4 16 0,-3 0-24 0,-2 2 27 15,3-3-28-15,-3 0 21 0,0 1-22 0,-2-2 20 16,0 1-20-16,-2-3 17 0,0 3-16 0,-1-1 17 16,1-1-26-16,-3 1 26 0,-1-3-6 0,0 1-4 15,-1 2 5-15,-2-1-3 0,2 0-1 0,-4 3-5 16,3-1 1-16,-1 2 5 0,0 0-11 0,-3 3-10 16,2 0-12-16,-2 0-19 0,0 3-28 0,1 0-36 15,-1 2-28-15,0-1-42 0,12 4-36 0,-20-2-42 16,20 2-49-16,-20 2-32 0,20-2-55 0,-17 4-89 15,17-4-527-15,-15 5-623 0</inkml:trace>
          <inkml:trace contextRef="#ctx0" brushRef="#br0" timeOffset="728.338">2257 197 212 0,'0'0'389'0,"6"-6"-100"0,-6 6 2 0,6-6-42 15,-6 6-36-15,5-7-26 0,-5 7-13 0,0 0-20 16,2-9-10-16,-2 9-10 0,4-9-14 0,-4 9-8 15,0 0 7-15,2-11-7 0,-2 11 2 0,0 0 3 16,-2-11-6-16,2 11 10 0,0 0-16 0,-4-8 0 16,4 8-5-16,0 0-7 0,-2-8-3 0,2 8-14 15,0 0-9-15,-5-6-7 0,5 6-7 0,0 0 2 16,-11-3 3-16,11 3 0 0,0 0-7 0,-13 1 1 16,13-1-4-16,-9 5 0 0,9-5 3 0,-11 6 5 15,11-6-6-15,-12 9-7 0,7-3 5 0,-2 3 11 16,2-2-11-16,0 1 8 0,1 1-15 0,-1 2-9 15,1 2 7-15,-1-2 1 0,4 2 3 0,-5-2-8 16,5 2-2-16,-3 1-7 0,4-1-1 0,-1 1-4 16,0-1-4-16,-2 3-5 0,2-3 6 0,1 3 6 15,0-3-12-15,1 0-1 0,-1-1 1 0,3 1-2 16,-1 0 3-16,-2-2 0 0,1 0 3 0,3 0 2 16,0 1 0-16,-1-5 6 0,1 2-2 0,-2-1-1 15,3-3 2-15,1 2 0 0,0 1-5 0,-1-4-2 0,-5-4-3 16,16 7-1-16,-16-7 1 0,13 5-3 15,-13-5-2-15,18 5 4 0,-18-5-4 0,17 0-3 16,-17 0-1-16,20-2 1 0,-20 2-3 0,19-5 0 16,-8 2-1-16,-11 3 6 0,18-8-6 0,-7 5 4 0,-4-5-4 15,4 3 7-15,-3-2-3 0,2 1 15 0,-4-1-9 16,3-1 27-16,-2 2-35 0,-2-3 14 16,2 1-12-16,-2-2 13 0,0-1-18 0,0 2 22 15,-2-2-27-15,2 0 17 0,-1-2-16 0,-2 3 10 0,-2-4-10 16,0 3 14-16,0-4-22 0,0 4 18 0,0-3-11 15,-2 2 12-15,-2-1-14 0,-1 1 13 0,0 1-14 16,-2-2 14-16,2 2-24 0,-2 1 41 16,0-1-35-16,-2 2 12 0,-2 0-12 0,3 1 2 0,-2 1-16 15,1 0-5-15,-1 1-16 0,-1 1-25 0,0 2-31 16,11 3-32-16,-18-6-34 0,18 6-34 0,-17-2-40 16,17 2-22-16,-17 0-40 0,17 0-7 0,-13 2-36 15,13-2-59-15,-9 3-115 0,9-3-304 0,0 0-362 16</inkml:trace>
          <inkml:trace contextRef="#ctx0" brushRef="#br0" timeOffset="48428.9829">2465 877 152 0,'0'0'278'0,"2"-8"-59"0,-2 8-42 16,0 0-30-16,-2-12-18 0,2 12-13 15,0 0-13-15,-1-10-26 0,1 10-3 0,0 0-20 0,-3-11-2 16,3 11-20-16,0 0-9 0,0 0 7 0,-1-7-17 15,1 7 7-15,0 0-17 0,0 0 12 0,0 0-12 16,0 0 1-16,0 0 10 0,0 0-14 16,0 0 8-16,0 0-10 0,7 8-1 0,-7-8-76 15,4 16-62-15,-3-9-102 0,4 4-162 0,-4-1 136 0</inkml:trace>
          <inkml:trace contextRef="#ctx0" brushRef="#br0" timeOffset="1363.9765">2758 198 191 0,'0'0'383'0,"0"0"-74"0,0 0-50 16,0 0-16-16,9-1-33 0,-9 1-23 0,0 0-12 15,0 0-10-15,0 0-18 0,0 0-8 0,0 0-11 16,2-10-5-16,-2 10-6 0,0 0 1 0,0 0 1 16,-6-6-6-16,6 6-6 0,0 0-3 0,-9-5-8 0,9 5-13 15,0 0-4-15,0 0-5 0,-17-2-10 16,17 2 4-16,0 0-4 0,-12 2-8 0,12-2-4 15,-11 4 3-15,11-4 1 0,-13 4-5 0,13-4-4 16,-12 7 5-16,12-7 3 0,-13 9-1 0,6-1 8 0,0-1 8 16,1 0 1-16,0 3-3 0,1 1-1 0,0-1-8 15,2 2-4-15,0-1-8 0,0 2-4 16,-1-1 1-16,3 0 12 0,0 1-1 0,1 3-10 16,0-3-1-16,0 0-3 0,1 1-2 0,-1-1 0 0,1 2-2 15,3 0-1-15,-1-4 4 0,0 3-2 0,0-2 8 16,2 0 6-16,0-2-3 0,1 3 0 0,0-5 0 15,1 0-5-15,2 3-1 0,-2-3 1 0,-1-3-3 16,4 6-10-16,0-7-3 0,-2 2 6 0,2-1 2 16,1 1 5-16,0-5 5 0,-2 2-1 0,-9-3-2 15,22 3 1-15,-22-3-4 0,24 1-1 0,-24-1-3 16,23-3 0-16,-9 2 6 0,-2-2-12 0,0 2 6 16,0-3 5-16,-1-2 4 0,0 3-4 0,-3-3 0 15,4 1 0-15,-3-3-7 0,-1 3-4 0,-1-3 0 16,4-3-8-16,-6 3-1 0,1 0-4 0,0-3-2 15,0 0-1-15,-2 1-7 0,-3-2 2 0,3 0-2 16,-3 0-38-16,1 0 43 0,-2 0-39 0,0-1 42 16,-2 0-37-16,1 0 37 0,-3 0-37 0,2 0 39 15,-2-1-40-15,-3 3 37 0,2-3-34 0,-1 5 36 16,-1-2-42-16,-2 0 32 0,1 3-52 0,-1-1 22 16,2 1-60-16,-4 2-5 0,1-1-71 0,1 1-44 15,0 1-60-15,-3-1-65 0,0 2-79 0,1 1-60 16,3-1-120-16,8 4-710 0,-21-6-901 0</inkml:trace>
          <inkml:trace contextRef="#ctx0" brushRef="#br0" timeOffset="-1027.8637">538 138 171 0,'5'-5'281'0,"-5"5"-58"16,0 0-41-16,0 0 1 0,7-8-29 0,-7 8 2 15,0 0-27-15,5-6 7 0,-5 6-28 16,0 0 9-16,1-8-41 0,-1 8 30 0,0 0-49 16,0 0 30-16,3-10-39 0,-3 10 38 0,0 0-41 0,0 0 35 15,0-9-39-15,0 9 36 0,0 0-9 0,0 0-1 16,-3-7-44-16,3 7 45 0,0 0-54 0,0 0 41 15,-3-6-52-15,3 6 45 0,0 0-35 0,-11-4 45 16,11 4-38-16,0 0 39 0,0 0-26 0,-17-2 27 16,17 2-15-16,0 0 24 0,-16 4-3 0,16-4 6 15,-13 3-1-15,13-3 3 0,-15 6-3 0,15-6-7 16,-13 7-6-16,6-3-5 0,7-4 8 0,-16 9-3 16,10-4-2-16,-3 3-1 0,2-2-3 0,-1 1 6 15,2-1 4-15,-3 5 13 0,2-4-20 0,2 1 11 16,0 1-24-16,-1 0-8 0,0 2 8 0,0 0 4 15,1 0-3-15,2 0 3 0,-2 0-1 0,1 2 0 16,1 0-1-16,0 0 0 0,1 0-5 0,-2-1 5 16,4 3-5-16,0-2-2 0,-1 2-2 0,1-2-4 15,0-2 0-15,1 3-2 0,-1-3-2 0,0 4 1 0,4-4-4 16,-2 3-1-16,-1-4-4 0,4 1 0 0,-5 0-5 16,5 1-4-16,-1-2 6 0,1 1-2 15,-2-1-4-15,3 0 1 0,-2-2-1 0,3 1 1 16,-2-2-5-16,0 0 5 0,3 0 0 0,-3 0-3 0,1-1 2 15,-6-6-2-15,12 8-2 0,-12-8 3 0,14 8-1 16,-14-8 23-16,15 5-25 0,-15-5-5 16,15 4 2-16,-15-4-1 0,18 0 1 0,-18 0 0 15,18 0 0-15,-18 0-1 0,17-4 1 0,-17 4-1 0,21-5-2 16,-21 5 2-16,19-5 0 0,-8-1 1 0,-1 2-2 16,-1 0-3-16,3-3 3 0,-3 1 0 0,-1 1 2 15,1-1-3-15,-2-2 0 0,4 0 2 16,-4 3-4-16,-1-3 5 0,3-1 0 0,-3 3-5 0,2-3 2 15,-3 0 0-15,2 2 0 0,-2-2 2 0,1-1-4 16,-1 1 2-16,1 0 4 0,0 0-1 0,-2-1 0 16,1 2-2-16,-2-2 2 0,1 1 2 0,1 0-2 15,-3-2 2-15,1 3-6 0,0-1 11 0,-2 0 3 16,1 1-2-16,1-3 2 0,-3 2-1 0,3 0-1 16,-3-2 4-16,0 4-9 0,0-5 4 0,0 4-4 15,-3 1 5-15,2-3-7 0,-1 1 2 0,-1-2-9 16,0 0 10-16,-2 1-3 0,0-1 2 0,1 0-3 15,-3 2-1-15,1-2-2 0,-1 0 3 0,-2 2 2 16,3-2-5-16,-2 3-1 0,-1-2 0 0,-1 1-1 16,2 2 5-16,-3 0-6 0,2 0 2 0,-1 2-14 15,0 0-13-15,-2 2-11 0,2-2-24 0,1 2-32 16,9 3-31-16,-21-1-37 0,21 1-36 0,-19-2-24 16,19 2-43-16,-17 3-33 0,17-3-9 0,-16 6-59 15,16-6-47-15,-10 7-540 0,10-7-538 0</inkml:trace>
          <inkml:trace contextRef="#ctx0" brushRef="#br0" timeOffset="-647.8243">1108 464 323 0,'0'0'402'0,"0"0"-28"0,0 0-85 15,0 0 13-15,0 0-11 0,0 0-17 0,0 0-28 16,15 0-3-16,-15 0-19 0,0 0-33 0,0 0-17 16,0 0-9-16,0 0-4 0,0 0-10 0,0 0-8 15,0 0-24-15,0 0-25 0,0 0-11 0,0 0-18 16,0 0-14-16,0 0-7 0,0 0-4 0,0 0-1 15,2 10 1-15,-2-10-15 0,-2 10 9 0,2-10-10 16,-4 14-3-16,4-6-4 0,-1-1-3 0,0 5-1 16,-2-3-6-16,2 5 1 0,0-4 2 0,-2 2-5 15,2-1 0-15,1 2-1 0,-2-2-12 0,1 2 2 0,1-3-15 16,-2 1-19-16,2-1-41 0,0 1-42 16,0-3-83-16,0 0-21 0,2 2-56 0,-2-10 9 15,1 13-64-15,-1-13-83 0,6 11-426 0,-6-11-392 16</inkml:trace>
          <inkml:trace contextRef="#ctx0" brushRef="#br0" timeOffset="-1927.9436">28 0 13 0,'0'0'290'0,"0"0"-58"0,0 0-36 16,0 0-29-16,0 0-8 0,0 0-24 0,0 0-1 15,0 0-33-15,0 0 29 0,0 0-27 0,0 0 20 16,0 0-34-16,0 0 26 0,0 0-33 0,0 0 39 16,0 0-45-16,0 0 41 0,0 0-47 0,0 0 35 15,0 0-41-15,0 0 45 0,0 0-31 0,0 0 32 16,0 0-23-16,0 0 29 0,0 0-15 0,0 0 21 15,0 0-15-15,0 0 11 0,0 0-12 0,0 0 0 16,0 0-7-16,0 0 2 0,0 0-17 0,0 0-1 16,0 0-21-16,0 0-1 0,0 0-18 0,0 0 1 15,0 0-16-15,0 0 0 0,0 0-11 0,0 0 6 16,0 0 29-16,0 0 30 0,0 0-3 0,-2 9-12 16,2-9-4-16,0 9-4 0,0-9-5 0,0 16 1 15,-2-9 1-15,2 3 4 0,-1 0 5 0,1 1 0 16,0-1-10-16,-2 5 3 0,2-1-4 0,-2 2-8 15,2 0 5-15,0-1-15 0,-1 1 2 0,1 3-9 0,0-3 10 16,-3 4-12-16,2 1 19 0,1-2-15 16,0 3 26-16,0-1-6 0,-1 0-4 0,1-1-1 15,-1-3-10-15,1 1-9 0,-3 0-1 0,2-1-4 16,1 0-10-16,0-1 1 0,-2-1-6 0,2 0 1 0,0-1 17 16,-2-1-25-16,2-2 3 0,0-1-3 0,-2 1 4 15,2-4 0-15,0-7 1 0,0 17 3 0,0-17 2 16,0 11-6-16,0-11 0 0,0 13-23 0,0-13 30 15,0 8-2-15,0-8 2 0,0 0-1 0,0 11-7 16,0-11-5-16,0 0-7 0,0 0-14 0,0 0-25 16,0 0-27-16,-2 8-44 0,2-8-34 0,0 0-45 15,0 0-45-15,0 0-69 0,0-13-39 0,0 13-53 16,2-9-15-16,-2 9-94 0,4-11-516 0,-2 4-638 16</inkml:trace>
        </inkml:traceGroup>
        <inkml:traceGroup>
          <inkml:annotationXML>
            <emma:emma xmlns:emma="http://www.w3.org/2003/04/emma" version="1.0">
              <emma:interpretation id="{4600F775-E0DD-400F-8C34-C51E94DDE5FC}" emma:medium="tactile" emma:mode="ink">
                <msink:context xmlns:msink="http://schemas.microsoft.com/ink/2010/main" type="inkWord" rotatedBoundingBox="15652,3911 18300,3938 18287,5214 15639,5187"/>
              </emma:interpretation>
              <emma:one-of disjunction-type="recognition" id="oneOf1">
                <emma:interpretation id="interp5" emma:lang="en-US" emma:confidence="0.5">
                  <emma:literal>(P),</emma:literal>
                </emma:interpretation>
                <emma:interpretation id="interp6" emma:lang="en-US" emma:confidence="0">
                  <emma:literal>CPJ</emma:literal>
                </emma:interpretation>
                <emma:interpretation id="interp7" emma:lang="en-US" emma:confidence="0">
                  <emma:literal>(p),</emma:literal>
                </emma:interpretation>
                <emma:interpretation id="interp8" emma:lang="en-US" emma:confidence="0">
                  <emma:literal>(12),</emma:literal>
                </emma:interpretation>
                <emma:interpretation id="interp9" emma:lang="en-US" emma:confidence="0">
                  <emma:literal>(10),</emma:literal>
                </emma:interpretation>
              </emma:one-of>
            </emma:emma>
          </inkml:annotationXML>
          <inkml:trace contextRef="#ctx0" brushRef="#br0" timeOffset="2350.276">4096 202 72 0,'-3'-17'526'0,"0"2"-128"0,0 2-102 0,0 2 21 16,-2-1-67-16,4 3 25 0,0-2-62 0,-1 3 12 15,0-1-34-15,2 9-19 0,-3-12-48 0,3 12-10 16,-4-10-26-16,4 10 75 0,0 0 5 0,0 0 2 16,0 0-8-16,0 0 2 0,7 7-8 0,-7-7-13 0,4 11-5 15,-3-1-17-15,0-2-3 0,2 6-22 16,-3-2-3-16,0 3-17 0,0 2-4 0,0-1-18 15,0 1-8-15,1-1-5 0,-1 3-9 0,-1-3-6 16,1 3-9-16,0 0 2 0,0-1-1 0,0-1-5 16,0 1-5-16,0-1 2 0,0 1-3 0,0-4 1 0,1 3-5 15,-1 0-2-15,1-3-8 0,-1-1-13 0,0-2-32 16,0 2-37-16,3-4-32 0,-3 2-24 16,1-4-31-16,-1-7-30 0,2 16-95 0,-2-16-2 0,0 8-88 15,0-8-83-15,0 0-502 0,0 0-566 0</inkml:trace>
          <inkml:trace contextRef="#ctx0" brushRef="#br0" timeOffset="2746.1578">4193 144 218 0,'-1'-14'404'16,"1"0"-102"-16,-1 2 4 0,1 0-87 0,0 2-2 15,0-3-50-15,0 2 24 0,0 0-69 0,0-2 44 16,0 2-68-16,0 2 26 0,0 9-56 0,0-18 35 15,2 8-50-15,-2 10 24 0,1-14-41 0,-1 14 33 16,8-11-32-16,-8 11 27 0,9-12-25 0,-9 12 31 16,14-5-28-16,-14 5 12 0,12-4-11 0,-12 4 15 15,18 2 0-15,-18-2 16 0,20 4-23 0,-10 0 11 16,2 2-20-16,1 1 19 0,-2 0-11 0,3 3 12 16,-1 0-10-16,-1 2-5 0,0-2 10 0,-1 1 1 15,1 0-4-15,-3 2-3 0,-1-2 0 0,-2 2 6 16,-1-2 0-16,1 2-8 0,-1-2 19 0,-4 2-15 15,3-2 17-15,-4-1-12 0,0 1 9 0,-3-1-8 16,2-1 10-16,-4 2-17 0,-2-3-8 0,2 0-6 16,-1 0-6-16,-5 2-7 0,2-4-5 0,-2 1-1 15,-1-2-7-15,0 5 0 0,1-8-5 0,-3 3 0 16,1-2-3-16,0 1-3 0,-2-1-6 0,3-1-7 16,-1-1-16-16,-2 1-31 0,15-2-39 0,-20 2-36 15,20-2-47-15,-21 0-49 0,21 0-39 0,-17-2-18 16,17 2-51-16,-12-2-67 0,12 2-130 0,-7-10-250 15,7 10-305-15</inkml:trace>
          <inkml:trace contextRef="#ctx0" brushRef="#br0" timeOffset="2028.1795">3833-68 401 0,'0'-10'377'0,"0"10"-21"0,-2-14-80 15,2 6 13-15,0 8-69 0,-7-15 18 0,7 15-40 16,-4-11 14-16,4 11-39 0,-7-11 3 0,7 11-33 15,-11-9 5-15,11 9-12 0,-14-2 17 0,14 2-9 16,-21 2 9-16,7 4-7 0,-3 1 5 0,0 0 21 16,-1 6-42-16,-4 1-10 0,0 3-7 0,0 5-16 15,-1 2-6-15,0 2 1 0,-2 1-19 0,3 3 7 16,3 2-19-16,-2-1-4 0,4 2-16 16,0-2-10-16,6 3 0 0,-2 1-4 0,2-2-8 0,5-2-3 15,1-1 0-15,3 1-7 0,1 0 1 0,4 0-2 16,1-3-4-16,3 3-3 0,5 1-8 0,4-3-19 15,2 1-32-15,1-3-63 0,6-1-63 0,-1-2-91 16,3-4-67-16,-1 1-91 0,3-5-100 0,-1-3-531 16,-1-4-681-16</inkml:trace>
          <inkml:trace contextRef="#ctx0" brushRef="#br0" timeOffset="3072.3021">4596-167 367 0,'6'-8'441'0,"-2"-2"-120"0,-3 3 0 0,4 0-83 16,-5 7 8-16,6-13-66 0,-4 6 16 16,-2 7-72-16,9-12 13 0,-4 7-58 0,-5 5 25 15,12-8-48-15,-12 8 46 0,14-5-6 0,-14 5 23 16,22 0-19-16,-10 2 12 0,3 1-4 0,2-1 13 0,0 4-20 16,1 2-1-16,0 1-3 0,2 3 17 0,2 3 11 15,-2 2 1-15,0 1 10 0,6 6-13 16,-3 0-12-16,-2 1-10 0,1 1-13 0,-2 2-14 15,-1 1-10-15,-1 1-5 0,-5-1-3 0,-2 2-18 0,-2-1-4 16,-2 0-5-16,-6 1-3 0,-1 0-12 0,-5 1 4 16,-4 2-4-16,-5 4-6 0,-7 4-20 0,-6-4-48 15,-3 1-78-15,-4-2-81 0,-4-3-84 0,0-2-88 16,-5 1-63-16,3-6-191 0,-1-2-296 0,-2-3-519 16</inkml:trace>
          <inkml:trace contextRef="#ctx0" brushRef="#br0" timeOffset="7396.4792">6067 441 212 0,'0'0'283'0,"0"0"-60"0,0 0-33 15,0 0-16-15,0 0-33 0,0 0-19 0,0 0-27 16,-9-5 3-16,9 5-40 0,0 0 13 0,0 0-22 16,0 0 9-16,0 0-22 0,0 0 13 0,0 0-24 0,0 0 12 15,0 0-23-15,0 0 13 0,-10-3-25 0,10 3 19 16,0 0-21-16,0 0 18 0,0 0-18 15,-9-3 14-15,9 3-18 0,0 0 15 0,0 0-17 16,-9-4 17-16,9 4-19 0,0 0 18 0,-12-5-40 0,12 5 46 16,0 0-20-16,-7-4 15 0,7 4-14 0,0 0 32 15,0 0-9-15,-7-7 32 0,7 7-14 0,0 0 32 16,0 0-37-16,0 0 34 0,-9-4-44 0,9 4 33 16,0 0-42-16,0 0 43 0,0 0-44 0,0 0 34 15,0 0-39-15,0 0 48 0,0 0-20 0,0 0 40 16,-8 4-38-16,8-4 37 0,0 0-30 0,-4 15 39 15,4-15-21-15,-1 9 21 0,-2-2-24 0,2 3 15 16,1-1-26-16,0 2 17 0,-2 0 0 0,1 5 18 16,1-3-24-16,-2 2 4 0,0 1-21 0,2 0 11 15,0 0-18-15,0 0 2 0,-1 3-12 0,1-3 11 16,0 3-21-16,-3-1 11 0,2 1-15 0,1-4 13 16,0 3-16-16,0 0 11 0,0-2-17 0,-1 1 7 15,0 0-7-15,1 0 11 0,-3-3-14 0,3 2 10 16,0 0-11-16,0-4 13 0,0 3-13 0,-1-5 9 15,1 1 3-15,0-2-3 0,0 0-6 0,-2 2 2 16,2-11 2-16,0 13-2 0,0-13-1 0,0 14 2 16,0-14-1-16,0 10-5 0,0-10 5 0,0 11-1 0,0-11 1 15,-2 7 2-15,2-7-2 0,0 0 1 0,-2 10-7 16,2-10 7-16,0 0-8 0,-1 7 3 16,1-7 4-16,0 0-4 0,-10 3 3 0,10-3-1 0,-13 4 0 15,13-4-6-15,-18 4 7 0,4-3-2 0,1 0 0 16,-4 1 0-16,0 1-6 0,-1-2-9 0,-5 2-25 15,-2 1-45-15,-4-3-62 0,-3 3-47 0,-2 0-81 16,0-1-128-16,-3 0-526 0,-2-1-501 0</inkml:trace>
        </inkml:traceGroup>
      </inkml:traceGroup>
    </inkml:traceGroup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5:20.258"/>
    </inkml:context>
    <inkml:brush xml:id="br0">
      <inkml:brushProperty name="width" value="0.08333" units="cm"/>
      <inkml:brushProperty name="height" value="0.083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CBDF9C1-2E33-417B-8F27-4BDB458F33A4}" emma:medium="tactile" emma:mode="ink">
          <msink:context xmlns:msink="http://schemas.microsoft.com/ink/2010/main" type="inkDrawing" rotatedBoundingBox="16385,10570 18981,10583 18980,10610 16384,10597" semanticType="underline" shapeName="Other"/>
        </emma:interpretation>
      </emma:emma>
    </inkml:annotationXML>
    <inkml:trace contextRef="#ctx0" brushRef="#br0">14 15 253 0,'0'0'294'0,"0"0"-33"16,0 0-40-16,0 0-2 0,-9-5-45 16,9 5 11-16,0 0-52 0,0 0 15 0,0 0-44 15,0 0 22-15,-7-4-54 0,7 4 40 0,0 0-43 0,0 0 30 16,0 0-7-16,0 0-39 0,0 0 38 0,0 0-47 15,0 0 38-15,0 0-32 0,0 0 31 0,0 0-38 16,0 0 29-16,0 0-21 0,0 0 35 16,0 0-5-16,0 0 20 0,0 0-20 0,13-2 5 0,-13 2-11 15,17 2-12-15,-17-2-13 0,17 3-2 0,-17-3-8 16,20 1 2-16,-7 0 3 0,0 3 7 0,2-2-5 16,-1-1-7-16,0 1 2 0,0-2-3 0,3 2-2 15,-1-1-2-15,-2-1-1 0,3 1 3 0,-2 1-5 16,2-2 1-16,-3 0-3 0,3 1 3 0,-1-1-2 15,-2 0 0-15,1 0 2 0,1-1-1 0,1-1-3 16,-3 2 3-16,3-1-8 0,-2-2 1 0,2 3-6 16,-3-2-5-16,3 1-1 0,1-1 3 0,-1-2-4 15,0 3-1-15,1 0 1 0,-1-2-6 0,4 1 3 16,-2 1-6-16,4 0 5 0,-1 1 1 0,-2 0-3 16,2 0 0-16,-2 0 2 0,0 0-2 0,3 0-3 15,-1 1 3-15,0 0-2 0,-2-1 1 0,3 2 0 16,-6-2 5-16,3 3 3 0,0-3 10 0,-2 1 7 0,3-1 5 15,-3 1-4-15,0-1 2 0,0 2-4 0,1-2-3 16,0 2 1-16,-1-2-3 0,0 2-1 16,-1-2-4-16,1 0 0 0,-1 0-3 0,-1 1-2 15,3-1 1-15,-3 2-2 0,1-2 0 0,1 0-2 0,-1 0-1 16,-1 0 1-16,0 0-3 0,1 0 2 0,1 0-2 16,-1 0-2-16,0 2 5 0,-1-2-9 15,3 0 9-15,-2 1-5 0,1-1 0 0,-1 1 3 0,0-1-3 16,-2 2-2-16,5-2 5 0,-4 1 1 0,0-1 3 15,3 0 3-15,-2 2 8 0,1-2-3 0,-1 0 5 16,1 1-1-16,2-2 0 0,-4 1-2 0,5 0 0 16,-1 0-3-16,2 0-2 0,0 0-1 0,1 0-3 15,0 0 0-15,0 0-1 0,2 0 0 0,-2-2-3 16,-1 2 0-16,2 0-1 0,0 0 2 0,1 0-3 16,1 0 2-16,-3 0 15 0,3 0-20 0,-3 0 3 15,3 0 0-15,-4 0 1 0,5 0 5 0,-2 0 0 16,-2-1 7-16,4 1-3 0,-2 0 3 0,-1 0 1 15,2-2 5-15,-1 2-2 0,0 0-1 0,0-1-2 16,0 1-5-16,-2 0 1 0,-2 0-4 0,-2 0-1 16,-2-1 0-16,1 1-1 0,-1 0-2 0,-1 0 4 15,-16 0 9-15,24 0 9 0,-24 0 18 0,22 0 14 16,-22 0 9-16,17-2 7 0,-17 2-3 0,0 0-5 0,22 0-4 16,-22 0-3-16,0 0 1 0,14 0-7 0,-14 0-4 15,0 0-1-15,0 0-13 0,18 0 1 0,-18 0-7 16,0 0-5-16,0 0-5 0,0 0-4 15,17 0-1-15,-17 0-8 0,0 0 0 0,0 0-4 0,0 0 1 16,0 0-4-16,0 0-1 0,0 0 2 0,15-2-6 16,-15 2-5-16,0 0-15 0,0 0-20 0,0 0-26 15,0 0-41-15,0 0-47 0,0 0-44 0,0 0-38 16,0 0-49-16,0 0-66 0,0 0-100 0,0 0-100 16,7-5-93-16,-7 5-663 0,0 0-909 0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5:29.08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3158DBD-C976-48CE-8D5F-03FB9E072FA0}" emma:medium="tactile" emma:mode="ink">
          <msink:context xmlns:msink="http://schemas.microsoft.com/ink/2010/main" type="writingRegion" rotatedBoundingBox="23223,169 23492,11452 23181,11459 22912,177"/>
        </emma:interpretation>
      </emma:emma>
    </inkml:annotationXML>
    <inkml:traceGroup>
      <inkml:annotationXML>
        <emma:emma xmlns:emma="http://www.w3.org/2003/04/emma" version="1.0">
          <emma:interpretation id="{14136F2D-2007-4DDA-87E1-532DE68A76FA}" emma:medium="tactile" emma:mode="ink">
            <msink:context xmlns:msink="http://schemas.microsoft.com/ink/2010/main" type="paragraph" rotatedBoundingBox="23223,169 23492,11452 23181,11459 22912,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49D5EB9-3CB2-445F-895D-5FEE5AE9802F}" emma:medium="tactile" emma:mode="ink">
              <msink:context xmlns:msink="http://schemas.microsoft.com/ink/2010/main" type="line" rotatedBoundingBox="23223,169 23492,11452 23181,11459 22912,177"/>
            </emma:interpretation>
          </emma:emma>
        </inkml:annotationXML>
        <inkml:traceGroup>
          <inkml:annotationXML>
            <emma:emma xmlns:emma="http://www.w3.org/2003/04/emma" version="1.0">
              <emma:interpretation id="{375450C5-9A48-4B5C-BF6C-E83FC1880C07}" emma:medium="tactile" emma:mode="ink">
                <msink:context xmlns:msink="http://schemas.microsoft.com/ink/2010/main" type="inkWord" rotatedBoundingBox="23060,173 23063,291 23046,292 23043,174"/>
              </emma:interpretation>
              <emma:one-of disjunction-type="recognition" id="oneOf0">
                <emma:interpretation id="interp0" emma:lang="en-US" emma:confidence="0.5">
                  <emma:literal>-</emma:literal>
                </emma:interpretation>
                <emma:interpretation id="interp1" emma:lang="en-US" emma:confidence="0">
                  <emma:literal>~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.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-1162-785 180 0,'0'0'191'0,"0"0"-59"0,2-8-21 16,-2 8-28-16,0 0-5 0,0 0-12 0,0 0 4 16,0 0-11-16,0 0-1 0,6-7-3 0,-6 7 0 15,0 0 2-15,0 0 0 0,0 0-13 0,0 0-7 16,3 10-9-16,-3-10-5 0,0 0-2 0,0 11-1 15,0-11-10-15,3 9 0 0,-3-9-1 0,0 11-2 16,0-11 5-16,0 16-11 0,0-6-42 0,0-1-77 16,3 3-8-16,-1 4-251 0,-2-2 166 0</inkml:trace>
        </inkml:traceGroup>
        <inkml:traceGroup>
          <inkml:annotationXML>
            <emma:emma xmlns:emma="http://www.w3.org/2003/04/emma" version="1.0">
              <emma:interpretation id="{25B362E9-33BA-40EC-94F4-7ADF429EB5E2}" emma:medium="tactile" emma:mode="ink">
                <msink:context xmlns:msink="http://schemas.microsoft.com/ink/2010/main" type="inkWord" rotatedBoundingBox="23150,1237 23156,1529 23101,1530 23094,1239"/>
              </emma:interpretation>
              <emma:one-of disjunction-type="recognition" id="oneOf1">
                <emma:interpretation id="interp5" emma:lang="en-US" emma:confidence="0.5">
                  <emma:literal>-</emma:literal>
                </emma:interpretation>
                <emma:interpretation id="interp6" emma:lang="en-US" emma:confidence="0">
                  <emma:literal>_</emma:literal>
                </emma:interpretation>
                <emma:interpretation id="interp7" emma:lang="en-US" emma:confidence="0">
                  <emma:literal>.</emma:literal>
                </emma:interpretation>
                <emma:interpretation id="interp8" emma:lang="en-US" emma:confidence="0">
                  <emma:literal>,</emma:literal>
                </emma:interpretation>
                <emma:interpretation id="interp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221.2196">-1056 264 45 0,'-1'8'282'16,"-1"1"-76"-16,-2-1-42 0,3-1-40 0,-3 2-25 15,4-9 15-15,-6 11 0 0,6-11-18 0,-5 13-26 16,5-13-13-16,-7 11-7 0,7-11-10 16,-5 11-9-16,5-11 16 0,-5 15-28 0,2-6 17 15,1 1-30-15,0 1 23 0,2 1-28 0,0 0 7 0,0 2-38 16,-1-1-32-16,1 2 6 0,-1 2-63 0,2 1 14 15,-1 0-84-15,-1 3-150 0,1 0 202 0</inkml:trace>
        </inkml:traceGroup>
        <inkml:traceGroup>
          <inkml:annotationXML>
            <emma:emma xmlns:emma="http://www.w3.org/2003/04/emma" version="1.0">
              <emma:interpretation id="{760C6576-E5CE-49F3-AB8B-7F350B6F34EF}" emma:medium="tactile" emma:mode="ink">
                <msink:context xmlns:msink="http://schemas.microsoft.com/ink/2010/main" type="inkWord" rotatedBoundingBox="23117,2422 23120,2528 23115,2529 23112,2423"/>
              </emma:interpretation>
              <emma:one-of disjunction-type="recognition" id="oneOf2">
                <emma:interpretation id="interp10" emma:lang="en-US" emma:confidence="0.5">
                  <emma:literal>-</emma:literal>
                </emma:interpretation>
                <emma:interpretation id="interp11" emma:lang="en-US" emma:confidence="0">
                  <emma:literal>_</emma:literal>
                </emma:interpretation>
                <emma:interpretation id="interp12" emma:lang="en-US" emma:confidence="0">
                  <emma:literal>.</emma:literal>
                </emma:interpretation>
                <emma:interpretation id="interp13" emma:lang="en-US" emma:confidence="0">
                  <emma:literal>,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408.5018">-1090 1449 12 0,'0'0'262'0,"-1"16"-71"16,1-16-43-16,0 12-34 0,0-12-21 0,0 15-20 15,0-15-16-15,0 16-14 0,0-7 0 0,0 0-19 16,0 2-91-16,4-1-244 0,-3-2 230 0</inkml:trace>
        </inkml:traceGroup>
        <inkml:traceGroup>
          <inkml:annotationXML>
            <emma:emma xmlns:emma="http://www.w3.org/2003/04/emma" version="1.0">
              <emma:interpretation id="{6962BCB4-B741-4037-AE6B-AB3CC181E6A8}" emma:medium="tactile" emma:mode="ink">
                <msink:context xmlns:msink="http://schemas.microsoft.com/ink/2010/main" type="inkWord" rotatedBoundingBox="23162,3571 23164,3689 23155,3690 23152,3572"/>
              </emma:interpretation>
              <emma:one-of disjunction-type="recognition" id="oneOf3">
                <emma:interpretation id="interp15" emma:lang="en-US" emma:confidence="0.5">
                  <emma:literal>-</emma:literal>
                </emma:interpretation>
                <emma:interpretation id="interp16" emma:lang="en-US" emma:confidence="0">
                  <emma:literal>_</emma:literal>
                </emma:interpretation>
                <emma:interpretation id="interp17" emma:lang="en-US" emma:confidence="0">
                  <emma:literal>.</emma:literal>
                </emma:interpretation>
                <emma:interpretation id="interp18" emma:lang="en-US" emma:confidence="0">
                  <emma:literal>,</emma:literal>
                </emma:interpretation>
                <emma:interpretation id="interp1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618.136">-1044 2598 313 0,'0'9'260'0,"-2"0"-72"0,2-9-39 0,-4 13-32 15,3-3-23-15,1-10-21 0,0 14-10 0,0-3-25 0,0-3-52 16,0 3-50-16,0-2-108 0,1 4-157 0,2-2 214 16</inkml:trace>
        </inkml:traceGroup>
        <inkml:traceGroup>
          <inkml:annotationXML>
            <emma:emma xmlns:emma="http://www.w3.org/2003/04/emma" version="1.0">
              <emma:interpretation id="{991F590B-F026-4A76-A3A7-4558DEC63086}" emma:medium="tactile" emma:mode="ink">
                <msink:context xmlns:msink="http://schemas.microsoft.com/ink/2010/main" type="inkWord" rotatedBoundingBox="23123,4571 23127,4725 23105,4726 23101,4572"/>
              </emma:interpretation>
              <emma:one-of disjunction-type="recognition" id="oneOf4">
                <emma:interpretation id="interp20" emma:lang="en-US" emma:confidence="0.5">
                  <emma:literal>-</emma:literal>
                </emma:interpretation>
                <emma:interpretation id="interp21" emma:lang="en-US" emma:confidence="0">
                  <emma:literal>_</emma:literal>
                </emma:interpretation>
                <emma:interpretation id="interp22" emma:lang="en-US" emma:confidence="0">
                  <emma:literal>.</emma:literal>
                </emma:interpretation>
                <emma:interpretation id="interp23" emma:lang="en-US" emma:confidence="0">
                  <emma:literal>,</emma:literal>
                </emma:interpretation>
                <emma:interpretation id="interp2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817.319">-1097 3598 197 0,'-2'9'203'0,"0"0"-49"0,2-9-22 0,-2 13-41 16,2-13-21-16,0 19-8 0,2-11-18 0,0 0-5 16,0 2-12-16,-1 1-4 0,1 0-3 0,1-2-4 15,-2 3-43-15,3 2-31 0,-3-4-253 0,5 1 230 16</inkml:trace>
        </inkml:traceGroup>
        <inkml:traceGroup>
          <inkml:annotationXML>
            <emma:emma xmlns:emma="http://www.w3.org/2003/04/emma" version="1.0">
              <emma:interpretation id="{99C16A32-200F-45AE-89BD-B732893565AF}" emma:medium="tactile" emma:mode="ink">
                <msink:context xmlns:msink="http://schemas.microsoft.com/ink/2010/main" type="inkWord" rotatedBoundingBox="23202,5640 23211,5982 23191,5983 23183,5641"/>
              </emma:interpretation>
              <emma:one-of disjunction-type="recognition" id="oneOf5">
                <emma:interpretation id="interp25" emma:lang="en-US" emma:confidence="0.5">
                  <emma:literal>_</emma:literal>
                </emma:interpretation>
                <emma:interpretation id="interp26" emma:lang="en-US" emma:confidence="0">
                  <emma:literal>-</emma:literal>
                </emma:interpretation>
                <emma:interpretation id="interp27" emma:lang="en-US" emma:confidence="0">
                  <emma:literal>.</emma:literal>
                </emma:interpretation>
                <emma:interpretation id="interp28" emma:lang="en-US" emma:confidence="0">
                  <emma:literal>,</emma:literal>
                </emma:interpretation>
                <emma:interpretation id="interp2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061.167">-1007 4667 69 0,'-2'13'343'15,"0"-1"-90"-15,2 0-63 0,-1-3-28 0,1 1-37 16,-1-1-10-16,-2 3-18 0,3-3 7 16,0 0-27-16,0 1-6 0,-1-2-26 0,1 2 6 15,-2 1-25-15,2 0 7 0,2-2-16 0,-1 2 10 0,-1 2-37 16,0-2 34-16,3 4-7 0,-2-2-5 0,0 1-20 16,3 3-49-16,-1-2-47 0,-1 3-59 0,1 1-101 15,-2 2-134-15,2 0 145 0</inkml:trace>
        </inkml:traceGroup>
        <inkml:traceGroup>
          <inkml:annotationXML>
            <emma:emma xmlns:emma="http://www.w3.org/2003/04/emma" version="1.0">
              <emma:interpretation id="{1BCA64BE-6D6C-458E-8879-87578A1FECDA}" emma:medium="tactile" emma:mode="ink">
                <msink:context xmlns:msink="http://schemas.microsoft.com/ink/2010/main" type="inkWord" rotatedBoundingBox="23216,6793 23225,7184 23173,7186 23163,6794"/>
              </emma:interpretation>
              <emma:one-of disjunction-type="recognition" id="oneOf6">
                <emma:interpretation id="interp30" emma:lang="en-US" emma:confidence="0.5">
                  <emma:literal>-</emma:literal>
                </emma:interpretation>
                <emma:interpretation id="interp31" emma:lang="en-US" emma:confidence="0">
                  <emma:literal>_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,</emma:literal>
                </emma:interpretation>
                <emma:interpretation id="interp3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264.0581">-990 5819 76 0,'-3'17'537'0,"1"-5"-161"0,-2 1-117 15,3 3-19-15,-3-5-53 0,2 3-42 0,1-3-24 0,-3 2-25 16,4-2-57-16,-1 4 30 0,0-4-51 0,-2 2 34 15,2-2-44-15,-1 5 37 0,-1-3-50 0,3 2 38 16,0 0-47-16,-2 1 43 0,2-1-67 0,-1 4 7 16,1-1-92-16,-3-2 6 0,3 4-90 0,-1 1-51 15,0-1-225-15,-2 1 30 0</inkml:trace>
        </inkml:traceGroup>
        <inkml:traceGroup>
          <inkml:annotationXML>
            <emma:emma xmlns:emma="http://www.w3.org/2003/04/emma" version="1.0">
              <emma:interpretation id="{939A4C78-F663-49CA-93A4-966CD0B7C807}" emma:medium="tactile" emma:mode="ink">
                <msink:context xmlns:msink="http://schemas.microsoft.com/ink/2010/main" type="inkWord" rotatedBoundingBox="23120,7981 23126,8256 23104,8257 23098,7982"/>
              </emma:interpretation>
              <emma:one-of disjunction-type="recognition" id="oneOf7">
                <emma:interpretation id="interp35" emma:lang="en-US" emma:confidence="0.5">
                  <emma:literal>-</emma:literal>
                </emma:interpretation>
                <emma:interpretation id="interp36" emma:lang="en-US" emma:confidence="0">
                  <emma:literal>_</emma:literal>
                </emma:interpretation>
                <emma:interpretation id="interp37" emma:lang="en-US" emma:confidence="0">
                  <emma:literal>.</emma:literal>
                </emma:interpretation>
                <emma:interpretation id="interp38" emma:lang="en-US" emma:confidence="0">
                  <emma:literal>,</emma:literal>
                </emma:interpretation>
                <emma:interpretation id="interp3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450.2684">-1086 7008 348 0,'-1'15'393'0,"-3"-2"-140"0,3 2-6 15,-3-4-110-15,4 3 21 0,-3-2-79 0,1 1 34 16,0-2-71-16,2 1 39 0,0 0-64 0,0 0-3 16,0 2-4-16,0-1 47 0,0 0-60 0,0 1 54 15,2-1-63-15,0 1 2 0,1-1-111 0,-1 1-21 16,1 0-393-16,-2-1-41 0</inkml:trace>
        </inkml:traceGroup>
        <inkml:traceGroup>
          <inkml:annotationXML>
            <emma:emma xmlns:emma="http://www.w3.org/2003/04/emma" version="1.0">
              <emma:interpretation id="{5EB7245A-C940-4FDC-850D-5C9AB6378055}" emma:medium="tactile" emma:mode="ink">
                <msink:context xmlns:msink="http://schemas.microsoft.com/ink/2010/main" type="inkWord" rotatedBoundingBox="23208,8897 23216,9230 23169,9231 23161,8898"/>
              </emma:interpretation>
              <emma:one-of disjunction-type="recognition" id="oneOf8">
                <emma:interpretation id="interp40" emma:lang="en-US" emma:confidence="0.5">
                  <emma:literal>-</emma:literal>
                </emma:interpretation>
                <emma:interpretation id="interp41" emma:lang="en-US" emma:confidence="0">
                  <emma:literal>_</emma:literal>
                </emma:interpretation>
                <emma:interpretation id="interp42" emma:lang="en-US" emma:confidence="0">
                  <emma:literal>.</emma:literal>
                </emma:interpretation>
                <emma:interpretation id="interp43" emma:lang="en-US" emma:confidence="0">
                  <emma:literal>,</emma:literal>
                </emma:interpretation>
                <emma:interpretation id="interp4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649.051">-1025 7924 389 0,'-3'13'451'0,"1"1"-144"16,-2-1-79-16,3-1-48 0,-3 2-36 15,4-2-27-15,-2 3-25 0,2-3-19 0,0 1-9 0,0 0-9 16,2 0-4-16,-2 1-27 0,4 0-10 0,-3 2-25 16,3-1-38-16,1 1-34 0,-2 2-33 0,3 1 4 15,-1-1-124-15,2 0-45 0,-1 1-131 0,2 2 124 16</inkml:trace>
        </inkml:traceGroup>
        <inkml:traceGroup>
          <inkml:annotationXML>
            <emma:emma xmlns:emma="http://www.w3.org/2003/04/emma" version="1.0">
              <emma:interpretation id="{EDB7CB57-24D9-41C6-A45C-C79767E583AB}" emma:medium="tactile" emma:mode="ink">
                <msink:context xmlns:msink="http://schemas.microsoft.com/ink/2010/main" type="inkWord" rotatedBoundingBox="23461,10150 23468,10445 23400,10447 23392,10151"/>
              </emma:interpretation>
              <emma:one-of disjunction-type="recognition" id="oneOf9">
                <emma:interpretation id="interp45" emma:lang="en-US" emma:confidence="0.5">
                  <emma:literal>-</emma:literal>
                </emma:interpretation>
                <emma:interpretation id="interp46" emma:lang="en-US" emma:confidence="0">
                  <emma:literal>.</emma:literal>
                </emma:interpretation>
                <emma:interpretation id="interp47" emma:lang="en-US" emma:confidence="0">
                  <emma:literal>_</emma:literal>
                </emma:interpretation>
                <emma:interpretation id="interp48" emma:lang="en-US" emma:confidence="0">
                  <emma:literal>,</emma:literal>
                </emma:interpretation>
                <emma:interpretation id="interp49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856.0989">-745 9176 293 0,'-3'16'519'0,"-2"-4"-137"0,1 1-82 0,-1 0-64 16,-2-2-50-16,5 3-34 0,-4-1-30 0,3 0-23 15,-3-2-25-15,4 2-15 0,-3-1-15 0,3 2-9 16,-2-3-9-16,1 3-10 0,1 2-21 0,1-3-10 15,1 1-99-15,-1 0-9 0,1 3-149 0,0-4-98 16,0 1-145-16,0 2-13 0</inkml:trace>
        </inkml:traceGroup>
        <inkml:traceGroup>
          <inkml:annotationXML>
            <emma:emma xmlns:emma="http://www.w3.org/2003/04/emma" version="1.0">
              <emma:interpretation id="{56B0CE65-15BD-4240-96D8-6F3F5172BB5A}" emma:medium="tactile" emma:mode="ink">
                <msink:context xmlns:msink="http://schemas.microsoft.com/ink/2010/main" type="inkWord" rotatedBoundingBox="23441,11391 23442,11453 23415,11454 23413,11391"/>
              </emma:interpretation>
              <emma:one-of disjunction-type="recognition" id="oneOf10">
                <emma:interpretation id="interp50" emma:lang="en-US" emma:confidence="0.5">
                  <emma:literal>.</emma:literal>
                </emma:interpretation>
                <emma:interpretation id="interp51" emma:lang="en-US" emma:confidence="0">
                  <emma:literal>-</emma:literal>
                </emma:interpretation>
                <emma:interpretation id="interp52" emma:lang="en-US" emma:confidence="0">
                  <emma:literal>\</emma:literal>
                </emma:interpretation>
                <emma:interpretation id="interp53" emma:lang="en-US" emma:confidence="0">
                  <emma:literal>,</emma:literal>
                </emma:interpretation>
                <emma:interpretation id="interp54" emma:lang="en-US" emma:confidence="0">
                  <emma:literal>`</emma:literal>
                </emma:interpretation>
              </emma:one-of>
            </emma:emma>
          </inkml:annotationXML>
          <inkml:trace contextRef="#ctx0" brushRef="#br0" timeOffset="2072.6871">-765 10417 571 0,'-4'10'649'0,"4"-10"-170"16,-2 10-113-16,2-10-90 0,-8 11-74 16,8-11-37-16,-4 8-38 0,4-8-27 0,-3 8-61 0,3-8-70 15,-5 7-104-15,5-7-92 0,0 9-54 0,0-9-451 16,0 0-235-16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dev"/>
          <inkml:channel name="T" type="integer" max="2.14748E9" units="dev"/>
        </inkml:traceFormat>
        <inkml:channelProperties>
          <inkml:channelProperty channel="X" name="resolution" value="1290.03943" units="1/cm"/>
          <inkml:channelProperty channel="Y" name="resolution" value="2064.713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3-12-27T05:06:17.69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ED5EB6-FC55-4C1D-A41E-CD9FE2E46204}" emma:medium="tactile" emma:mode="ink">
          <msink:context xmlns:msink="http://schemas.microsoft.com/ink/2010/main" type="inkDrawing" rotatedBoundingBox="28421,10895 30603,10813 30605,10846 28423,10928" semanticType="underline" shapeName="Other">
            <msink:sourceLink direction="with" ref="{839F3FFB-9AD1-4026-82E5-258E0729AEF4}"/>
            <msink:sourceLink direction="with" ref="{8EE8312A-0AD8-477F-BFE9-6185684F5D0C}"/>
          </msink:context>
        </emma:interpretation>
      </emma:emma>
    </inkml:annotationXML>
    <inkml:trace contextRef="#ctx0" brushRef="#br0">87 107 46 0,'-13'-5'544'0,"2"3"-194"0,0-1-44 0,11 3-100 16,-14-6-10-16,14 6-56 0,-14-6 18 0,14 6-59 15,-12-3 26-15,12 3-58 0,0 0 29 0,-12-4-66 16,12 4 40-16,0 0-52 0,0 0 42 0,0 0-47 16,17 0 38-16,0 0-49 0,1 0 40 0,8 0-48 15,3-1 44-15,8 1-47 0,8-1 43 0,6-3-44 16,10 3 34-16,5-2-35 0,4-4 40 0,0 6-41 16,5-3 47-16,4 2-52 0,1 1 48 0,14-4-49 15,5 2 40-15,-2 1-45 0,0-2 52 0,-2 2-50 16,-1 1 6-16,-14-1 3 0,-2 0 5 0,-3 0-6 15,-2 1 1-15,-5-2 7 0,-2 1 19 0,-5-1-22 16,-14 2 44-16,0-2-44 0,-8-1 9 0,-6 4 57 16,-4-1-42-16,-4-3 61 0,-2 4-25 0,-5-2 39 15,1 1-35-15,-4 1 33 0,0-2-35 0,-15 2 3 16,23-2-16-16,-23 2 16 0,19-1-35 0,-19 1 18 16,0 0-36-16,12-1-5 0,-12 1-25 0,0 0-16 15,0 0-80-15,0 0 14 0,-18 2-80 0,18-2-45 16,-22 7-48-16,8-5-111 0,-3 0-247 0,-5-1-147 15</inkml:trace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8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70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29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475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1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13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023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16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48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5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301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D03C6-9CBD-442F-8720-D0D9C5A7D756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822CC-BBF2-406D-8573-4E89AD656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97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3" Type="http://schemas.openxmlformats.org/officeDocument/2006/relationships/image" Target="../media/image1.emf"/><Relationship Id="rId21" Type="http://schemas.openxmlformats.org/officeDocument/2006/relationships/image" Target="../media/image10.emf"/><Relationship Id="rId7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28.xml"/><Relationship Id="rId21" Type="http://schemas.openxmlformats.org/officeDocument/2006/relationships/image" Target="../media/image205.emf"/><Relationship Id="rId34" Type="http://schemas.openxmlformats.org/officeDocument/2006/relationships/customXml" Target="../ink/ink232.xml"/><Relationship Id="rId42" Type="http://schemas.openxmlformats.org/officeDocument/2006/relationships/customXml" Target="../ink/ink236.xml"/><Relationship Id="rId47" Type="http://schemas.openxmlformats.org/officeDocument/2006/relationships/image" Target="../media/image218.emf"/><Relationship Id="rId50" Type="http://schemas.openxmlformats.org/officeDocument/2006/relationships/customXml" Target="../ink/ink240.xml"/><Relationship Id="rId55" Type="http://schemas.openxmlformats.org/officeDocument/2006/relationships/image" Target="../media/image222.emf"/><Relationship Id="rId63" Type="http://schemas.openxmlformats.org/officeDocument/2006/relationships/image" Target="../media/image226.emf"/><Relationship Id="rId7" Type="http://schemas.openxmlformats.org/officeDocument/2006/relationships/image" Target="../media/image1380.emf"/><Relationship Id="rId2" Type="http://schemas.openxmlformats.org/officeDocument/2006/relationships/customXml" Target="../ink/ink216.xml"/><Relationship Id="rId16" Type="http://schemas.openxmlformats.org/officeDocument/2006/relationships/customXml" Target="../ink/ink223.xml"/><Relationship Id="rId29" Type="http://schemas.openxmlformats.org/officeDocument/2006/relationships/image" Target="../media/image209.emf"/><Relationship Id="rId11" Type="http://schemas.openxmlformats.org/officeDocument/2006/relationships/image" Target="../media/image1400.emf"/><Relationship Id="rId24" Type="http://schemas.openxmlformats.org/officeDocument/2006/relationships/customXml" Target="../ink/ink227.xml"/><Relationship Id="rId32" Type="http://schemas.openxmlformats.org/officeDocument/2006/relationships/customXml" Target="../ink/ink231.xml"/><Relationship Id="rId37" Type="http://schemas.openxmlformats.org/officeDocument/2006/relationships/image" Target="../media/image213.emf"/><Relationship Id="rId40" Type="http://schemas.openxmlformats.org/officeDocument/2006/relationships/customXml" Target="../ink/ink235.xml"/><Relationship Id="rId45" Type="http://schemas.openxmlformats.org/officeDocument/2006/relationships/image" Target="../media/image217.emf"/><Relationship Id="rId53" Type="http://schemas.openxmlformats.org/officeDocument/2006/relationships/image" Target="../media/image221.emf"/><Relationship Id="rId58" Type="http://schemas.openxmlformats.org/officeDocument/2006/relationships/customXml" Target="../ink/ink244.xml"/><Relationship Id="rId5" Type="http://schemas.openxmlformats.org/officeDocument/2006/relationships/image" Target="../media/image1370.emf"/><Relationship Id="rId61" Type="http://schemas.openxmlformats.org/officeDocument/2006/relationships/image" Target="../media/image225.emf"/><Relationship Id="rId19" Type="http://schemas.openxmlformats.org/officeDocument/2006/relationships/image" Target="../media/image204.emf"/><Relationship Id="rId14" Type="http://schemas.openxmlformats.org/officeDocument/2006/relationships/customXml" Target="../ink/ink222.xml"/><Relationship Id="rId22" Type="http://schemas.openxmlformats.org/officeDocument/2006/relationships/customXml" Target="../ink/ink226.xml"/><Relationship Id="rId27" Type="http://schemas.openxmlformats.org/officeDocument/2006/relationships/image" Target="../media/image208.emf"/><Relationship Id="rId30" Type="http://schemas.openxmlformats.org/officeDocument/2006/relationships/customXml" Target="../ink/ink230.xml"/><Relationship Id="rId35" Type="http://schemas.openxmlformats.org/officeDocument/2006/relationships/image" Target="../media/image212.emf"/><Relationship Id="rId43" Type="http://schemas.openxmlformats.org/officeDocument/2006/relationships/image" Target="../media/image216.emf"/><Relationship Id="rId48" Type="http://schemas.openxmlformats.org/officeDocument/2006/relationships/customXml" Target="../ink/ink239.xml"/><Relationship Id="rId56" Type="http://schemas.openxmlformats.org/officeDocument/2006/relationships/customXml" Target="../ink/ink243.xml"/><Relationship Id="rId64" Type="http://schemas.openxmlformats.org/officeDocument/2006/relationships/customXml" Target="../ink/ink247.xml"/><Relationship Id="rId8" Type="http://schemas.openxmlformats.org/officeDocument/2006/relationships/customXml" Target="../ink/ink219.xml"/><Relationship Id="rId51" Type="http://schemas.openxmlformats.org/officeDocument/2006/relationships/image" Target="../media/image220.emf"/><Relationship Id="rId3" Type="http://schemas.openxmlformats.org/officeDocument/2006/relationships/image" Target="../media/image1360.emf"/><Relationship Id="rId12" Type="http://schemas.openxmlformats.org/officeDocument/2006/relationships/customXml" Target="../ink/ink221.xml"/><Relationship Id="rId17" Type="http://schemas.openxmlformats.org/officeDocument/2006/relationships/image" Target="../media/image203.emf"/><Relationship Id="rId25" Type="http://schemas.openxmlformats.org/officeDocument/2006/relationships/image" Target="../media/image207.emf"/><Relationship Id="rId33" Type="http://schemas.openxmlformats.org/officeDocument/2006/relationships/image" Target="../media/image211.emf"/><Relationship Id="rId38" Type="http://schemas.openxmlformats.org/officeDocument/2006/relationships/customXml" Target="../ink/ink234.xml"/><Relationship Id="rId46" Type="http://schemas.openxmlformats.org/officeDocument/2006/relationships/customXml" Target="../ink/ink238.xml"/><Relationship Id="rId59" Type="http://schemas.openxmlformats.org/officeDocument/2006/relationships/image" Target="../media/image224.emf"/><Relationship Id="rId20" Type="http://schemas.openxmlformats.org/officeDocument/2006/relationships/customXml" Target="../ink/ink225.xml"/><Relationship Id="rId41" Type="http://schemas.openxmlformats.org/officeDocument/2006/relationships/image" Target="../media/image215.emf"/><Relationship Id="rId54" Type="http://schemas.openxmlformats.org/officeDocument/2006/relationships/customXml" Target="../ink/ink242.xml"/><Relationship Id="rId62" Type="http://schemas.openxmlformats.org/officeDocument/2006/relationships/customXml" Target="../ink/ink24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8.xml"/><Relationship Id="rId15" Type="http://schemas.openxmlformats.org/officeDocument/2006/relationships/image" Target="../media/image1420.emf"/><Relationship Id="rId23" Type="http://schemas.openxmlformats.org/officeDocument/2006/relationships/image" Target="../media/image206.emf"/><Relationship Id="rId28" Type="http://schemas.openxmlformats.org/officeDocument/2006/relationships/customXml" Target="../ink/ink229.xml"/><Relationship Id="rId36" Type="http://schemas.openxmlformats.org/officeDocument/2006/relationships/customXml" Target="../ink/ink233.xml"/><Relationship Id="rId49" Type="http://schemas.openxmlformats.org/officeDocument/2006/relationships/image" Target="../media/image219.emf"/><Relationship Id="rId57" Type="http://schemas.openxmlformats.org/officeDocument/2006/relationships/image" Target="../media/image223.emf"/><Relationship Id="rId10" Type="http://schemas.openxmlformats.org/officeDocument/2006/relationships/customXml" Target="../ink/ink220.xml"/><Relationship Id="rId31" Type="http://schemas.openxmlformats.org/officeDocument/2006/relationships/image" Target="../media/image210.emf"/><Relationship Id="rId44" Type="http://schemas.openxmlformats.org/officeDocument/2006/relationships/customXml" Target="../ink/ink237.xml"/><Relationship Id="rId52" Type="http://schemas.openxmlformats.org/officeDocument/2006/relationships/customXml" Target="../ink/ink241.xml"/><Relationship Id="rId60" Type="http://schemas.openxmlformats.org/officeDocument/2006/relationships/customXml" Target="../ink/ink245.xml"/><Relationship Id="rId65" Type="http://schemas.openxmlformats.org/officeDocument/2006/relationships/image" Target="../media/image227.emf"/><Relationship Id="rId4" Type="http://schemas.openxmlformats.org/officeDocument/2006/relationships/customXml" Target="../ink/ink217.xml"/><Relationship Id="rId9" Type="http://schemas.openxmlformats.org/officeDocument/2006/relationships/image" Target="../media/image1390.emf"/><Relationship Id="rId13" Type="http://schemas.openxmlformats.org/officeDocument/2006/relationships/image" Target="../media/image1410.emf"/><Relationship Id="rId18" Type="http://schemas.openxmlformats.org/officeDocument/2006/relationships/customXml" Target="../ink/ink224.xml"/><Relationship Id="rId39" Type="http://schemas.openxmlformats.org/officeDocument/2006/relationships/image" Target="../media/image214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51.xml"/><Relationship Id="rId13" Type="http://schemas.openxmlformats.org/officeDocument/2006/relationships/image" Target="../media/image820.emf"/><Relationship Id="rId18" Type="http://schemas.openxmlformats.org/officeDocument/2006/relationships/customXml" Target="../ink/ink256.xml"/><Relationship Id="rId26" Type="http://schemas.openxmlformats.org/officeDocument/2006/relationships/customXml" Target="../ink/ink259.xml"/><Relationship Id="rId3" Type="http://schemas.openxmlformats.org/officeDocument/2006/relationships/image" Target="../media/image770.emf"/><Relationship Id="rId7" Type="http://schemas.openxmlformats.org/officeDocument/2006/relationships/image" Target="../media/image790.emf"/><Relationship Id="rId12" Type="http://schemas.openxmlformats.org/officeDocument/2006/relationships/customXml" Target="../ink/ink253.xml"/><Relationship Id="rId17" Type="http://schemas.openxmlformats.org/officeDocument/2006/relationships/image" Target="../media/image840.emf"/><Relationship Id="rId25" Type="http://schemas.openxmlformats.org/officeDocument/2006/relationships/image" Target="../media/image880.emf"/><Relationship Id="rId33" Type="http://schemas.openxmlformats.org/officeDocument/2006/relationships/image" Target="../media/image1460.emf"/><Relationship Id="rId2" Type="http://schemas.openxmlformats.org/officeDocument/2006/relationships/customXml" Target="../ink/ink248.xml"/><Relationship Id="rId16" Type="http://schemas.openxmlformats.org/officeDocument/2006/relationships/customXml" Target="../ink/ink255.xml"/><Relationship Id="rId20" Type="http://schemas.openxmlformats.org/officeDocument/2006/relationships/customXml" Target="../ink/ink257.xml"/><Relationship Id="rId29" Type="http://schemas.openxmlformats.org/officeDocument/2006/relationships/image" Target="../media/image144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50.xml"/><Relationship Id="rId11" Type="http://schemas.openxmlformats.org/officeDocument/2006/relationships/image" Target="../media/image810.emf"/><Relationship Id="rId24" Type="http://schemas.openxmlformats.org/officeDocument/2006/relationships/customXml" Target="../ink/ink258.xml"/><Relationship Id="rId32" Type="http://schemas.openxmlformats.org/officeDocument/2006/relationships/customXml" Target="../ink/ink262.xml"/><Relationship Id="rId5" Type="http://schemas.openxmlformats.org/officeDocument/2006/relationships/image" Target="../media/image780.emf"/><Relationship Id="rId15" Type="http://schemas.openxmlformats.org/officeDocument/2006/relationships/image" Target="../media/image830.emf"/><Relationship Id="rId23" Type="http://schemas.openxmlformats.org/officeDocument/2006/relationships/image" Target="../media/image870.emf"/><Relationship Id="rId28" Type="http://schemas.openxmlformats.org/officeDocument/2006/relationships/customXml" Target="../ink/ink260.xml"/><Relationship Id="rId10" Type="http://schemas.openxmlformats.org/officeDocument/2006/relationships/customXml" Target="../ink/ink252.xml"/><Relationship Id="rId19" Type="http://schemas.openxmlformats.org/officeDocument/2006/relationships/image" Target="../media/image850.emf"/><Relationship Id="rId31" Type="http://schemas.openxmlformats.org/officeDocument/2006/relationships/image" Target="../media/image1450.emf"/><Relationship Id="rId4" Type="http://schemas.openxmlformats.org/officeDocument/2006/relationships/customXml" Target="../ink/ink249.xml"/><Relationship Id="rId9" Type="http://schemas.openxmlformats.org/officeDocument/2006/relationships/image" Target="../media/image800.emf"/><Relationship Id="rId14" Type="http://schemas.openxmlformats.org/officeDocument/2006/relationships/customXml" Target="../ink/ink254.xml"/><Relationship Id="rId27" Type="http://schemas.openxmlformats.org/officeDocument/2006/relationships/image" Target="../media/image1430.emf"/><Relationship Id="rId30" Type="http://schemas.openxmlformats.org/officeDocument/2006/relationships/customXml" Target="../ink/ink26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266.xml"/><Relationship Id="rId13" Type="http://schemas.openxmlformats.org/officeDocument/2006/relationships/image" Target="../media/image1520.emf"/><Relationship Id="rId3" Type="http://schemas.openxmlformats.org/officeDocument/2006/relationships/image" Target="../media/image1470.emf"/><Relationship Id="rId7" Type="http://schemas.openxmlformats.org/officeDocument/2006/relationships/image" Target="../media/image1490.emf"/><Relationship Id="rId12" Type="http://schemas.openxmlformats.org/officeDocument/2006/relationships/customXml" Target="../ink/ink268.xml"/><Relationship Id="rId2" Type="http://schemas.openxmlformats.org/officeDocument/2006/relationships/customXml" Target="../ink/ink2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5.xml"/><Relationship Id="rId11" Type="http://schemas.openxmlformats.org/officeDocument/2006/relationships/image" Target="../media/image1510.emf"/><Relationship Id="rId5" Type="http://schemas.openxmlformats.org/officeDocument/2006/relationships/image" Target="../media/image1480.emf"/><Relationship Id="rId10" Type="http://schemas.openxmlformats.org/officeDocument/2006/relationships/customXml" Target="../ink/ink267.xml"/><Relationship Id="rId4" Type="http://schemas.openxmlformats.org/officeDocument/2006/relationships/customXml" Target="../ink/ink264.xml"/><Relationship Id="rId9" Type="http://schemas.openxmlformats.org/officeDocument/2006/relationships/image" Target="../media/image1500.emf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81.xml"/><Relationship Id="rId21" Type="http://schemas.openxmlformats.org/officeDocument/2006/relationships/image" Target="../media/image2120.emf"/><Relationship Id="rId42" Type="http://schemas.openxmlformats.org/officeDocument/2006/relationships/customXml" Target="../ink/ink289.xml"/><Relationship Id="rId47" Type="http://schemas.openxmlformats.org/officeDocument/2006/relationships/image" Target="../media/image2250.emf"/><Relationship Id="rId63" Type="http://schemas.openxmlformats.org/officeDocument/2006/relationships/image" Target="../media/image233.emf"/><Relationship Id="rId68" Type="http://schemas.openxmlformats.org/officeDocument/2006/relationships/customXml" Target="../ink/ink302.xml"/><Relationship Id="rId16" Type="http://schemas.openxmlformats.org/officeDocument/2006/relationships/customXml" Target="../ink/ink276.xml"/><Relationship Id="rId11" Type="http://schemas.openxmlformats.org/officeDocument/2006/relationships/image" Target="../media/image2070.emf"/><Relationship Id="rId24" Type="http://schemas.openxmlformats.org/officeDocument/2006/relationships/customXml" Target="../ink/ink280.xml"/><Relationship Id="rId32" Type="http://schemas.openxmlformats.org/officeDocument/2006/relationships/customXml" Target="../ink/ink284.xml"/><Relationship Id="rId37" Type="http://schemas.openxmlformats.org/officeDocument/2006/relationships/image" Target="../media/image2201.emf"/><Relationship Id="rId40" Type="http://schemas.openxmlformats.org/officeDocument/2006/relationships/customXml" Target="../ink/ink288.xml"/><Relationship Id="rId45" Type="http://schemas.openxmlformats.org/officeDocument/2006/relationships/image" Target="../media/image2240.emf"/><Relationship Id="rId53" Type="http://schemas.openxmlformats.org/officeDocument/2006/relationships/image" Target="../media/image228.emf"/><Relationship Id="rId58" Type="http://schemas.openxmlformats.org/officeDocument/2006/relationships/customXml" Target="../ink/ink297.xml"/><Relationship Id="rId66" Type="http://schemas.openxmlformats.org/officeDocument/2006/relationships/customXml" Target="../ink/ink301.xml"/><Relationship Id="rId74" Type="http://schemas.openxmlformats.org/officeDocument/2006/relationships/customXml" Target="../ink/ink305.xml"/><Relationship Id="rId79" Type="http://schemas.openxmlformats.org/officeDocument/2006/relationships/image" Target="../media/image241.emf"/><Relationship Id="rId5" Type="http://schemas.openxmlformats.org/officeDocument/2006/relationships/image" Target="../media/image2040.emf"/><Relationship Id="rId61" Type="http://schemas.openxmlformats.org/officeDocument/2006/relationships/image" Target="../media/image232.emf"/><Relationship Id="rId19" Type="http://schemas.openxmlformats.org/officeDocument/2006/relationships/image" Target="../media/image2110.emf"/><Relationship Id="rId14" Type="http://schemas.openxmlformats.org/officeDocument/2006/relationships/customXml" Target="../ink/ink275.xml"/><Relationship Id="rId22" Type="http://schemas.openxmlformats.org/officeDocument/2006/relationships/customXml" Target="../ink/ink279.xml"/><Relationship Id="rId27" Type="http://schemas.openxmlformats.org/officeDocument/2006/relationships/image" Target="../media/image2150.emf"/><Relationship Id="rId30" Type="http://schemas.openxmlformats.org/officeDocument/2006/relationships/customXml" Target="../ink/ink283.xml"/><Relationship Id="rId35" Type="http://schemas.openxmlformats.org/officeDocument/2006/relationships/image" Target="../media/image2190.emf"/><Relationship Id="rId43" Type="http://schemas.openxmlformats.org/officeDocument/2006/relationships/image" Target="../media/image2230.emf"/><Relationship Id="rId48" Type="http://schemas.openxmlformats.org/officeDocument/2006/relationships/customXml" Target="../ink/ink292.xml"/><Relationship Id="rId56" Type="http://schemas.openxmlformats.org/officeDocument/2006/relationships/customXml" Target="../ink/ink296.xml"/><Relationship Id="rId64" Type="http://schemas.openxmlformats.org/officeDocument/2006/relationships/customXml" Target="../ink/ink300.xml"/><Relationship Id="rId69" Type="http://schemas.openxmlformats.org/officeDocument/2006/relationships/image" Target="../media/image236.emf"/><Relationship Id="rId77" Type="http://schemas.openxmlformats.org/officeDocument/2006/relationships/image" Target="../media/image240.emf"/><Relationship Id="rId8" Type="http://schemas.openxmlformats.org/officeDocument/2006/relationships/customXml" Target="../ink/ink272.xml"/><Relationship Id="rId51" Type="http://schemas.openxmlformats.org/officeDocument/2006/relationships/image" Target="../media/image2270.emf"/><Relationship Id="rId72" Type="http://schemas.openxmlformats.org/officeDocument/2006/relationships/customXml" Target="../ink/ink304.xml"/><Relationship Id="rId3" Type="http://schemas.openxmlformats.org/officeDocument/2006/relationships/image" Target="../media/image2030.emf"/><Relationship Id="rId12" Type="http://schemas.openxmlformats.org/officeDocument/2006/relationships/customXml" Target="../ink/ink274.xml"/><Relationship Id="rId17" Type="http://schemas.openxmlformats.org/officeDocument/2006/relationships/image" Target="../media/image2100.emf"/><Relationship Id="rId25" Type="http://schemas.openxmlformats.org/officeDocument/2006/relationships/image" Target="../media/image2140.emf"/><Relationship Id="rId33" Type="http://schemas.openxmlformats.org/officeDocument/2006/relationships/image" Target="../media/image2180.emf"/><Relationship Id="rId38" Type="http://schemas.openxmlformats.org/officeDocument/2006/relationships/customXml" Target="../ink/ink287.xml"/><Relationship Id="rId46" Type="http://schemas.openxmlformats.org/officeDocument/2006/relationships/customXml" Target="../ink/ink291.xml"/><Relationship Id="rId59" Type="http://schemas.openxmlformats.org/officeDocument/2006/relationships/image" Target="../media/image231.emf"/><Relationship Id="rId67" Type="http://schemas.openxmlformats.org/officeDocument/2006/relationships/image" Target="../media/image235.emf"/><Relationship Id="rId20" Type="http://schemas.openxmlformats.org/officeDocument/2006/relationships/customXml" Target="../ink/ink278.xml"/><Relationship Id="rId41" Type="http://schemas.openxmlformats.org/officeDocument/2006/relationships/image" Target="../media/image2220.emf"/><Relationship Id="rId54" Type="http://schemas.openxmlformats.org/officeDocument/2006/relationships/customXml" Target="../ink/ink295.xml"/><Relationship Id="rId62" Type="http://schemas.openxmlformats.org/officeDocument/2006/relationships/customXml" Target="../ink/ink299.xml"/><Relationship Id="rId70" Type="http://schemas.openxmlformats.org/officeDocument/2006/relationships/customXml" Target="../ink/ink303.xml"/><Relationship Id="rId75" Type="http://schemas.openxmlformats.org/officeDocument/2006/relationships/image" Target="../media/image23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1.xml"/><Relationship Id="rId15" Type="http://schemas.openxmlformats.org/officeDocument/2006/relationships/image" Target="../media/image2090.emf"/><Relationship Id="rId23" Type="http://schemas.openxmlformats.org/officeDocument/2006/relationships/image" Target="../media/image2130.emf"/><Relationship Id="rId28" Type="http://schemas.openxmlformats.org/officeDocument/2006/relationships/customXml" Target="../ink/ink282.xml"/><Relationship Id="rId36" Type="http://schemas.openxmlformats.org/officeDocument/2006/relationships/customXml" Target="../ink/ink286.xml"/><Relationship Id="rId49" Type="http://schemas.openxmlformats.org/officeDocument/2006/relationships/image" Target="../media/image2260.emf"/><Relationship Id="rId57" Type="http://schemas.openxmlformats.org/officeDocument/2006/relationships/image" Target="../media/image230.emf"/><Relationship Id="rId10" Type="http://schemas.openxmlformats.org/officeDocument/2006/relationships/customXml" Target="../ink/ink273.xml"/><Relationship Id="rId31" Type="http://schemas.openxmlformats.org/officeDocument/2006/relationships/image" Target="../media/image2170.emf"/><Relationship Id="rId44" Type="http://schemas.openxmlformats.org/officeDocument/2006/relationships/customXml" Target="../ink/ink290.xml"/><Relationship Id="rId52" Type="http://schemas.openxmlformats.org/officeDocument/2006/relationships/customXml" Target="../ink/ink294.xml"/><Relationship Id="rId60" Type="http://schemas.openxmlformats.org/officeDocument/2006/relationships/customXml" Target="../ink/ink298.xml"/><Relationship Id="rId65" Type="http://schemas.openxmlformats.org/officeDocument/2006/relationships/image" Target="../media/image234.emf"/><Relationship Id="rId73" Type="http://schemas.openxmlformats.org/officeDocument/2006/relationships/image" Target="../media/image238.emf"/><Relationship Id="rId78" Type="http://schemas.openxmlformats.org/officeDocument/2006/relationships/customXml" Target="../ink/ink307.xml"/><Relationship Id="rId4" Type="http://schemas.openxmlformats.org/officeDocument/2006/relationships/customXml" Target="../ink/ink270.xml"/><Relationship Id="rId9" Type="http://schemas.openxmlformats.org/officeDocument/2006/relationships/image" Target="../media/image2060.emf"/><Relationship Id="rId13" Type="http://schemas.openxmlformats.org/officeDocument/2006/relationships/image" Target="../media/image2080.emf"/><Relationship Id="rId18" Type="http://schemas.openxmlformats.org/officeDocument/2006/relationships/customXml" Target="../ink/ink277.xml"/><Relationship Id="rId39" Type="http://schemas.openxmlformats.org/officeDocument/2006/relationships/image" Target="../media/image2210.emf"/><Relationship Id="rId34" Type="http://schemas.openxmlformats.org/officeDocument/2006/relationships/customXml" Target="../ink/ink285.xml"/><Relationship Id="rId50" Type="http://schemas.openxmlformats.org/officeDocument/2006/relationships/customXml" Target="../ink/ink293.xml"/><Relationship Id="rId55" Type="http://schemas.openxmlformats.org/officeDocument/2006/relationships/image" Target="../media/image229.emf"/><Relationship Id="rId76" Type="http://schemas.openxmlformats.org/officeDocument/2006/relationships/customXml" Target="../ink/ink306.xml"/><Relationship Id="rId7" Type="http://schemas.openxmlformats.org/officeDocument/2006/relationships/image" Target="../media/image2050.emf"/><Relationship Id="rId71" Type="http://schemas.openxmlformats.org/officeDocument/2006/relationships/image" Target="../media/image237.emf"/><Relationship Id="rId2" Type="http://schemas.openxmlformats.org/officeDocument/2006/relationships/customXml" Target="../ink/ink269.xml"/><Relationship Id="rId29" Type="http://schemas.openxmlformats.org/officeDocument/2006/relationships/image" Target="../media/image2160.emf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47.emf"/><Relationship Id="rId18" Type="http://schemas.openxmlformats.org/officeDocument/2006/relationships/customXml" Target="../ink/ink316.xml"/><Relationship Id="rId26" Type="http://schemas.openxmlformats.org/officeDocument/2006/relationships/customXml" Target="../ink/ink320.xml"/><Relationship Id="rId39" Type="http://schemas.openxmlformats.org/officeDocument/2006/relationships/image" Target="../media/image260.emf"/><Relationship Id="rId21" Type="http://schemas.openxmlformats.org/officeDocument/2006/relationships/image" Target="../media/image251.emf"/><Relationship Id="rId34" Type="http://schemas.openxmlformats.org/officeDocument/2006/relationships/customXml" Target="../ink/ink324.xml"/><Relationship Id="rId42" Type="http://schemas.openxmlformats.org/officeDocument/2006/relationships/customXml" Target="../ink/ink328.xml"/><Relationship Id="rId47" Type="http://schemas.openxmlformats.org/officeDocument/2006/relationships/image" Target="../media/image264.emf"/><Relationship Id="rId50" Type="http://schemas.openxmlformats.org/officeDocument/2006/relationships/customXml" Target="../ink/ink332.xml"/><Relationship Id="rId55" Type="http://schemas.openxmlformats.org/officeDocument/2006/relationships/image" Target="../media/image268.emf"/><Relationship Id="rId7" Type="http://schemas.openxmlformats.org/officeDocument/2006/relationships/image" Target="../media/image244.emf"/><Relationship Id="rId2" Type="http://schemas.openxmlformats.org/officeDocument/2006/relationships/customXml" Target="../ink/ink308.xml"/><Relationship Id="rId16" Type="http://schemas.openxmlformats.org/officeDocument/2006/relationships/customXml" Target="../ink/ink315.xml"/><Relationship Id="rId29" Type="http://schemas.openxmlformats.org/officeDocument/2006/relationships/image" Target="../media/image255.emf"/><Relationship Id="rId11" Type="http://schemas.openxmlformats.org/officeDocument/2006/relationships/image" Target="../media/image246.emf"/><Relationship Id="rId24" Type="http://schemas.openxmlformats.org/officeDocument/2006/relationships/customXml" Target="../ink/ink319.xml"/><Relationship Id="rId32" Type="http://schemas.openxmlformats.org/officeDocument/2006/relationships/customXml" Target="../ink/ink323.xml"/><Relationship Id="rId37" Type="http://schemas.openxmlformats.org/officeDocument/2006/relationships/image" Target="../media/image259.emf"/><Relationship Id="rId40" Type="http://schemas.openxmlformats.org/officeDocument/2006/relationships/customXml" Target="../ink/ink327.xml"/><Relationship Id="rId45" Type="http://schemas.openxmlformats.org/officeDocument/2006/relationships/image" Target="../media/image263.emf"/><Relationship Id="rId53" Type="http://schemas.openxmlformats.org/officeDocument/2006/relationships/image" Target="../media/image267.emf"/><Relationship Id="rId5" Type="http://schemas.openxmlformats.org/officeDocument/2006/relationships/image" Target="../media/image243.emf"/><Relationship Id="rId10" Type="http://schemas.openxmlformats.org/officeDocument/2006/relationships/customXml" Target="../ink/ink312.xml"/><Relationship Id="rId19" Type="http://schemas.openxmlformats.org/officeDocument/2006/relationships/image" Target="../media/image250.emf"/><Relationship Id="rId31" Type="http://schemas.openxmlformats.org/officeDocument/2006/relationships/image" Target="../media/image256.emf"/><Relationship Id="rId44" Type="http://schemas.openxmlformats.org/officeDocument/2006/relationships/customXml" Target="../ink/ink329.xml"/><Relationship Id="rId52" Type="http://schemas.openxmlformats.org/officeDocument/2006/relationships/customXml" Target="../ink/ink333.xml"/><Relationship Id="rId4" Type="http://schemas.openxmlformats.org/officeDocument/2006/relationships/customXml" Target="../ink/ink309.xml"/><Relationship Id="rId9" Type="http://schemas.openxmlformats.org/officeDocument/2006/relationships/image" Target="../media/image245.emf"/><Relationship Id="rId14" Type="http://schemas.openxmlformats.org/officeDocument/2006/relationships/customXml" Target="../ink/ink314.xml"/><Relationship Id="rId22" Type="http://schemas.openxmlformats.org/officeDocument/2006/relationships/customXml" Target="../ink/ink318.xml"/><Relationship Id="rId27" Type="http://schemas.openxmlformats.org/officeDocument/2006/relationships/image" Target="../media/image254.emf"/><Relationship Id="rId30" Type="http://schemas.openxmlformats.org/officeDocument/2006/relationships/customXml" Target="../ink/ink322.xml"/><Relationship Id="rId35" Type="http://schemas.openxmlformats.org/officeDocument/2006/relationships/image" Target="../media/image258.emf"/><Relationship Id="rId43" Type="http://schemas.openxmlformats.org/officeDocument/2006/relationships/image" Target="../media/image262.emf"/><Relationship Id="rId48" Type="http://schemas.openxmlformats.org/officeDocument/2006/relationships/customXml" Target="../ink/ink331.xml"/><Relationship Id="rId8" Type="http://schemas.openxmlformats.org/officeDocument/2006/relationships/customXml" Target="../ink/ink311.xml"/><Relationship Id="rId51" Type="http://schemas.openxmlformats.org/officeDocument/2006/relationships/image" Target="../media/image266.emf"/><Relationship Id="rId3" Type="http://schemas.openxmlformats.org/officeDocument/2006/relationships/image" Target="../media/image242.emf"/><Relationship Id="rId12" Type="http://schemas.openxmlformats.org/officeDocument/2006/relationships/customXml" Target="../ink/ink313.xml"/><Relationship Id="rId17" Type="http://schemas.openxmlformats.org/officeDocument/2006/relationships/image" Target="../media/image249.emf"/><Relationship Id="rId25" Type="http://schemas.openxmlformats.org/officeDocument/2006/relationships/image" Target="../media/image253.emf"/><Relationship Id="rId33" Type="http://schemas.openxmlformats.org/officeDocument/2006/relationships/image" Target="../media/image257.emf"/><Relationship Id="rId38" Type="http://schemas.openxmlformats.org/officeDocument/2006/relationships/customXml" Target="../ink/ink326.xml"/><Relationship Id="rId46" Type="http://schemas.openxmlformats.org/officeDocument/2006/relationships/customXml" Target="../ink/ink330.xml"/><Relationship Id="rId20" Type="http://schemas.openxmlformats.org/officeDocument/2006/relationships/customXml" Target="../ink/ink317.xml"/><Relationship Id="rId41" Type="http://schemas.openxmlformats.org/officeDocument/2006/relationships/image" Target="../media/image261.emf"/><Relationship Id="rId54" Type="http://schemas.openxmlformats.org/officeDocument/2006/relationships/customXml" Target="../ink/ink33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10.xml"/><Relationship Id="rId15" Type="http://schemas.openxmlformats.org/officeDocument/2006/relationships/image" Target="../media/image248.emf"/><Relationship Id="rId23" Type="http://schemas.openxmlformats.org/officeDocument/2006/relationships/image" Target="../media/image252.emf"/><Relationship Id="rId28" Type="http://schemas.openxmlformats.org/officeDocument/2006/relationships/customXml" Target="../ink/ink321.xml"/><Relationship Id="rId36" Type="http://schemas.openxmlformats.org/officeDocument/2006/relationships/customXml" Target="../ink/ink325.xml"/><Relationship Id="rId49" Type="http://schemas.openxmlformats.org/officeDocument/2006/relationships/image" Target="../media/image265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74.emf"/><Relationship Id="rId18" Type="http://schemas.openxmlformats.org/officeDocument/2006/relationships/customXml" Target="../ink/ink343.xml"/><Relationship Id="rId26" Type="http://schemas.openxmlformats.org/officeDocument/2006/relationships/customXml" Target="../ink/ink347.xml"/><Relationship Id="rId3" Type="http://schemas.openxmlformats.org/officeDocument/2006/relationships/image" Target="../media/image269.emf"/><Relationship Id="rId21" Type="http://schemas.openxmlformats.org/officeDocument/2006/relationships/image" Target="../media/image278.emf"/><Relationship Id="rId34" Type="http://schemas.openxmlformats.org/officeDocument/2006/relationships/customXml" Target="../ink/ink351.xml"/><Relationship Id="rId7" Type="http://schemas.openxmlformats.org/officeDocument/2006/relationships/image" Target="../media/image271.emf"/><Relationship Id="rId12" Type="http://schemas.openxmlformats.org/officeDocument/2006/relationships/customXml" Target="../ink/ink340.xml"/><Relationship Id="rId17" Type="http://schemas.openxmlformats.org/officeDocument/2006/relationships/image" Target="../media/image276.emf"/><Relationship Id="rId25" Type="http://schemas.openxmlformats.org/officeDocument/2006/relationships/image" Target="../media/image280.emf"/><Relationship Id="rId33" Type="http://schemas.openxmlformats.org/officeDocument/2006/relationships/image" Target="../media/image284.emf"/><Relationship Id="rId2" Type="http://schemas.openxmlformats.org/officeDocument/2006/relationships/customXml" Target="../ink/ink335.xml"/><Relationship Id="rId16" Type="http://schemas.openxmlformats.org/officeDocument/2006/relationships/customXml" Target="../ink/ink342.xml"/><Relationship Id="rId20" Type="http://schemas.openxmlformats.org/officeDocument/2006/relationships/customXml" Target="../ink/ink344.xml"/><Relationship Id="rId29" Type="http://schemas.openxmlformats.org/officeDocument/2006/relationships/image" Target="../media/image28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7.xml"/><Relationship Id="rId11" Type="http://schemas.openxmlformats.org/officeDocument/2006/relationships/image" Target="../media/image273.emf"/><Relationship Id="rId24" Type="http://schemas.openxmlformats.org/officeDocument/2006/relationships/customXml" Target="../ink/ink346.xml"/><Relationship Id="rId32" Type="http://schemas.openxmlformats.org/officeDocument/2006/relationships/customXml" Target="../ink/ink350.xml"/><Relationship Id="rId5" Type="http://schemas.openxmlformats.org/officeDocument/2006/relationships/image" Target="../media/image270.emf"/><Relationship Id="rId15" Type="http://schemas.openxmlformats.org/officeDocument/2006/relationships/image" Target="../media/image275.emf"/><Relationship Id="rId23" Type="http://schemas.openxmlformats.org/officeDocument/2006/relationships/image" Target="../media/image279.emf"/><Relationship Id="rId28" Type="http://schemas.openxmlformats.org/officeDocument/2006/relationships/customXml" Target="../ink/ink348.xml"/><Relationship Id="rId10" Type="http://schemas.openxmlformats.org/officeDocument/2006/relationships/customXml" Target="../ink/ink339.xml"/><Relationship Id="rId19" Type="http://schemas.openxmlformats.org/officeDocument/2006/relationships/image" Target="../media/image277.emf"/><Relationship Id="rId31" Type="http://schemas.openxmlformats.org/officeDocument/2006/relationships/image" Target="../media/image283.emf"/><Relationship Id="rId4" Type="http://schemas.openxmlformats.org/officeDocument/2006/relationships/customXml" Target="../ink/ink336.xml"/><Relationship Id="rId9" Type="http://schemas.openxmlformats.org/officeDocument/2006/relationships/image" Target="../media/image272.emf"/><Relationship Id="rId14" Type="http://schemas.openxmlformats.org/officeDocument/2006/relationships/customXml" Target="../ink/ink341.xml"/><Relationship Id="rId22" Type="http://schemas.openxmlformats.org/officeDocument/2006/relationships/customXml" Target="../ink/ink345.xml"/><Relationship Id="rId27" Type="http://schemas.openxmlformats.org/officeDocument/2006/relationships/image" Target="../media/image281.emf"/><Relationship Id="rId30" Type="http://schemas.openxmlformats.org/officeDocument/2006/relationships/customXml" Target="../ink/ink349.xml"/><Relationship Id="rId35" Type="http://schemas.openxmlformats.org/officeDocument/2006/relationships/image" Target="../media/image285.emf"/><Relationship Id="rId8" Type="http://schemas.openxmlformats.org/officeDocument/2006/relationships/customXml" Target="../ink/ink33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52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5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54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5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.emf"/><Relationship Id="rId18" Type="http://schemas.openxmlformats.org/officeDocument/2006/relationships/customXml" Target="../ink/ink19.xml"/><Relationship Id="rId26" Type="http://schemas.openxmlformats.org/officeDocument/2006/relationships/customXml" Target="../ink/ink23.xml"/><Relationship Id="rId21" Type="http://schemas.openxmlformats.org/officeDocument/2006/relationships/image" Target="../media/image19.emf"/><Relationship Id="rId34" Type="http://schemas.openxmlformats.org/officeDocument/2006/relationships/customXml" Target="../ink/ink27.xml"/><Relationship Id="rId7" Type="http://schemas.openxmlformats.org/officeDocument/2006/relationships/image" Target="../media/image12.emf"/><Relationship Id="rId12" Type="http://schemas.openxmlformats.org/officeDocument/2006/relationships/customXml" Target="../ink/ink16.xml"/><Relationship Id="rId17" Type="http://schemas.openxmlformats.org/officeDocument/2006/relationships/image" Target="../media/image17.emf"/><Relationship Id="rId25" Type="http://schemas.openxmlformats.org/officeDocument/2006/relationships/image" Target="../media/image21.emf"/><Relationship Id="rId33" Type="http://schemas.openxmlformats.org/officeDocument/2006/relationships/image" Target="../media/image25.emf"/><Relationship Id="rId2" Type="http://schemas.openxmlformats.org/officeDocument/2006/relationships/customXml" Target="../ink/ink12.xml"/><Relationship Id="rId16" Type="http://schemas.openxmlformats.org/officeDocument/2006/relationships/customXml" Target="../ink/ink18.xml"/><Relationship Id="rId20" Type="http://schemas.openxmlformats.org/officeDocument/2006/relationships/customXml" Target="../ink/ink20.xml"/><Relationship Id="rId29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11" Type="http://schemas.openxmlformats.org/officeDocument/2006/relationships/image" Target="../media/image14.emf"/><Relationship Id="rId24" Type="http://schemas.openxmlformats.org/officeDocument/2006/relationships/customXml" Target="../ink/ink22.xml"/><Relationship Id="rId32" Type="http://schemas.openxmlformats.org/officeDocument/2006/relationships/customXml" Target="../ink/ink26.xml"/><Relationship Id="rId5" Type="http://schemas.openxmlformats.org/officeDocument/2006/relationships/image" Target="NULL"/><Relationship Id="rId15" Type="http://schemas.openxmlformats.org/officeDocument/2006/relationships/image" Target="../media/image16.emf"/><Relationship Id="rId23" Type="http://schemas.openxmlformats.org/officeDocument/2006/relationships/image" Target="../media/image20.emf"/><Relationship Id="rId28" Type="http://schemas.openxmlformats.org/officeDocument/2006/relationships/customXml" Target="../ink/ink24.xml"/><Relationship Id="rId10" Type="http://schemas.openxmlformats.org/officeDocument/2006/relationships/customXml" Target="../ink/ink15.xml"/><Relationship Id="rId19" Type="http://schemas.openxmlformats.org/officeDocument/2006/relationships/image" Target="../media/image18.emf"/><Relationship Id="rId31" Type="http://schemas.openxmlformats.org/officeDocument/2006/relationships/image" Target="../media/image24.emf"/><Relationship Id="rId9" Type="http://schemas.openxmlformats.org/officeDocument/2006/relationships/image" Target="../media/image13.emf"/><Relationship Id="rId14" Type="http://schemas.openxmlformats.org/officeDocument/2006/relationships/customXml" Target="../ink/ink17.xml"/><Relationship Id="rId22" Type="http://schemas.openxmlformats.org/officeDocument/2006/relationships/customXml" Target="../ink/ink21.xml"/><Relationship Id="rId27" Type="http://schemas.openxmlformats.org/officeDocument/2006/relationships/image" Target="../media/image22.emf"/><Relationship Id="rId30" Type="http://schemas.openxmlformats.org/officeDocument/2006/relationships/customXml" Target="../ink/ink25.xml"/><Relationship Id="rId35" Type="http://schemas.openxmlformats.org/officeDocument/2006/relationships/image" Target="../media/image26.emf"/><Relationship Id="rId8" Type="http://schemas.openxmlformats.org/officeDocument/2006/relationships/customXml" Target="../ink/ink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30.emf"/><Relationship Id="rId2" Type="http://schemas.openxmlformats.org/officeDocument/2006/relationships/customXml" Target="../ink/ink35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5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5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5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6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6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6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63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6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65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6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6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6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6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7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1.xml"/><Relationship Id="rId13" Type="http://schemas.openxmlformats.org/officeDocument/2006/relationships/image" Target="../media/image32.emf"/><Relationship Id="rId18" Type="http://schemas.openxmlformats.org/officeDocument/2006/relationships/customXml" Target="../ink/ink36.xml"/><Relationship Id="rId26" Type="http://schemas.openxmlformats.org/officeDocument/2006/relationships/customXml" Target="../ink/ink40.xml"/><Relationship Id="rId3" Type="http://schemas.openxmlformats.org/officeDocument/2006/relationships/image" Target="../media/image27.emf"/><Relationship Id="rId21" Type="http://schemas.openxmlformats.org/officeDocument/2006/relationships/image" Target="../media/image36.emf"/><Relationship Id="rId7" Type="http://schemas.openxmlformats.org/officeDocument/2006/relationships/image" Target="../media/image29.emf"/><Relationship Id="rId12" Type="http://schemas.openxmlformats.org/officeDocument/2006/relationships/customXml" Target="../ink/ink33.xml"/><Relationship Id="rId17" Type="http://schemas.openxmlformats.org/officeDocument/2006/relationships/image" Target="../media/image34.emf"/><Relationship Id="rId25" Type="http://schemas.openxmlformats.org/officeDocument/2006/relationships/image" Target="../media/image38.emf"/><Relationship Id="rId2" Type="http://schemas.openxmlformats.org/officeDocument/2006/relationships/customXml" Target="../ink/ink28.xml"/><Relationship Id="rId16" Type="http://schemas.openxmlformats.org/officeDocument/2006/relationships/customXml" Target="../ink/ink35.xml"/><Relationship Id="rId20" Type="http://schemas.openxmlformats.org/officeDocument/2006/relationships/customXml" Target="../ink/ink3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.xml"/><Relationship Id="rId11" Type="http://schemas.openxmlformats.org/officeDocument/2006/relationships/image" Target="../media/image31.emf"/><Relationship Id="rId24" Type="http://schemas.openxmlformats.org/officeDocument/2006/relationships/customXml" Target="../ink/ink39.xml"/><Relationship Id="rId5" Type="http://schemas.openxmlformats.org/officeDocument/2006/relationships/image" Target="../media/image28.emf"/><Relationship Id="rId15" Type="http://schemas.openxmlformats.org/officeDocument/2006/relationships/image" Target="../media/image33.emf"/><Relationship Id="rId23" Type="http://schemas.openxmlformats.org/officeDocument/2006/relationships/image" Target="../media/image37.emf"/><Relationship Id="rId10" Type="http://schemas.openxmlformats.org/officeDocument/2006/relationships/customXml" Target="../ink/ink32.xml"/><Relationship Id="rId19" Type="http://schemas.openxmlformats.org/officeDocument/2006/relationships/image" Target="../media/image35.emf"/><Relationship Id="rId4" Type="http://schemas.openxmlformats.org/officeDocument/2006/relationships/customXml" Target="../ink/ink29.xml"/><Relationship Id="rId9" Type="http://schemas.openxmlformats.org/officeDocument/2006/relationships/image" Target="../media/image30.emf"/><Relationship Id="rId14" Type="http://schemas.openxmlformats.org/officeDocument/2006/relationships/customXml" Target="../ink/ink34.xml"/><Relationship Id="rId22" Type="http://schemas.openxmlformats.org/officeDocument/2006/relationships/customXml" Target="../ink/ink38.xml"/><Relationship Id="rId27" Type="http://schemas.openxmlformats.org/officeDocument/2006/relationships/image" Target="../media/image39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7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7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73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7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75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7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7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7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7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8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8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8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83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8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85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8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8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8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8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90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37.emf"/><Relationship Id="rId18" Type="http://schemas.openxmlformats.org/officeDocument/2006/relationships/customXml" Target="../ink/ink49.xml"/><Relationship Id="rId26" Type="http://schemas.openxmlformats.org/officeDocument/2006/relationships/customXml" Target="../ink/ink53.xml"/><Relationship Id="rId39" Type="http://schemas.openxmlformats.org/officeDocument/2006/relationships/image" Target="../media/image51.emf"/><Relationship Id="rId21" Type="http://schemas.openxmlformats.org/officeDocument/2006/relationships/image" Target="../media/image42.emf"/><Relationship Id="rId34" Type="http://schemas.openxmlformats.org/officeDocument/2006/relationships/customXml" Target="../ink/ink57.xml"/><Relationship Id="rId42" Type="http://schemas.openxmlformats.org/officeDocument/2006/relationships/customXml" Target="../ink/ink61.xml"/><Relationship Id="rId7" Type="http://schemas.openxmlformats.org/officeDocument/2006/relationships/image" Target="../media/image40.emf"/><Relationship Id="rId2" Type="http://schemas.openxmlformats.org/officeDocument/2006/relationships/customXml" Target="../ink/ink41.xml"/><Relationship Id="rId16" Type="http://schemas.openxmlformats.org/officeDocument/2006/relationships/customXml" Target="../ink/ink48.xml"/><Relationship Id="rId29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3.xml"/><Relationship Id="rId11" Type="http://schemas.openxmlformats.org/officeDocument/2006/relationships/image" Target="../media/image36.emf"/><Relationship Id="rId24" Type="http://schemas.openxmlformats.org/officeDocument/2006/relationships/customXml" Target="../ink/ink52.xml"/><Relationship Id="rId32" Type="http://schemas.openxmlformats.org/officeDocument/2006/relationships/customXml" Target="../ink/ink56.xml"/><Relationship Id="rId37" Type="http://schemas.openxmlformats.org/officeDocument/2006/relationships/image" Target="../media/image50.emf"/><Relationship Id="rId40" Type="http://schemas.openxmlformats.org/officeDocument/2006/relationships/customXml" Target="../ink/ink60.xml"/><Relationship Id="rId45" Type="http://schemas.openxmlformats.org/officeDocument/2006/relationships/image" Target="../media/image54.emf"/><Relationship Id="rId5" Type="http://schemas.openxmlformats.org/officeDocument/2006/relationships/image" Target="../media/image30.emf"/><Relationship Id="rId15" Type="http://schemas.openxmlformats.org/officeDocument/2006/relationships/image" Target="../media/image38.emf"/><Relationship Id="rId23" Type="http://schemas.openxmlformats.org/officeDocument/2006/relationships/image" Target="../media/image43.emf"/><Relationship Id="rId28" Type="http://schemas.openxmlformats.org/officeDocument/2006/relationships/customXml" Target="../ink/ink54.xml"/><Relationship Id="rId36" Type="http://schemas.openxmlformats.org/officeDocument/2006/relationships/customXml" Target="../ink/ink58.xml"/><Relationship Id="rId10" Type="http://schemas.openxmlformats.org/officeDocument/2006/relationships/customXml" Target="../ink/ink45.xml"/><Relationship Id="rId19" Type="http://schemas.openxmlformats.org/officeDocument/2006/relationships/image" Target="../media/image41.emf"/><Relationship Id="rId31" Type="http://schemas.openxmlformats.org/officeDocument/2006/relationships/image" Target="../media/image47.emf"/><Relationship Id="rId44" Type="http://schemas.openxmlformats.org/officeDocument/2006/relationships/customXml" Target="../ink/ink62.xml"/><Relationship Id="rId4" Type="http://schemas.openxmlformats.org/officeDocument/2006/relationships/customXml" Target="../ink/ink42.xml"/><Relationship Id="rId9" Type="http://schemas.openxmlformats.org/officeDocument/2006/relationships/image" Target="../media/image35.emf"/><Relationship Id="rId14" Type="http://schemas.openxmlformats.org/officeDocument/2006/relationships/customXml" Target="../ink/ink47.xml"/><Relationship Id="rId22" Type="http://schemas.openxmlformats.org/officeDocument/2006/relationships/customXml" Target="../ink/ink51.xml"/><Relationship Id="rId27" Type="http://schemas.openxmlformats.org/officeDocument/2006/relationships/image" Target="../media/image45.emf"/><Relationship Id="rId30" Type="http://schemas.openxmlformats.org/officeDocument/2006/relationships/customXml" Target="../ink/ink55.xml"/><Relationship Id="rId35" Type="http://schemas.openxmlformats.org/officeDocument/2006/relationships/image" Target="../media/image49.emf"/><Relationship Id="rId43" Type="http://schemas.openxmlformats.org/officeDocument/2006/relationships/image" Target="../media/image53.emf"/><Relationship Id="rId8" Type="http://schemas.openxmlformats.org/officeDocument/2006/relationships/customXml" Target="../ink/ink44.xml"/><Relationship Id="rId3" Type="http://schemas.openxmlformats.org/officeDocument/2006/relationships/image" Target="../media/image27.emf"/><Relationship Id="rId12" Type="http://schemas.openxmlformats.org/officeDocument/2006/relationships/customXml" Target="../ink/ink46.xml"/><Relationship Id="rId17" Type="http://schemas.openxmlformats.org/officeDocument/2006/relationships/image" Target="../media/image39.emf"/><Relationship Id="rId25" Type="http://schemas.openxmlformats.org/officeDocument/2006/relationships/image" Target="../media/image44.emf"/><Relationship Id="rId33" Type="http://schemas.openxmlformats.org/officeDocument/2006/relationships/image" Target="../media/image48.emf"/><Relationship Id="rId38" Type="http://schemas.openxmlformats.org/officeDocument/2006/relationships/customXml" Target="../ink/ink59.xml"/><Relationship Id="rId20" Type="http://schemas.openxmlformats.org/officeDocument/2006/relationships/customXml" Target="../ink/ink50.xml"/><Relationship Id="rId41" Type="http://schemas.openxmlformats.org/officeDocument/2006/relationships/image" Target="../media/image52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9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9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93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9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95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9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9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39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39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00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0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0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03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0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05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06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07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0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09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10.xml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8.emf"/><Relationship Id="rId18" Type="http://schemas.openxmlformats.org/officeDocument/2006/relationships/customXml" Target="../ink/ink70.xml"/><Relationship Id="rId26" Type="http://schemas.openxmlformats.org/officeDocument/2006/relationships/customXml" Target="../ink/ink74.xml"/><Relationship Id="rId39" Type="http://schemas.openxmlformats.org/officeDocument/2006/relationships/image" Target="../media/image71.emf"/><Relationship Id="rId21" Type="http://schemas.openxmlformats.org/officeDocument/2006/relationships/image" Target="../media/image62.emf"/><Relationship Id="rId34" Type="http://schemas.openxmlformats.org/officeDocument/2006/relationships/customXml" Target="../ink/ink78.xml"/><Relationship Id="rId42" Type="http://schemas.openxmlformats.org/officeDocument/2006/relationships/customXml" Target="../ink/ink82.xml"/><Relationship Id="rId47" Type="http://schemas.openxmlformats.org/officeDocument/2006/relationships/image" Target="../media/image75.emf"/><Relationship Id="rId7" Type="http://schemas.openxmlformats.org/officeDocument/2006/relationships/image" Target="../media/image55.emf"/><Relationship Id="rId2" Type="http://schemas.openxmlformats.org/officeDocument/2006/relationships/customXml" Target="../ink/ink63.xml"/><Relationship Id="rId16" Type="http://schemas.openxmlformats.org/officeDocument/2006/relationships/customXml" Target="../ink/ink69.xml"/><Relationship Id="rId29" Type="http://schemas.openxmlformats.org/officeDocument/2006/relationships/image" Target="../media/image66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4.xml"/><Relationship Id="rId11" Type="http://schemas.openxmlformats.org/officeDocument/2006/relationships/image" Target="../media/image57.emf"/><Relationship Id="rId24" Type="http://schemas.openxmlformats.org/officeDocument/2006/relationships/customXml" Target="../ink/ink73.xml"/><Relationship Id="rId32" Type="http://schemas.openxmlformats.org/officeDocument/2006/relationships/customXml" Target="../ink/ink77.xml"/><Relationship Id="rId37" Type="http://schemas.openxmlformats.org/officeDocument/2006/relationships/image" Target="../media/image70.emf"/><Relationship Id="rId40" Type="http://schemas.openxmlformats.org/officeDocument/2006/relationships/customXml" Target="../ink/ink81.xml"/><Relationship Id="rId45" Type="http://schemas.openxmlformats.org/officeDocument/2006/relationships/image" Target="../media/image74.emf"/><Relationship Id="rId5" Type="http://schemas.openxmlformats.org/officeDocument/2006/relationships/image" Target="NULL"/><Relationship Id="rId15" Type="http://schemas.openxmlformats.org/officeDocument/2006/relationships/image" Target="../media/image59.emf"/><Relationship Id="rId23" Type="http://schemas.openxmlformats.org/officeDocument/2006/relationships/image" Target="../media/image63.emf"/><Relationship Id="rId28" Type="http://schemas.openxmlformats.org/officeDocument/2006/relationships/customXml" Target="../ink/ink75.xml"/><Relationship Id="rId36" Type="http://schemas.openxmlformats.org/officeDocument/2006/relationships/customXml" Target="../ink/ink79.xml"/><Relationship Id="rId49" Type="http://schemas.openxmlformats.org/officeDocument/2006/relationships/image" Target="../media/image76.emf"/><Relationship Id="rId10" Type="http://schemas.openxmlformats.org/officeDocument/2006/relationships/customXml" Target="../ink/ink66.xml"/><Relationship Id="rId19" Type="http://schemas.openxmlformats.org/officeDocument/2006/relationships/image" Target="../media/image61.emf"/><Relationship Id="rId31" Type="http://schemas.openxmlformats.org/officeDocument/2006/relationships/image" Target="../media/image67.emf"/><Relationship Id="rId44" Type="http://schemas.openxmlformats.org/officeDocument/2006/relationships/customXml" Target="../ink/ink83.xml"/><Relationship Id="rId9" Type="http://schemas.openxmlformats.org/officeDocument/2006/relationships/image" Target="../media/image56.emf"/><Relationship Id="rId14" Type="http://schemas.openxmlformats.org/officeDocument/2006/relationships/customXml" Target="../ink/ink68.xml"/><Relationship Id="rId22" Type="http://schemas.openxmlformats.org/officeDocument/2006/relationships/customXml" Target="../ink/ink72.xml"/><Relationship Id="rId27" Type="http://schemas.openxmlformats.org/officeDocument/2006/relationships/image" Target="../media/image65.emf"/><Relationship Id="rId30" Type="http://schemas.openxmlformats.org/officeDocument/2006/relationships/customXml" Target="../ink/ink76.xml"/><Relationship Id="rId35" Type="http://schemas.openxmlformats.org/officeDocument/2006/relationships/image" Target="../media/image69.emf"/><Relationship Id="rId43" Type="http://schemas.openxmlformats.org/officeDocument/2006/relationships/image" Target="../media/image73.emf"/><Relationship Id="rId48" Type="http://schemas.openxmlformats.org/officeDocument/2006/relationships/customXml" Target="../ink/ink85.xml"/><Relationship Id="rId8" Type="http://schemas.openxmlformats.org/officeDocument/2006/relationships/customXml" Target="../ink/ink65.xml"/><Relationship Id="rId12" Type="http://schemas.openxmlformats.org/officeDocument/2006/relationships/customXml" Target="../ink/ink67.xml"/><Relationship Id="rId17" Type="http://schemas.openxmlformats.org/officeDocument/2006/relationships/image" Target="../media/image60.emf"/><Relationship Id="rId25" Type="http://schemas.openxmlformats.org/officeDocument/2006/relationships/image" Target="../media/image64.emf"/><Relationship Id="rId33" Type="http://schemas.openxmlformats.org/officeDocument/2006/relationships/image" Target="../media/image68.emf"/><Relationship Id="rId38" Type="http://schemas.openxmlformats.org/officeDocument/2006/relationships/customXml" Target="../ink/ink80.xml"/><Relationship Id="rId46" Type="http://schemas.openxmlformats.org/officeDocument/2006/relationships/customXml" Target="../ink/ink84.xml"/><Relationship Id="rId20" Type="http://schemas.openxmlformats.org/officeDocument/2006/relationships/customXml" Target="../ink/ink71.xml"/><Relationship Id="rId41" Type="http://schemas.openxmlformats.org/officeDocument/2006/relationships/image" Target="../media/image72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customXml" Target="../ink/ink411.xml"/><Relationship Id="rId1" Type="http://schemas.openxmlformats.org/officeDocument/2006/relationships/slideLayout" Target="../slideLayouts/slideLayout7.xml"/><Relationship Id="rId5" Type="http://schemas.openxmlformats.org/officeDocument/2006/relationships/image" Target="NULL"/><Relationship Id="rId4" Type="http://schemas.openxmlformats.org/officeDocument/2006/relationships/customXml" Target="../ink/ink4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00.emf"/><Relationship Id="rId2" Type="http://schemas.openxmlformats.org/officeDocument/2006/relationships/customXml" Target="../ink/ink413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2.emf"/><Relationship Id="rId18" Type="http://schemas.openxmlformats.org/officeDocument/2006/relationships/customXml" Target="../ink/ink94.xml"/><Relationship Id="rId26" Type="http://schemas.openxmlformats.org/officeDocument/2006/relationships/customXml" Target="../ink/ink98.xml"/><Relationship Id="rId39" Type="http://schemas.openxmlformats.org/officeDocument/2006/relationships/image" Target="../media/image95.emf"/><Relationship Id="rId21" Type="http://schemas.openxmlformats.org/officeDocument/2006/relationships/image" Target="../media/image86.emf"/><Relationship Id="rId34" Type="http://schemas.openxmlformats.org/officeDocument/2006/relationships/customXml" Target="../ink/ink102.xml"/><Relationship Id="rId42" Type="http://schemas.openxmlformats.org/officeDocument/2006/relationships/customXml" Target="../ink/ink106.xml"/><Relationship Id="rId47" Type="http://schemas.openxmlformats.org/officeDocument/2006/relationships/image" Target="../media/image99.emf"/><Relationship Id="rId50" Type="http://schemas.openxmlformats.org/officeDocument/2006/relationships/customXml" Target="../ink/ink110.xml"/><Relationship Id="rId55" Type="http://schemas.openxmlformats.org/officeDocument/2006/relationships/image" Target="../media/image103.emf"/><Relationship Id="rId7" Type="http://schemas.openxmlformats.org/officeDocument/2006/relationships/image" Target="../media/image79.emf"/><Relationship Id="rId2" Type="http://schemas.openxmlformats.org/officeDocument/2006/relationships/customXml" Target="../ink/ink86.xml"/><Relationship Id="rId16" Type="http://schemas.openxmlformats.org/officeDocument/2006/relationships/customXml" Target="../ink/ink93.xml"/><Relationship Id="rId29" Type="http://schemas.openxmlformats.org/officeDocument/2006/relationships/image" Target="../media/image90.emf"/><Relationship Id="rId11" Type="http://schemas.openxmlformats.org/officeDocument/2006/relationships/image" Target="../media/image81.emf"/><Relationship Id="rId24" Type="http://schemas.openxmlformats.org/officeDocument/2006/relationships/customXml" Target="../ink/ink97.xml"/><Relationship Id="rId32" Type="http://schemas.openxmlformats.org/officeDocument/2006/relationships/customXml" Target="../ink/ink101.xml"/><Relationship Id="rId37" Type="http://schemas.openxmlformats.org/officeDocument/2006/relationships/image" Target="../media/image94.emf"/><Relationship Id="rId40" Type="http://schemas.openxmlformats.org/officeDocument/2006/relationships/customXml" Target="../ink/ink105.xml"/><Relationship Id="rId45" Type="http://schemas.openxmlformats.org/officeDocument/2006/relationships/image" Target="../media/image98.emf"/><Relationship Id="rId53" Type="http://schemas.openxmlformats.org/officeDocument/2006/relationships/image" Target="../media/image102.emf"/><Relationship Id="rId58" Type="http://schemas.openxmlformats.org/officeDocument/2006/relationships/customXml" Target="../ink/ink114.xml"/><Relationship Id="rId5" Type="http://schemas.openxmlformats.org/officeDocument/2006/relationships/image" Target="../media/image78.emf"/><Relationship Id="rId61" Type="http://schemas.openxmlformats.org/officeDocument/2006/relationships/image" Target="../media/image106.emf"/><Relationship Id="rId19" Type="http://schemas.openxmlformats.org/officeDocument/2006/relationships/image" Target="../media/image85.emf"/><Relationship Id="rId14" Type="http://schemas.openxmlformats.org/officeDocument/2006/relationships/customXml" Target="../ink/ink92.xml"/><Relationship Id="rId22" Type="http://schemas.openxmlformats.org/officeDocument/2006/relationships/customXml" Target="../ink/ink96.xml"/><Relationship Id="rId27" Type="http://schemas.openxmlformats.org/officeDocument/2006/relationships/image" Target="../media/image89.emf"/><Relationship Id="rId30" Type="http://schemas.openxmlformats.org/officeDocument/2006/relationships/customXml" Target="../ink/ink100.xml"/><Relationship Id="rId35" Type="http://schemas.openxmlformats.org/officeDocument/2006/relationships/image" Target="../media/image93.emf"/><Relationship Id="rId43" Type="http://schemas.openxmlformats.org/officeDocument/2006/relationships/image" Target="../media/image97.emf"/><Relationship Id="rId48" Type="http://schemas.openxmlformats.org/officeDocument/2006/relationships/customXml" Target="../ink/ink109.xml"/><Relationship Id="rId56" Type="http://schemas.openxmlformats.org/officeDocument/2006/relationships/customXml" Target="../ink/ink113.xml"/><Relationship Id="rId8" Type="http://schemas.openxmlformats.org/officeDocument/2006/relationships/customXml" Target="../ink/ink89.xml"/><Relationship Id="rId51" Type="http://schemas.openxmlformats.org/officeDocument/2006/relationships/image" Target="../media/image101.emf"/><Relationship Id="rId3" Type="http://schemas.openxmlformats.org/officeDocument/2006/relationships/image" Target="../media/image77.emf"/><Relationship Id="rId12" Type="http://schemas.openxmlformats.org/officeDocument/2006/relationships/customXml" Target="../ink/ink91.xml"/><Relationship Id="rId17" Type="http://schemas.openxmlformats.org/officeDocument/2006/relationships/image" Target="../media/image84.emf"/><Relationship Id="rId25" Type="http://schemas.openxmlformats.org/officeDocument/2006/relationships/image" Target="../media/image88.emf"/><Relationship Id="rId33" Type="http://schemas.openxmlformats.org/officeDocument/2006/relationships/image" Target="../media/image92.emf"/><Relationship Id="rId38" Type="http://schemas.openxmlformats.org/officeDocument/2006/relationships/customXml" Target="../ink/ink104.xml"/><Relationship Id="rId46" Type="http://schemas.openxmlformats.org/officeDocument/2006/relationships/customXml" Target="../ink/ink108.xml"/><Relationship Id="rId59" Type="http://schemas.openxmlformats.org/officeDocument/2006/relationships/image" Target="../media/image105.emf"/><Relationship Id="rId20" Type="http://schemas.openxmlformats.org/officeDocument/2006/relationships/customXml" Target="../ink/ink95.xml"/><Relationship Id="rId41" Type="http://schemas.openxmlformats.org/officeDocument/2006/relationships/image" Target="../media/image96.emf"/><Relationship Id="rId54" Type="http://schemas.openxmlformats.org/officeDocument/2006/relationships/customXml" Target="../ink/ink1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8.xml"/><Relationship Id="rId15" Type="http://schemas.openxmlformats.org/officeDocument/2006/relationships/image" Target="../media/image83.emf"/><Relationship Id="rId23" Type="http://schemas.openxmlformats.org/officeDocument/2006/relationships/image" Target="../media/image87.emf"/><Relationship Id="rId28" Type="http://schemas.openxmlformats.org/officeDocument/2006/relationships/customXml" Target="../ink/ink99.xml"/><Relationship Id="rId36" Type="http://schemas.openxmlformats.org/officeDocument/2006/relationships/customXml" Target="../ink/ink103.xml"/><Relationship Id="rId49" Type="http://schemas.openxmlformats.org/officeDocument/2006/relationships/image" Target="../media/image100.emf"/><Relationship Id="rId57" Type="http://schemas.openxmlformats.org/officeDocument/2006/relationships/image" Target="../media/image104.emf"/><Relationship Id="rId10" Type="http://schemas.openxmlformats.org/officeDocument/2006/relationships/customXml" Target="../ink/ink90.xml"/><Relationship Id="rId31" Type="http://schemas.openxmlformats.org/officeDocument/2006/relationships/image" Target="../media/image91.emf"/><Relationship Id="rId44" Type="http://schemas.openxmlformats.org/officeDocument/2006/relationships/customXml" Target="../ink/ink107.xml"/><Relationship Id="rId52" Type="http://schemas.openxmlformats.org/officeDocument/2006/relationships/customXml" Target="../ink/ink111.xml"/><Relationship Id="rId60" Type="http://schemas.openxmlformats.org/officeDocument/2006/relationships/customXml" Target="../ink/ink115.xml"/><Relationship Id="rId4" Type="http://schemas.openxmlformats.org/officeDocument/2006/relationships/customXml" Target="../ink/ink87.xml"/><Relationship Id="rId9" Type="http://schemas.openxmlformats.org/officeDocument/2006/relationships/image" Target="../media/image80.emf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8.xml"/><Relationship Id="rId21" Type="http://schemas.openxmlformats.org/officeDocument/2006/relationships/image" Target="../media/image116.emf"/><Relationship Id="rId42" Type="http://schemas.openxmlformats.org/officeDocument/2006/relationships/customXml" Target="../ink/ink136.xml"/><Relationship Id="rId47" Type="http://schemas.openxmlformats.org/officeDocument/2006/relationships/image" Target="../media/image129.emf"/><Relationship Id="rId63" Type="http://schemas.openxmlformats.org/officeDocument/2006/relationships/image" Target="../media/image137.emf"/><Relationship Id="rId68" Type="http://schemas.openxmlformats.org/officeDocument/2006/relationships/customXml" Target="../ink/ink149.xml"/><Relationship Id="rId16" Type="http://schemas.openxmlformats.org/officeDocument/2006/relationships/customXml" Target="../ink/ink123.xml"/><Relationship Id="rId11" Type="http://schemas.openxmlformats.org/officeDocument/2006/relationships/image" Target="../media/image111.emf"/><Relationship Id="rId32" Type="http://schemas.openxmlformats.org/officeDocument/2006/relationships/customXml" Target="../ink/ink131.xml"/><Relationship Id="rId37" Type="http://schemas.openxmlformats.org/officeDocument/2006/relationships/image" Target="../media/image124.emf"/><Relationship Id="rId53" Type="http://schemas.openxmlformats.org/officeDocument/2006/relationships/image" Target="../media/image132.emf"/><Relationship Id="rId58" Type="http://schemas.openxmlformats.org/officeDocument/2006/relationships/customXml" Target="../ink/ink144.xml"/><Relationship Id="rId74" Type="http://schemas.openxmlformats.org/officeDocument/2006/relationships/customXml" Target="../ink/ink152.xml"/><Relationship Id="rId79" Type="http://schemas.openxmlformats.org/officeDocument/2006/relationships/image" Target="../media/image145.emf"/><Relationship Id="rId5" Type="http://schemas.openxmlformats.org/officeDocument/2006/relationships/image" Target="../media/image108.emf"/><Relationship Id="rId61" Type="http://schemas.openxmlformats.org/officeDocument/2006/relationships/image" Target="../media/image136.emf"/><Relationship Id="rId82" Type="http://schemas.openxmlformats.org/officeDocument/2006/relationships/customXml" Target="../ink/ink156.xml"/><Relationship Id="rId19" Type="http://schemas.openxmlformats.org/officeDocument/2006/relationships/image" Target="../media/image115.emf"/><Relationship Id="rId14" Type="http://schemas.openxmlformats.org/officeDocument/2006/relationships/customXml" Target="../ink/ink122.xml"/><Relationship Id="rId22" Type="http://schemas.openxmlformats.org/officeDocument/2006/relationships/customXml" Target="../ink/ink126.xml"/><Relationship Id="rId27" Type="http://schemas.openxmlformats.org/officeDocument/2006/relationships/image" Target="../media/image119.emf"/><Relationship Id="rId30" Type="http://schemas.openxmlformats.org/officeDocument/2006/relationships/customXml" Target="../ink/ink130.xml"/><Relationship Id="rId35" Type="http://schemas.openxmlformats.org/officeDocument/2006/relationships/image" Target="../media/image123.emf"/><Relationship Id="rId43" Type="http://schemas.openxmlformats.org/officeDocument/2006/relationships/image" Target="../media/image127.emf"/><Relationship Id="rId48" Type="http://schemas.openxmlformats.org/officeDocument/2006/relationships/customXml" Target="../ink/ink139.xml"/><Relationship Id="rId56" Type="http://schemas.openxmlformats.org/officeDocument/2006/relationships/customXml" Target="../ink/ink143.xml"/><Relationship Id="rId64" Type="http://schemas.openxmlformats.org/officeDocument/2006/relationships/customXml" Target="../ink/ink147.xml"/><Relationship Id="rId69" Type="http://schemas.openxmlformats.org/officeDocument/2006/relationships/image" Target="../media/image140.emf"/><Relationship Id="rId77" Type="http://schemas.openxmlformats.org/officeDocument/2006/relationships/image" Target="../media/image144.emf"/><Relationship Id="rId8" Type="http://schemas.openxmlformats.org/officeDocument/2006/relationships/customXml" Target="../ink/ink119.xml"/><Relationship Id="rId51" Type="http://schemas.openxmlformats.org/officeDocument/2006/relationships/image" Target="../media/image131.emf"/><Relationship Id="rId72" Type="http://schemas.openxmlformats.org/officeDocument/2006/relationships/customXml" Target="../ink/ink151.xml"/><Relationship Id="rId80" Type="http://schemas.openxmlformats.org/officeDocument/2006/relationships/customXml" Target="../ink/ink155.xml"/><Relationship Id="rId3" Type="http://schemas.openxmlformats.org/officeDocument/2006/relationships/image" Target="../media/image107.emf"/><Relationship Id="rId12" Type="http://schemas.openxmlformats.org/officeDocument/2006/relationships/customXml" Target="../ink/ink121.xml"/><Relationship Id="rId17" Type="http://schemas.openxmlformats.org/officeDocument/2006/relationships/image" Target="../media/image114.emf"/><Relationship Id="rId25" Type="http://schemas.openxmlformats.org/officeDocument/2006/relationships/image" Target="../media/image118.emf"/><Relationship Id="rId33" Type="http://schemas.openxmlformats.org/officeDocument/2006/relationships/image" Target="../media/image122.emf"/><Relationship Id="rId38" Type="http://schemas.openxmlformats.org/officeDocument/2006/relationships/customXml" Target="../ink/ink134.xml"/><Relationship Id="rId46" Type="http://schemas.openxmlformats.org/officeDocument/2006/relationships/customXml" Target="../ink/ink138.xml"/><Relationship Id="rId59" Type="http://schemas.openxmlformats.org/officeDocument/2006/relationships/image" Target="../media/image135.emf"/><Relationship Id="rId67" Type="http://schemas.openxmlformats.org/officeDocument/2006/relationships/image" Target="../media/image139.emf"/><Relationship Id="rId20" Type="http://schemas.openxmlformats.org/officeDocument/2006/relationships/customXml" Target="../ink/ink125.xml"/><Relationship Id="rId41" Type="http://schemas.openxmlformats.org/officeDocument/2006/relationships/image" Target="../media/image126.emf"/><Relationship Id="rId54" Type="http://schemas.openxmlformats.org/officeDocument/2006/relationships/customXml" Target="../ink/ink142.xml"/><Relationship Id="rId62" Type="http://schemas.openxmlformats.org/officeDocument/2006/relationships/customXml" Target="../ink/ink146.xml"/><Relationship Id="rId70" Type="http://schemas.openxmlformats.org/officeDocument/2006/relationships/customXml" Target="../ink/ink150.xml"/><Relationship Id="rId75" Type="http://schemas.openxmlformats.org/officeDocument/2006/relationships/image" Target="../media/image143.emf"/><Relationship Id="rId83" Type="http://schemas.openxmlformats.org/officeDocument/2006/relationships/image" Target="../media/image14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8.xml"/><Relationship Id="rId15" Type="http://schemas.openxmlformats.org/officeDocument/2006/relationships/image" Target="../media/image113.emf"/><Relationship Id="rId23" Type="http://schemas.openxmlformats.org/officeDocument/2006/relationships/image" Target="../media/image117.emf"/><Relationship Id="rId28" Type="http://schemas.openxmlformats.org/officeDocument/2006/relationships/customXml" Target="../ink/ink129.xml"/><Relationship Id="rId36" Type="http://schemas.openxmlformats.org/officeDocument/2006/relationships/customXml" Target="../ink/ink133.xml"/><Relationship Id="rId49" Type="http://schemas.openxmlformats.org/officeDocument/2006/relationships/image" Target="../media/image130.emf"/><Relationship Id="rId57" Type="http://schemas.openxmlformats.org/officeDocument/2006/relationships/image" Target="../media/image134.emf"/><Relationship Id="rId10" Type="http://schemas.openxmlformats.org/officeDocument/2006/relationships/customXml" Target="../ink/ink120.xml"/><Relationship Id="rId31" Type="http://schemas.openxmlformats.org/officeDocument/2006/relationships/image" Target="../media/image121.emf"/><Relationship Id="rId44" Type="http://schemas.openxmlformats.org/officeDocument/2006/relationships/customXml" Target="../ink/ink137.xml"/><Relationship Id="rId52" Type="http://schemas.openxmlformats.org/officeDocument/2006/relationships/customXml" Target="../ink/ink141.xml"/><Relationship Id="rId60" Type="http://schemas.openxmlformats.org/officeDocument/2006/relationships/customXml" Target="../ink/ink145.xml"/><Relationship Id="rId65" Type="http://schemas.openxmlformats.org/officeDocument/2006/relationships/image" Target="../media/image138.emf"/><Relationship Id="rId73" Type="http://schemas.openxmlformats.org/officeDocument/2006/relationships/image" Target="../media/image142.emf"/><Relationship Id="rId78" Type="http://schemas.openxmlformats.org/officeDocument/2006/relationships/customXml" Target="../ink/ink154.xml"/><Relationship Id="rId81" Type="http://schemas.openxmlformats.org/officeDocument/2006/relationships/image" Target="../media/image146.emf"/><Relationship Id="rId4" Type="http://schemas.openxmlformats.org/officeDocument/2006/relationships/customXml" Target="../ink/ink117.xml"/><Relationship Id="rId9" Type="http://schemas.openxmlformats.org/officeDocument/2006/relationships/image" Target="../media/image110.emf"/><Relationship Id="rId13" Type="http://schemas.openxmlformats.org/officeDocument/2006/relationships/image" Target="../media/image112.emf"/><Relationship Id="rId18" Type="http://schemas.openxmlformats.org/officeDocument/2006/relationships/customXml" Target="../ink/ink124.xml"/><Relationship Id="rId39" Type="http://schemas.openxmlformats.org/officeDocument/2006/relationships/image" Target="../media/image125.emf"/><Relationship Id="rId34" Type="http://schemas.openxmlformats.org/officeDocument/2006/relationships/customXml" Target="../ink/ink132.xml"/><Relationship Id="rId50" Type="http://schemas.openxmlformats.org/officeDocument/2006/relationships/customXml" Target="../ink/ink140.xml"/><Relationship Id="rId55" Type="http://schemas.openxmlformats.org/officeDocument/2006/relationships/image" Target="../media/image133.emf"/><Relationship Id="rId76" Type="http://schemas.openxmlformats.org/officeDocument/2006/relationships/customXml" Target="../ink/ink153.xml"/><Relationship Id="rId7" Type="http://schemas.openxmlformats.org/officeDocument/2006/relationships/image" Target="../media/image109.emf"/><Relationship Id="rId71" Type="http://schemas.openxmlformats.org/officeDocument/2006/relationships/image" Target="../media/image141.emf"/><Relationship Id="rId2" Type="http://schemas.openxmlformats.org/officeDocument/2006/relationships/customXml" Target="../ink/ink116.xml"/><Relationship Id="rId29" Type="http://schemas.openxmlformats.org/officeDocument/2006/relationships/image" Target="../media/image120.emf"/><Relationship Id="rId24" Type="http://schemas.openxmlformats.org/officeDocument/2006/relationships/customXml" Target="../ink/ink127.xml"/><Relationship Id="rId40" Type="http://schemas.openxmlformats.org/officeDocument/2006/relationships/customXml" Target="../ink/ink135.xml"/><Relationship Id="rId45" Type="http://schemas.openxmlformats.org/officeDocument/2006/relationships/image" Target="../media/image128.emf"/><Relationship Id="rId66" Type="http://schemas.openxmlformats.org/officeDocument/2006/relationships/customXml" Target="../ink/ink148.xml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9.xml"/><Relationship Id="rId21" Type="http://schemas.openxmlformats.org/officeDocument/2006/relationships/image" Target="../media/image157.emf"/><Relationship Id="rId42" Type="http://schemas.openxmlformats.org/officeDocument/2006/relationships/customXml" Target="../ink/ink177.xml"/><Relationship Id="rId47" Type="http://schemas.openxmlformats.org/officeDocument/2006/relationships/image" Target="../media/image170.emf"/><Relationship Id="rId63" Type="http://schemas.openxmlformats.org/officeDocument/2006/relationships/image" Target="../media/image178.emf"/><Relationship Id="rId68" Type="http://schemas.openxmlformats.org/officeDocument/2006/relationships/customXml" Target="../ink/ink190.xml"/><Relationship Id="rId84" Type="http://schemas.openxmlformats.org/officeDocument/2006/relationships/customXml" Target="../ink/ink198.xml"/><Relationship Id="rId89" Type="http://schemas.openxmlformats.org/officeDocument/2006/relationships/image" Target="../media/image191.emf"/><Relationship Id="rId16" Type="http://schemas.openxmlformats.org/officeDocument/2006/relationships/customXml" Target="../ink/ink164.xml"/><Relationship Id="rId107" Type="http://schemas.openxmlformats.org/officeDocument/2006/relationships/image" Target="../media/image200.emf"/><Relationship Id="rId11" Type="http://schemas.openxmlformats.org/officeDocument/2006/relationships/image" Target="../media/image152.emf"/><Relationship Id="rId32" Type="http://schemas.openxmlformats.org/officeDocument/2006/relationships/customXml" Target="../ink/ink172.xml"/><Relationship Id="rId37" Type="http://schemas.openxmlformats.org/officeDocument/2006/relationships/image" Target="../media/image165.emf"/><Relationship Id="rId53" Type="http://schemas.openxmlformats.org/officeDocument/2006/relationships/image" Target="../media/image173.emf"/><Relationship Id="rId58" Type="http://schemas.openxmlformats.org/officeDocument/2006/relationships/customXml" Target="../ink/ink185.xml"/><Relationship Id="rId74" Type="http://schemas.openxmlformats.org/officeDocument/2006/relationships/customXml" Target="../ink/ink193.xml"/><Relationship Id="rId79" Type="http://schemas.openxmlformats.org/officeDocument/2006/relationships/image" Target="../media/image186.emf"/><Relationship Id="rId102" Type="http://schemas.openxmlformats.org/officeDocument/2006/relationships/customXml" Target="../ink/ink207.xml"/><Relationship Id="rId5" Type="http://schemas.openxmlformats.org/officeDocument/2006/relationships/image" Target="../media/image149.emf"/><Relationship Id="rId90" Type="http://schemas.openxmlformats.org/officeDocument/2006/relationships/customXml" Target="../ink/ink201.xml"/><Relationship Id="rId95" Type="http://schemas.openxmlformats.org/officeDocument/2006/relationships/image" Target="../media/image194.emf"/><Relationship Id="rId22" Type="http://schemas.openxmlformats.org/officeDocument/2006/relationships/customXml" Target="../ink/ink167.xml"/><Relationship Id="rId27" Type="http://schemas.openxmlformats.org/officeDocument/2006/relationships/image" Target="../media/image160.emf"/><Relationship Id="rId43" Type="http://schemas.openxmlformats.org/officeDocument/2006/relationships/image" Target="../media/image168.emf"/><Relationship Id="rId48" Type="http://schemas.openxmlformats.org/officeDocument/2006/relationships/customXml" Target="../ink/ink180.xml"/><Relationship Id="rId64" Type="http://schemas.openxmlformats.org/officeDocument/2006/relationships/customXml" Target="../ink/ink188.xml"/><Relationship Id="rId69" Type="http://schemas.openxmlformats.org/officeDocument/2006/relationships/image" Target="../media/image181.emf"/><Relationship Id="rId80" Type="http://schemas.openxmlformats.org/officeDocument/2006/relationships/customXml" Target="../ink/ink196.xml"/><Relationship Id="rId85" Type="http://schemas.openxmlformats.org/officeDocument/2006/relationships/image" Target="../media/image189.emf"/><Relationship Id="rId12" Type="http://schemas.openxmlformats.org/officeDocument/2006/relationships/customXml" Target="../ink/ink162.xml"/><Relationship Id="rId17" Type="http://schemas.openxmlformats.org/officeDocument/2006/relationships/image" Target="../media/image155.emf"/><Relationship Id="rId33" Type="http://schemas.openxmlformats.org/officeDocument/2006/relationships/image" Target="../media/image163.emf"/><Relationship Id="rId38" Type="http://schemas.openxmlformats.org/officeDocument/2006/relationships/customXml" Target="../ink/ink175.xml"/><Relationship Id="rId59" Type="http://schemas.openxmlformats.org/officeDocument/2006/relationships/image" Target="../media/image176.emf"/><Relationship Id="rId103" Type="http://schemas.openxmlformats.org/officeDocument/2006/relationships/image" Target="../media/image198.emf"/><Relationship Id="rId108" Type="http://schemas.openxmlformats.org/officeDocument/2006/relationships/customXml" Target="../ink/ink210.xml"/><Relationship Id="rId54" Type="http://schemas.openxmlformats.org/officeDocument/2006/relationships/customXml" Target="../ink/ink183.xml"/><Relationship Id="rId70" Type="http://schemas.openxmlformats.org/officeDocument/2006/relationships/customXml" Target="../ink/ink191.xml"/><Relationship Id="rId75" Type="http://schemas.openxmlformats.org/officeDocument/2006/relationships/image" Target="../media/image184.emf"/><Relationship Id="rId91" Type="http://schemas.openxmlformats.org/officeDocument/2006/relationships/image" Target="../media/image192.emf"/><Relationship Id="rId96" Type="http://schemas.openxmlformats.org/officeDocument/2006/relationships/customXml" Target="../ink/ink20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9.xml"/><Relationship Id="rId15" Type="http://schemas.openxmlformats.org/officeDocument/2006/relationships/image" Target="../media/image154.emf"/><Relationship Id="rId23" Type="http://schemas.openxmlformats.org/officeDocument/2006/relationships/image" Target="../media/image158.emf"/><Relationship Id="rId28" Type="http://schemas.openxmlformats.org/officeDocument/2006/relationships/customXml" Target="../ink/ink170.xml"/><Relationship Id="rId36" Type="http://schemas.openxmlformats.org/officeDocument/2006/relationships/customXml" Target="../ink/ink174.xml"/><Relationship Id="rId49" Type="http://schemas.openxmlformats.org/officeDocument/2006/relationships/image" Target="../media/image171.emf"/><Relationship Id="rId57" Type="http://schemas.openxmlformats.org/officeDocument/2006/relationships/image" Target="../media/image175.emf"/><Relationship Id="rId106" Type="http://schemas.openxmlformats.org/officeDocument/2006/relationships/customXml" Target="../ink/ink209.xml"/><Relationship Id="rId10" Type="http://schemas.openxmlformats.org/officeDocument/2006/relationships/customXml" Target="../ink/ink161.xml"/><Relationship Id="rId31" Type="http://schemas.openxmlformats.org/officeDocument/2006/relationships/image" Target="../media/image162.emf"/><Relationship Id="rId44" Type="http://schemas.openxmlformats.org/officeDocument/2006/relationships/customXml" Target="../ink/ink178.xml"/><Relationship Id="rId52" Type="http://schemas.openxmlformats.org/officeDocument/2006/relationships/customXml" Target="../ink/ink182.xml"/><Relationship Id="rId60" Type="http://schemas.openxmlformats.org/officeDocument/2006/relationships/customXml" Target="../ink/ink186.xml"/><Relationship Id="rId65" Type="http://schemas.openxmlformats.org/officeDocument/2006/relationships/image" Target="../media/image179.emf"/><Relationship Id="rId73" Type="http://schemas.openxmlformats.org/officeDocument/2006/relationships/image" Target="../media/image183.emf"/><Relationship Id="rId78" Type="http://schemas.openxmlformats.org/officeDocument/2006/relationships/customXml" Target="../ink/ink195.xml"/><Relationship Id="rId81" Type="http://schemas.openxmlformats.org/officeDocument/2006/relationships/image" Target="../media/image187.emf"/><Relationship Id="rId86" Type="http://schemas.openxmlformats.org/officeDocument/2006/relationships/customXml" Target="../ink/ink199.xml"/><Relationship Id="rId94" Type="http://schemas.openxmlformats.org/officeDocument/2006/relationships/customXml" Target="../ink/ink203.xml"/><Relationship Id="rId99" Type="http://schemas.openxmlformats.org/officeDocument/2006/relationships/image" Target="../media/image196.emf"/><Relationship Id="rId101" Type="http://schemas.openxmlformats.org/officeDocument/2006/relationships/image" Target="../media/image197.emf"/><Relationship Id="rId4" Type="http://schemas.openxmlformats.org/officeDocument/2006/relationships/customXml" Target="../ink/ink158.xml"/><Relationship Id="rId9" Type="http://schemas.openxmlformats.org/officeDocument/2006/relationships/image" Target="../media/image151.emf"/><Relationship Id="rId13" Type="http://schemas.openxmlformats.org/officeDocument/2006/relationships/image" Target="../media/image153.emf"/><Relationship Id="rId18" Type="http://schemas.openxmlformats.org/officeDocument/2006/relationships/customXml" Target="../ink/ink165.xml"/><Relationship Id="rId39" Type="http://schemas.openxmlformats.org/officeDocument/2006/relationships/image" Target="../media/image166.emf"/><Relationship Id="rId109" Type="http://schemas.openxmlformats.org/officeDocument/2006/relationships/image" Target="../media/image201.emf"/><Relationship Id="rId34" Type="http://schemas.openxmlformats.org/officeDocument/2006/relationships/customXml" Target="../ink/ink173.xml"/><Relationship Id="rId50" Type="http://schemas.openxmlformats.org/officeDocument/2006/relationships/customXml" Target="../ink/ink181.xml"/><Relationship Id="rId55" Type="http://schemas.openxmlformats.org/officeDocument/2006/relationships/image" Target="../media/image174.emf"/><Relationship Id="rId76" Type="http://schemas.openxmlformats.org/officeDocument/2006/relationships/customXml" Target="../ink/ink194.xml"/><Relationship Id="rId97" Type="http://schemas.openxmlformats.org/officeDocument/2006/relationships/image" Target="../media/image195.emf"/><Relationship Id="rId104" Type="http://schemas.openxmlformats.org/officeDocument/2006/relationships/customXml" Target="../ink/ink208.xml"/><Relationship Id="rId7" Type="http://schemas.openxmlformats.org/officeDocument/2006/relationships/image" Target="../media/image150.emf"/><Relationship Id="rId71" Type="http://schemas.openxmlformats.org/officeDocument/2006/relationships/image" Target="../media/image182.emf"/><Relationship Id="rId92" Type="http://schemas.openxmlformats.org/officeDocument/2006/relationships/customXml" Target="../ink/ink202.xml"/><Relationship Id="rId2" Type="http://schemas.openxmlformats.org/officeDocument/2006/relationships/customXml" Target="../ink/ink157.xml"/><Relationship Id="rId29" Type="http://schemas.openxmlformats.org/officeDocument/2006/relationships/image" Target="../media/image161.emf"/><Relationship Id="rId24" Type="http://schemas.openxmlformats.org/officeDocument/2006/relationships/customXml" Target="../ink/ink168.xml"/><Relationship Id="rId40" Type="http://schemas.openxmlformats.org/officeDocument/2006/relationships/customXml" Target="../ink/ink176.xml"/><Relationship Id="rId45" Type="http://schemas.openxmlformats.org/officeDocument/2006/relationships/image" Target="../media/image169.emf"/><Relationship Id="rId66" Type="http://schemas.openxmlformats.org/officeDocument/2006/relationships/customXml" Target="../ink/ink189.xml"/><Relationship Id="rId87" Type="http://schemas.openxmlformats.org/officeDocument/2006/relationships/image" Target="../media/image190.emf"/><Relationship Id="rId110" Type="http://schemas.openxmlformats.org/officeDocument/2006/relationships/customXml" Target="../ink/ink211.xml"/><Relationship Id="rId61" Type="http://schemas.openxmlformats.org/officeDocument/2006/relationships/image" Target="../media/image177.emf"/><Relationship Id="rId82" Type="http://schemas.openxmlformats.org/officeDocument/2006/relationships/customXml" Target="../ink/ink197.xml"/><Relationship Id="rId19" Type="http://schemas.openxmlformats.org/officeDocument/2006/relationships/image" Target="../media/image156.emf"/><Relationship Id="rId14" Type="http://schemas.openxmlformats.org/officeDocument/2006/relationships/customXml" Target="../ink/ink163.xml"/><Relationship Id="rId30" Type="http://schemas.openxmlformats.org/officeDocument/2006/relationships/customXml" Target="../ink/ink171.xml"/><Relationship Id="rId35" Type="http://schemas.openxmlformats.org/officeDocument/2006/relationships/image" Target="../media/image164.emf"/><Relationship Id="rId56" Type="http://schemas.openxmlformats.org/officeDocument/2006/relationships/customXml" Target="../ink/ink184.xml"/><Relationship Id="rId77" Type="http://schemas.openxmlformats.org/officeDocument/2006/relationships/image" Target="../media/image185.emf"/><Relationship Id="rId100" Type="http://schemas.openxmlformats.org/officeDocument/2006/relationships/customXml" Target="../ink/ink206.xml"/><Relationship Id="rId105" Type="http://schemas.openxmlformats.org/officeDocument/2006/relationships/image" Target="../media/image199.emf"/><Relationship Id="rId8" Type="http://schemas.openxmlformats.org/officeDocument/2006/relationships/customXml" Target="../ink/ink160.xml"/><Relationship Id="rId51" Type="http://schemas.openxmlformats.org/officeDocument/2006/relationships/image" Target="../media/image172.emf"/><Relationship Id="rId72" Type="http://schemas.openxmlformats.org/officeDocument/2006/relationships/customXml" Target="../ink/ink192.xml"/><Relationship Id="rId93" Type="http://schemas.openxmlformats.org/officeDocument/2006/relationships/image" Target="../media/image193.emf"/><Relationship Id="rId98" Type="http://schemas.openxmlformats.org/officeDocument/2006/relationships/customXml" Target="../ink/ink205.xml"/><Relationship Id="rId3" Type="http://schemas.openxmlformats.org/officeDocument/2006/relationships/image" Target="../media/image148.emf"/><Relationship Id="rId25" Type="http://schemas.openxmlformats.org/officeDocument/2006/relationships/image" Target="../media/image159.emf"/><Relationship Id="rId46" Type="http://schemas.openxmlformats.org/officeDocument/2006/relationships/customXml" Target="../ink/ink179.xml"/><Relationship Id="rId67" Type="http://schemas.openxmlformats.org/officeDocument/2006/relationships/image" Target="../media/image180.emf"/><Relationship Id="rId20" Type="http://schemas.openxmlformats.org/officeDocument/2006/relationships/customXml" Target="../ink/ink166.xml"/><Relationship Id="rId41" Type="http://schemas.openxmlformats.org/officeDocument/2006/relationships/image" Target="../media/image167.emf"/><Relationship Id="rId62" Type="http://schemas.openxmlformats.org/officeDocument/2006/relationships/customXml" Target="../ink/ink187.xml"/><Relationship Id="rId83" Type="http://schemas.openxmlformats.org/officeDocument/2006/relationships/image" Target="../media/image188.emf"/><Relationship Id="rId88" Type="http://schemas.openxmlformats.org/officeDocument/2006/relationships/customXml" Target="../ink/ink200.xml"/><Relationship Id="rId111" Type="http://schemas.openxmlformats.org/officeDocument/2006/relationships/image" Target="../media/image20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15.xml"/><Relationship Id="rId3" Type="http://schemas.openxmlformats.org/officeDocument/2006/relationships/image" Target="../media/image77.emf"/><Relationship Id="rId7" Type="http://schemas.openxmlformats.org/officeDocument/2006/relationships/image" Target="../media/image1340.emf"/><Relationship Id="rId2" Type="http://schemas.openxmlformats.org/officeDocument/2006/relationships/customXml" Target="../ink/ink2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14.xml"/><Relationship Id="rId5" Type="http://schemas.openxmlformats.org/officeDocument/2006/relationships/image" Target="../media/image1330.emf"/><Relationship Id="rId4" Type="http://schemas.openxmlformats.org/officeDocument/2006/relationships/customXml" Target="../ink/ink213.xml"/><Relationship Id="rId9" Type="http://schemas.openxmlformats.org/officeDocument/2006/relationships/image" Target="../media/image135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2859540" y="2028933"/>
            <a:ext cx="48848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0" i="1" u="sng" dirty="0" smtClean="0">
                <a:effectLst/>
              </a:rPr>
              <a:t>Compound Interest Formula</a:t>
            </a:r>
            <a:endParaRPr lang="en-US" sz="3200" b="0" i="1" u="sng" dirty="0">
              <a:effectLst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35963" y="2794937"/>
            <a:ext cx="41232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600" b="1" dirty="0"/>
              <a:t>CI = P( 1 + r/100)</a:t>
            </a:r>
            <a:r>
              <a:rPr lang="pt-BR" sz="3600" b="1" baseline="30000" dirty="0"/>
              <a:t>n</a:t>
            </a:r>
            <a:r>
              <a:rPr lang="pt-BR" sz="3600" b="1" dirty="0"/>
              <a:t> - P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3403149" y="3409629"/>
            <a:ext cx="3225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0" dirty="0" smtClean="0">
                <a:effectLst/>
              </a:rPr>
              <a:t>A = P(1+R/100)</a:t>
            </a:r>
            <a:r>
              <a:rPr lang="en-US" sz="3600" b="1" i="0" baseline="30000" dirty="0" smtClean="0">
                <a:effectLst/>
              </a:rPr>
              <a:t>n</a:t>
            </a:r>
            <a:endParaRPr lang="en-US" sz="3600" b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7491101" y="76446"/>
              <a:ext cx="3321720" cy="60480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76701" y="66006"/>
                <a:ext cx="334584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2373341" y="2952577"/>
              <a:ext cx="6840" cy="6029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66861" y="2947257"/>
                <a:ext cx="18720" cy="177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6" name="Ink 35"/>
              <p14:cNvContentPartPr/>
              <p14:nvPr/>
            </p14:nvContentPartPr>
            <p14:xfrm>
              <a:off x="7499741" y="486846"/>
              <a:ext cx="424080" cy="48960"/>
            </p14:xfrm>
          </p:contentPart>
        </mc:Choice>
        <mc:Fallback xmlns="">
          <p:pic>
            <p:nvPicPr>
              <p:cNvPr id="36" name="Ink 3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92541" y="480366"/>
                <a:ext cx="4366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Ink 36"/>
              <p14:cNvContentPartPr/>
              <p14:nvPr/>
            </p14:nvContentPartPr>
            <p14:xfrm>
              <a:off x="7492541" y="552006"/>
              <a:ext cx="429480" cy="4536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85341" y="540846"/>
                <a:ext cx="44748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6" name="Ink 45"/>
              <p14:cNvContentPartPr/>
              <p14:nvPr/>
            </p14:nvContentPartPr>
            <p14:xfrm>
              <a:off x="4586981" y="3331926"/>
              <a:ext cx="1994400" cy="7992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580141" y="3325446"/>
                <a:ext cx="2006640" cy="9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7" name="Ink 56"/>
              <p14:cNvContentPartPr/>
              <p14:nvPr/>
            </p14:nvContentPartPr>
            <p14:xfrm>
              <a:off x="6701261" y="2358126"/>
              <a:ext cx="1316160" cy="60264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691901" y="2351286"/>
                <a:ext cx="1333440" cy="61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9" name="Ink 68"/>
              <p14:cNvContentPartPr/>
              <p14:nvPr/>
            </p14:nvContentPartPr>
            <p14:xfrm>
              <a:off x="3547301" y="3323646"/>
              <a:ext cx="7560" cy="1692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43341" y="3317886"/>
                <a:ext cx="17280" cy="2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1" name="Ink 70"/>
              <p14:cNvContentPartPr/>
              <p14:nvPr/>
            </p14:nvContentPartPr>
            <p14:xfrm>
              <a:off x="3616781" y="4002966"/>
              <a:ext cx="13320" cy="43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10661" y="3997206"/>
                <a:ext cx="2412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3" name="Ink 72"/>
              <p14:cNvContentPartPr/>
              <p14:nvPr/>
            </p14:nvContentPartPr>
            <p14:xfrm>
              <a:off x="4076861" y="3093246"/>
              <a:ext cx="276480" cy="25668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71101" y="3085326"/>
                <a:ext cx="29016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74" name="Ink 73"/>
              <p14:cNvContentPartPr/>
              <p14:nvPr/>
            </p14:nvContentPartPr>
            <p14:xfrm>
              <a:off x="4292141" y="3340206"/>
              <a:ext cx="2347920" cy="903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283501" y="3329406"/>
                <a:ext cx="23713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6" name="Ink 75"/>
              <p14:cNvContentPartPr/>
              <p14:nvPr/>
            </p14:nvContentPartPr>
            <p14:xfrm>
              <a:off x="5180621" y="3772206"/>
              <a:ext cx="14400" cy="432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173781" y="3768246"/>
                <a:ext cx="25200" cy="1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919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1384" y="1410336"/>
            <a:ext cx="105857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Find </a:t>
            </a:r>
            <a:r>
              <a:rPr lang="en-US" dirty="0"/>
              <a:t>compound interest on </a:t>
            </a:r>
            <a:r>
              <a:rPr lang="en-US" dirty="0" err="1"/>
              <a:t>Rs</a:t>
            </a:r>
            <a:r>
              <a:rPr lang="en-US" dirty="0"/>
              <a:t>. 7500 at 4% per annum for 2 years, compounded annually.</a:t>
            </a:r>
          </a:p>
          <a:p>
            <a:endParaRPr lang="en-US" dirty="0"/>
          </a:p>
          <a:p>
            <a:r>
              <a:rPr lang="en-US" dirty="0"/>
              <a:t>A) 612	</a:t>
            </a:r>
            <a:r>
              <a:rPr lang="en-US" dirty="0" smtClean="0"/>
              <a:t>                      B</a:t>
            </a:r>
            <a:r>
              <a:rPr lang="en-US" dirty="0"/>
              <a:t>) </a:t>
            </a:r>
            <a:r>
              <a:rPr lang="en-US" dirty="0" smtClean="0"/>
              <a:t>712                         C</a:t>
            </a:r>
            <a:r>
              <a:rPr lang="en-US" dirty="0"/>
              <a:t>) 812	</a:t>
            </a:r>
            <a:r>
              <a:rPr lang="en-US" dirty="0" smtClean="0"/>
              <a:t>                       D</a:t>
            </a:r>
            <a:r>
              <a:rPr lang="en-US" dirty="0"/>
              <a:t>) 912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939988" y="178216"/>
              <a:ext cx="3533400" cy="318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32428" y="169936"/>
                <a:ext cx="354744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/>
              <p14:cNvContentPartPr/>
              <p14:nvPr/>
            </p14:nvContentPartPr>
            <p14:xfrm>
              <a:off x="10428308" y="487456"/>
              <a:ext cx="565920" cy="2628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420388" y="479536"/>
                <a:ext cx="5814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0" name="Ink 39"/>
              <p14:cNvContentPartPr/>
              <p14:nvPr/>
            </p14:nvContentPartPr>
            <p14:xfrm>
              <a:off x="10500308" y="525616"/>
              <a:ext cx="542520" cy="2376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494908" y="520936"/>
                <a:ext cx="552600" cy="3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2" name="Ink 41"/>
              <p14:cNvContentPartPr/>
              <p14:nvPr/>
            </p14:nvContentPartPr>
            <p14:xfrm>
              <a:off x="21788" y="2579776"/>
              <a:ext cx="3406680" cy="39564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08" y="2564656"/>
                <a:ext cx="344232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6" name="Ink 65"/>
              <p14:cNvContentPartPr/>
              <p14:nvPr/>
            </p14:nvContentPartPr>
            <p14:xfrm>
              <a:off x="3186908" y="1711096"/>
              <a:ext cx="373680" cy="4068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75388" y="1697416"/>
                <a:ext cx="39924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67" name="Ink 66"/>
              <p14:cNvContentPartPr/>
              <p14:nvPr/>
            </p14:nvContentPartPr>
            <p14:xfrm>
              <a:off x="3861548" y="1733776"/>
              <a:ext cx="218880" cy="2700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50748" y="1719736"/>
                <a:ext cx="243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8" name="Ink 67"/>
              <p14:cNvContentPartPr/>
              <p14:nvPr/>
            </p14:nvContentPartPr>
            <p14:xfrm>
              <a:off x="5216948" y="2552776"/>
              <a:ext cx="3833640" cy="1421851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00028" y="2538378"/>
                <a:ext cx="3854520" cy="144488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0" name="Ink 9"/>
              <p14:cNvContentPartPr/>
              <p14:nvPr/>
            </p14:nvContentPartPr>
            <p14:xfrm>
              <a:off x="9135188" y="2588056"/>
              <a:ext cx="1014480" cy="4323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124748" y="2579416"/>
                <a:ext cx="103752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2" name="Ink 21"/>
              <p14:cNvContentPartPr/>
              <p14:nvPr/>
            </p14:nvContentPartPr>
            <p14:xfrm>
              <a:off x="9651788" y="2480776"/>
              <a:ext cx="738000" cy="67500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634868" y="2465656"/>
                <a:ext cx="772560" cy="70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3" name="Ink 32"/>
              <p14:cNvContentPartPr/>
              <p14:nvPr/>
            </p14:nvContentPartPr>
            <p14:xfrm>
              <a:off x="10471148" y="2174416"/>
              <a:ext cx="1650240" cy="858600"/>
            </p14:xfrm>
          </p:contentPart>
        </mc:Choice>
        <mc:Fallback>
          <p:pic>
            <p:nvPicPr>
              <p:cNvPr id="33" name="Ink 3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461068" y="2161816"/>
                <a:ext cx="1667880" cy="88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4" name="Ink 43"/>
              <p14:cNvContentPartPr/>
              <p14:nvPr/>
            </p14:nvContentPartPr>
            <p14:xfrm>
              <a:off x="11213828" y="2884696"/>
              <a:ext cx="773640" cy="22680"/>
            </p14:xfrm>
          </p:contentPart>
        </mc:Choice>
        <mc:Fallback>
          <p:pic>
            <p:nvPicPr>
              <p:cNvPr id="44" name="Ink 4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206268" y="2874976"/>
                <a:ext cx="78984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45" name="Ink 44"/>
              <p14:cNvContentPartPr/>
              <p14:nvPr/>
            </p14:nvContentPartPr>
            <p14:xfrm>
              <a:off x="11228948" y="2944096"/>
              <a:ext cx="966240" cy="46440"/>
            </p14:xfrm>
          </p:contentPart>
        </mc:Choice>
        <mc:Fallback>
          <p:pic>
            <p:nvPicPr>
              <p:cNvPr id="45" name="Ink 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221028" y="2941216"/>
                <a:ext cx="98676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107" name="Ink 106"/>
              <p14:cNvContentPartPr/>
              <p14:nvPr/>
            </p14:nvContentPartPr>
            <p14:xfrm>
              <a:off x="4371668" y="5310016"/>
              <a:ext cx="1022400" cy="418320"/>
            </p14:xfrm>
          </p:contentPart>
        </mc:Choice>
        <mc:Fallback>
          <p:pic>
            <p:nvPicPr>
              <p:cNvPr id="107" name="Ink 10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362668" y="5301016"/>
                <a:ext cx="104184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117" name="Ink 116"/>
              <p14:cNvContentPartPr/>
              <p14:nvPr/>
            </p14:nvContentPartPr>
            <p14:xfrm>
              <a:off x="3820508" y="6053416"/>
              <a:ext cx="2431800" cy="65520"/>
            </p14:xfrm>
          </p:contentPart>
        </mc:Choice>
        <mc:Fallback>
          <p:pic>
            <p:nvPicPr>
              <p:cNvPr id="117" name="Ink 11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812228" y="6042616"/>
                <a:ext cx="245520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125" name="Ink 124"/>
              <p14:cNvContentPartPr/>
              <p14:nvPr/>
            </p14:nvContentPartPr>
            <p14:xfrm>
              <a:off x="3784868" y="4821496"/>
              <a:ext cx="2451960" cy="1240560"/>
            </p14:xfrm>
          </p:contentPart>
        </mc:Choice>
        <mc:Fallback>
          <p:pic>
            <p:nvPicPr>
              <p:cNvPr id="125" name="Ink 12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79468" y="4815016"/>
                <a:ext cx="2467080" cy="12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129" name="Ink 128"/>
              <p14:cNvContentPartPr/>
              <p14:nvPr/>
            </p14:nvContentPartPr>
            <p14:xfrm>
              <a:off x="3696308" y="6017056"/>
              <a:ext cx="2245680" cy="5040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690188" y="6010576"/>
                <a:ext cx="225576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49" name="Ink 148"/>
              <p14:cNvContentPartPr/>
              <p14:nvPr/>
            </p14:nvContentPartPr>
            <p14:xfrm>
              <a:off x="7032428" y="5634376"/>
              <a:ext cx="1081800" cy="25920"/>
            </p14:xfrm>
          </p:contentPart>
        </mc:Choice>
        <mc:Fallback>
          <p:pic>
            <p:nvPicPr>
              <p:cNvPr id="149" name="Ink 14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022348" y="5622856"/>
                <a:ext cx="11026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50" name="Ink 149"/>
              <p14:cNvContentPartPr/>
              <p14:nvPr/>
            </p14:nvContentPartPr>
            <p14:xfrm>
              <a:off x="7061228" y="5677936"/>
              <a:ext cx="926280" cy="74880"/>
            </p14:xfrm>
          </p:contentPart>
        </mc:Choice>
        <mc:Fallback>
          <p:pic>
            <p:nvPicPr>
              <p:cNvPr id="150" name="Ink 14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51868" y="5665336"/>
                <a:ext cx="94824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59" name="Ink 158"/>
              <p14:cNvContentPartPr/>
              <p14:nvPr/>
            </p14:nvContentPartPr>
            <p14:xfrm>
              <a:off x="8491148" y="5610616"/>
              <a:ext cx="700200" cy="37440"/>
            </p14:xfrm>
          </p:contentPart>
        </mc:Choice>
        <mc:Fallback>
          <p:pic>
            <p:nvPicPr>
              <p:cNvPr id="159" name="Ink 15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483588" y="5601616"/>
                <a:ext cx="71532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60" name="Ink 159"/>
              <p14:cNvContentPartPr/>
              <p14:nvPr/>
            </p14:nvContentPartPr>
            <p14:xfrm>
              <a:off x="8414468" y="5654896"/>
              <a:ext cx="842400" cy="74160"/>
            </p14:xfrm>
          </p:contentPart>
        </mc:Choice>
        <mc:Fallback>
          <p:pic>
            <p:nvPicPr>
              <p:cNvPr id="160" name="Ink 15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406188" y="5650936"/>
                <a:ext cx="862560" cy="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77" name="Ink 176"/>
              <p14:cNvContentPartPr/>
              <p14:nvPr/>
            </p14:nvContentPartPr>
            <p14:xfrm>
              <a:off x="1923668" y="1639456"/>
              <a:ext cx="5400" cy="10440"/>
            </p14:xfrm>
          </p:contentPart>
        </mc:Choice>
        <mc:Fallback>
          <p:pic>
            <p:nvPicPr>
              <p:cNvPr id="177" name="Ink 1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18628" y="1634416"/>
                <a:ext cx="1476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192" name="Ink 191"/>
              <p14:cNvContentPartPr/>
              <p14:nvPr/>
            </p14:nvContentPartPr>
            <p14:xfrm>
              <a:off x="5863868" y="1322656"/>
              <a:ext cx="147960" cy="18648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53068" y="1313656"/>
                <a:ext cx="16812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93" name="Ink 192"/>
              <p14:cNvContentPartPr/>
              <p14:nvPr/>
            </p14:nvContentPartPr>
            <p14:xfrm>
              <a:off x="4025348" y="1553776"/>
              <a:ext cx="360" cy="360"/>
            </p14:xfrm>
          </p:contentPart>
        </mc:Choice>
        <mc:Fallback>
          <p:pic>
            <p:nvPicPr>
              <p:cNvPr id="193" name="Ink 19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20308" y="1548736"/>
                <a:ext cx="1044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94" name="Ink 193"/>
              <p14:cNvContentPartPr/>
              <p14:nvPr/>
            </p14:nvContentPartPr>
            <p14:xfrm>
              <a:off x="5628788" y="1759696"/>
              <a:ext cx="523080" cy="42840"/>
            </p14:xfrm>
          </p:contentPart>
        </mc:Choice>
        <mc:Fallback>
          <p:pic>
            <p:nvPicPr>
              <p:cNvPr id="194" name="Ink 19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18348" y="1749256"/>
                <a:ext cx="5450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95" name="Ink 194"/>
              <p14:cNvContentPartPr/>
              <p14:nvPr/>
            </p14:nvContentPartPr>
            <p14:xfrm>
              <a:off x="5685308" y="1819456"/>
              <a:ext cx="531000" cy="2592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676308" y="1813336"/>
                <a:ext cx="5529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204" name="Ink 203"/>
              <p14:cNvContentPartPr/>
              <p14:nvPr/>
            </p14:nvContentPartPr>
            <p14:xfrm>
              <a:off x="10574468" y="2475376"/>
              <a:ext cx="346320" cy="12240"/>
            </p14:xfrm>
          </p:contentPart>
        </mc:Choice>
        <mc:Fallback>
          <p:pic>
            <p:nvPicPr>
              <p:cNvPr id="204" name="Ink 203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565468" y="2464576"/>
                <a:ext cx="36576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205" name="Ink 204"/>
              <p14:cNvContentPartPr/>
              <p14:nvPr/>
            </p14:nvContentPartPr>
            <p14:xfrm>
              <a:off x="10549628" y="2498416"/>
              <a:ext cx="399600" cy="21600"/>
            </p14:xfrm>
          </p:contentPart>
        </mc:Choice>
        <mc:Fallback>
          <p:pic>
            <p:nvPicPr>
              <p:cNvPr id="205" name="Ink 20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539908" y="2494816"/>
                <a:ext cx="42372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246" name="Ink 245"/>
              <p14:cNvContentPartPr/>
              <p14:nvPr/>
            </p14:nvContentPartPr>
            <p14:xfrm>
              <a:off x="5206868" y="3955696"/>
              <a:ext cx="417240" cy="50436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88508" y="3937696"/>
                <a:ext cx="456840" cy="54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288" name="Ink 287"/>
              <p14:cNvContentPartPr/>
              <p14:nvPr/>
            </p14:nvContentPartPr>
            <p14:xfrm>
              <a:off x="1623068" y="5234416"/>
              <a:ext cx="1137240" cy="5940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616948" y="5227936"/>
                <a:ext cx="114948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304" name="Ink 303"/>
              <p14:cNvContentPartPr/>
              <p14:nvPr/>
            </p14:nvContentPartPr>
            <p14:xfrm>
              <a:off x="311948" y="3406336"/>
              <a:ext cx="8739720" cy="3354840"/>
            </p14:xfrm>
          </p:contentPart>
        </mc:Choice>
        <mc:Fallback>
          <p:pic>
            <p:nvPicPr>
              <p:cNvPr id="304" name="Ink 30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99348" y="3393736"/>
                <a:ext cx="8760240" cy="33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321" name="Ink 320"/>
              <p14:cNvContentPartPr/>
              <p14:nvPr/>
            </p14:nvContentPartPr>
            <p14:xfrm>
              <a:off x="1494908" y="6013816"/>
              <a:ext cx="1164960" cy="50400"/>
            </p14:xfrm>
          </p:contentPart>
        </mc:Choice>
        <mc:Fallback>
          <p:pic>
            <p:nvPicPr>
              <p:cNvPr id="321" name="Ink 320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87348" y="6006256"/>
                <a:ext cx="117828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349" name="Ink 348"/>
              <p14:cNvContentPartPr/>
              <p14:nvPr/>
            </p14:nvContentPartPr>
            <p14:xfrm>
              <a:off x="225908" y="1739896"/>
              <a:ext cx="1143720" cy="477720"/>
            </p14:xfrm>
          </p:contentPart>
        </mc:Choice>
        <mc:Fallback>
          <p:pic>
            <p:nvPicPr>
              <p:cNvPr id="349" name="Ink 34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21228" y="1735936"/>
                <a:ext cx="1161360" cy="49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8273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167228" y="3084136"/>
              <a:ext cx="9924120" cy="3702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9948" y="3071896"/>
                <a:ext cx="9950400" cy="37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5454548" y="1785976"/>
              <a:ext cx="1212840" cy="6300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43748" y="1773736"/>
                <a:ext cx="12308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6" name="Ink 65"/>
              <p14:cNvContentPartPr/>
              <p14:nvPr/>
            </p14:nvContentPartPr>
            <p14:xfrm>
              <a:off x="1422908" y="3514696"/>
              <a:ext cx="1133640" cy="982440"/>
            </p14:xfrm>
          </p:contentPart>
        </mc:Choice>
        <mc:Fallback xmlns="">
          <p:pic>
            <p:nvPicPr>
              <p:cNvPr id="66" name="Ink 6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07068" y="3499216"/>
                <a:ext cx="1165320" cy="10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6" name="Ink 95"/>
              <p14:cNvContentPartPr/>
              <p14:nvPr/>
            </p14:nvContentPartPr>
            <p14:xfrm>
              <a:off x="2264228" y="5277256"/>
              <a:ext cx="1365480" cy="4284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53788" y="5266816"/>
                <a:ext cx="13892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0" name="Ink 99"/>
              <p14:cNvContentPartPr/>
              <p14:nvPr/>
            </p14:nvContentPartPr>
            <p14:xfrm>
              <a:off x="1029068" y="4977736"/>
              <a:ext cx="898560" cy="5940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1508" y="4968376"/>
                <a:ext cx="91836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4" name="Ink 133"/>
              <p14:cNvContentPartPr/>
              <p14:nvPr/>
            </p14:nvContentPartPr>
            <p14:xfrm>
              <a:off x="1621988" y="6477136"/>
              <a:ext cx="961920" cy="29664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612988" y="6464536"/>
                <a:ext cx="98784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6" name="Ink 135"/>
              <p14:cNvContentPartPr/>
              <p14:nvPr/>
            </p14:nvContentPartPr>
            <p14:xfrm>
              <a:off x="1741868" y="6760456"/>
              <a:ext cx="758160" cy="81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31788" y="6748936"/>
                <a:ext cx="779040" cy="1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73" name="Ink 172"/>
              <p14:cNvContentPartPr/>
              <p14:nvPr/>
            </p14:nvContentPartPr>
            <p14:xfrm>
              <a:off x="6599348" y="3429736"/>
              <a:ext cx="2088720" cy="16200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583148" y="3417856"/>
                <a:ext cx="2116080" cy="164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3" name="Ink 212"/>
              <p14:cNvContentPartPr/>
              <p14:nvPr/>
            </p14:nvContentPartPr>
            <p14:xfrm>
              <a:off x="8153108" y="4479856"/>
              <a:ext cx="1085400" cy="12528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143388" y="4471576"/>
                <a:ext cx="110412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2" name="Ink 231"/>
              <p14:cNvContentPartPr/>
              <p14:nvPr/>
            </p14:nvContentPartPr>
            <p14:xfrm>
              <a:off x="8207828" y="4057936"/>
              <a:ext cx="1698840" cy="53892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194148" y="4045696"/>
                <a:ext cx="172440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3" name="Ink 232"/>
              <p14:cNvContentPartPr/>
              <p14:nvPr/>
            </p14:nvContentPartPr>
            <p14:xfrm>
              <a:off x="7236548" y="3805936"/>
              <a:ext cx="896760" cy="13546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27188" y="3792976"/>
                <a:ext cx="918360" cy="13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" name="Ink 9"/>
              <p14:cNvContentPartPr/>
              <p14:nvPr/>
            </p14:nvContentPartPr>
            <p14:xfrm>
              <a:off x="7888508" y="5172496"/>
              <a:ext cx="923400" cy="774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75548" y="5158096"/>
                <a:ext cx="94896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1" name="Ink 40"/>
              <p14:cNvContentPartPr/>
              <p14:nvPr/>
            </p14:nvContentPartPr>
            <p14:xfrm>
              <a:off x="6506828" y="4946056"/>
              <a:ext cx="3085200" cy="175068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92788" y="4934536"/>
                <a:ext cx="3110760" cy="176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8" name="Ink 67"/>
              <p14:cNvContentPartPr/>
              <p14:nvPr/>
            </p14:nvContentPartPr>
            <p14:xfrm>
              <a:off x="8009108" y="6680896"/>
              <a:ext cx="717480" cy="47520"/>
            </p14:xfrm>
          </p:contentPart>
        </mc:Choice>
        <mc:Fallback xmlns="">
          <p:pic>
            <p:nvPicPr>
              <p:cNvPr id="68" name="Ink 6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997588" y="6666856"/>
                <a:ext cx="74088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9" name="Ink 68"/>
              <p14:cNvContentPartPr/>
              <p14:nvPr/>
            </p14:nvContentPartPr>
            <p14:xfrm>
              <a:off x="8030348" y="6750736"/>
              <a:ext cx="721440" cy="518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020628" y="6741376"/>
                <a:ext cx="738360" cy="7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6642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400148" y="3305536"/>
              <a:ext cx="6307200" cy="33627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988" y="3286816"/>
                <a:ext cx="6336360" cy="339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1" name="Ink 80"/>
              <p14:cNvContentPartPr/>
              <p14:nvPr/>
            </p14:nvContentPartPr>
            <p14:xfrm>
              <a:off x="2973068" y="4358176"/>
              <a:ext cx="1449360" cy="71640"/>
            </p14:xfrm>
          </p:contentPart>
        </mc:Choice>
        <mc:Fallback xmlns="">
          <p:pic>
            <p:nvPicPr>
              <p:cNvPr id="81" name="Ink 8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63708" y="4352056"/>
                <a:ext cx="147132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4" name="Ink 113"/>
              <p14:cNvContentPartPr/>
              <p14:nvPr/>
            </p14:nvContentPartPr>
            <p14:xfrm>
              <a:off x="1876868" y="4155496"/>
              <a:ext cx="661680" cy="2088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64268" y="4145056"/>
                <a:ext cx="6872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8" name="Ink 157"/>
              <p14:cNvContentPartPr/>
              <p14:nvPr/>
            </p14:nvContentPartPr>
            <p14:xfrm>
              <a:off x="5351948" y="6324136"/>
              <a:ext cx="1541160" cy="3416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47268" y="6316576"/>
                <a:ext cx="156024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9" name="Ink 158"/>
              <p14:cNvContentPartPr/>
              <p14:nvPr/>
            </p14:nvContentPartPr>
            <p14:xfrm>
              <a:off x="5474348" y="6712936"/>
              <a:ext cx="1387800" cy="4752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66788" y="6705016"/>
                <a:ext cx="14022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60" name="Ink 159"/>
              <p14:cNvContentPartPr/>
              <p14:nvPr/>
            </p14:nvContentPartPr>
            <p14:xfrm>
              <a:off x="7243748" y="6225856"/>
              <a:ext cx="443520" cy="31032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239068" y="6219016"/>
                <a:ext cx="455760" cy="32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5428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9" name="Ink 38"/>
              <p14:cNvContentPartPr/>
              <p14:nvPr/>
            </p14:nvContentPartPr>
            <p14:xfrm>
              <a:off x="4928228" y="2681656"/>
              <a:ext cx="1468440" cy="32652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12748" y="2671936"/>
                <a:ext cx="1491840" cy="3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6" name="Ink 45"/>
              <p14:cNvContentPartPr/>
              <p14:nvPr/>
            </p14:nvContentPartPr>
            <p14:xfrm>
              <a:off x="6469748" y="2652856"/>
              <a:ext cx="973440" cy="39168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58228" y="2641336"/>
                <a:ext cx="99612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7" name="Ink 46"/>
              <p14:cNvContentPartPr/>
              <p14:nvPr/>
            </p14:nvContentPartPr>
            <p14:xfrm>
              <a:off x="7187228" y="2783896"/>
              <a:ext cx="168480" cy="13068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171388" y="2771296"/>
                <a:ext cx="19836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1" name="Ink 50"/>
              <p14:cNvContentPartPr/>
              <p14:nvPr/>
            </p14:nvContentPartPr>
            <p14:xfrm>
              <a:off x="6556508" y="2647456"/>
              <a:ext cx="2195280" cy="198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48948" y="2639176"/>
                <a:ext cx="221652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2" name="Ink 51"/>
              <p14:cNvContentPartPr/>
              <p14:nvPr/>
            </p14:nvContentPartPr>
            <p14:xfrm>
              <a:off x="8279828" y="2611096"/>
              <a:ext cx="398520" cy="13428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66508" y="2598136"/>
                <a:ext cx="42120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2" name="Ink 91"/>
              <p14:cNvContentPartPr/>
              <p14:nvPr/>
            </p14:nvContentPartPr>
            <p14:xfrm>
              <a:off x="9395828" y="3174856"/>
              <a:ext cx="554040" cy="26532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329948" y="3052096"/>
                <a:ext cx="69444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5" name="Ink 94"/>
              <p14:cNvContentPartPr/>
              <p14:nvPr/>
            </p14:nvContentPartPr>
            <p14:xfrm>
              <a:off x="4195628" y="3888016"/>
              <a:ext cx="730080" cy="16272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29028" y="3755536"/>
                <a:ext cx="84708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6" name="Ink 95"/>
              <p14:cNvContentPartPr/>
              <p14:nvPr/>
            </p14:nvContentPartPr>
            <p14:xfrm>
              <a:off x="5622668" y="3886936"/>
              <a:ext cx="837360" cy="15948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58948" y="3768496"/>
                <a:ext cx="96732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7" name="Ink 96"/>
              <p14:cNvContentPartPr/>
              <p14:nvPr/>
            </p14:nvContentPartPr>
            <p14:xfrm>
              <a:off x="7680428" y="3877216"/>
              <a:ext cx="716040" cy="15624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17788" y="3753736"/>
                <a:ext cx="81648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8" name="Ink 97"/>
              <p14:cNvContentPartPr/>
              <p14:nvPr/>
            </p14:nvContentPartPr>
            <p14:xfrm>
              <a:off x="6000308" y="4260976"/>
              <a:ext cx="464760" cy="2379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934068" y="4142896"/>
                <a:ext cx="60516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Ink 98"/>
              <p14:cNvContentPartPr/>
              <p14:nvPr/>
            </p14:nvContentPartPr>
            <p14:xfrm>
              <a:off x="7938908" y="4320736"/>
              <a:ext cx="428760" cy="15408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885628" y="4201216"/>
                <a:ext cx="541080" cy="39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00" name="Ink 99"/>
              <p14:cNvContentPartPr/>
              <p14:nvPr/>
            </p14:nvContentPartPr>
            <p14:xfrm>
              <a:off x="7933508" y="4642936"/>
              <a:ext cx="513360" cy="16308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65108" y="4504336"/>
                <a:ext cx="65700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2" name="Ink 101"/>
              <p14:cNvContentPartPr/>
              <p14:nvPr/>
            </p14:nvContentPartPr>
            <p14:xfrm>
              <a:off x="8122508" y="5070976"/>
              <a:ext cx="376200" cy="14076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074268" y="4964416"/>
                <a:ext cx="477000" cy="3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3" name="Ink 112"/>
              <p14:cNvContentPartPr/>
              <p14:nvPr/>
            </p14:nvContentPartPr>
            <p14:xfrm>
              <a:off x="4101668" y="2140936"/>
              <a:ext cx="6449400" cy="305568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85108" y="2124736"/>
                <a:ext cx="6477120" cy="30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16" name="Ink 115"/>
              <p14:cNvContentPartPr/>
              <p14:nvPr/>
            </p14:nvContentPartPr>
            <p14:xfrm>
              <a:off x="10809908" y="3673816"/>
              <a:ext cx="1545605" cy="11592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795507" y="3661936"/>
                <a:ext cx="1565407" cy="118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22" name="Ink 121"/>
              <p14:cNvContentPartPr/>
              <p14:nvPr/>
            </p14:nvContentPartPr>
            <p14:xfrm>
              <a:off x="9675188" y="4164856"/>
              <a:ext cx="789120" cy="73296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633788" y="4029136"/>
                <a:ext cx="896760" cy="9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23" name="Ink 122"/>
              <p14:cNvContentPartPr/>
              <p14:nvPr/>
            </p14:nvContentPartPr>
            <p14:xfrm>
              <a:off x="10072628" y="5087536"/>
              <a:ext cx="495000" cy="61668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14668" y="4972336"/>
                <a:ext cx="614160" cy="85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24" name="Ink 123"/>
              <p14:cNvContentPartPr/>
              <p14:nvPr/>
            </p14:nvContentPartPr>
            <p14:xfrm>
              <a:off x="10480148" y="5909416"/>
              <a:ext cx="136440" cy="8568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417508" y="5783416"/>
                <a:ext cx="26244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30" name="Ink 129"/>
              <p14:cNvContentPartPr/>
              <p14:nvPr/>
            </p14:nvContentPartPr>
            <p14:xfrm>
              <a:off x="7040348" y="361096"/>
              <a:ext cx="4379400" cy="31068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029908" y="353896"/>
                <a:ext cx="4395240" cy="32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47" name="Ink 146"/>
              <p14:cNvContentPartPr/>
              <p14:nvPr/>
            </p14:nvContentPartPr>
            <p14:xfrm>
              <a:off x="10093508" y="80656"/>
              <a:ext cx="984240" cy="22392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078388" y="69496"/>
                <a:ext cx="101268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4" name="Ink 153"/>
              <p14:cNvContentPartPr/>
              <p14:nvPr/>
            </p14:nvContentPartPr>
            <p14:xfrm>
              <a:off x="3904748" y="3514336"/>
              <a:ext cx="6964200" cy="9126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888188" y="3503536"/>
                <a:ext cx="6996600" cy="9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86" name="Ink 185"/>
              <p14:cNvContentPartPr/>
              <p14:nvPr/>
            </p14:nvContentPartPr>
            <p14:xfrm>
              <a:off x="3025064" y="3696089"/>
              <a:ext cx="2577240" cy="295668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07784" y="3683489"/>
                <a:ext cx="2611800" cy="29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87" name="Ink 186"/>
              <p14:cNvContentPartPr/>
              <p14:nvPr/>
            </p14:nvContentPartPr>
            <p14:xfrm>
              <a:off x="1079264" y="4769249"/>
              <a:ext cx="730800" cy="53604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60544" y="4754849"/>
                <a:ext cx="760320" cy="56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89" name="Ink 188"/>
              <p14:cNvContentPartPr/>
              <p14:nvPr/>
            </p14:nvContentPartPr>
            <p14:xfrm>
              <a:off x="1170344" y="5171369"/>
              <a:ext cx="935640" cy="47016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58104" y="5153369"/>
                <a:ext cx="965520" cy="50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90" name="Ink 189"/>
              <p14:cNvContentPartPr/>
              <p14:nvPr/>
            </p14:nvContentPartPr>
            <p14:xfrm>
              <a:off x="1283744" y="5121329"/>
              <a:ext cx="699840" cy="309240"/>
            </p14:xfrm>
          </p:contentPart>
        </mc:Choice>
        <mc:Fallback xmlns="">
          <p:pic>
            <p:nvPicPr>
              <p:cNvPr id="190" name="Ink 18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270424" y="5106569"/>
                <a:ext cx="72468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93" name="Ink 192"/>
              <p14:cNvContentPartPr/>
              <p14:nvPr/>
            </p14:nvContentPartPr>
            <p14:xfrm>
              <a:off x="4309544" y="6315449"/>
              <a:ext cx="980640" cy="44640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304504" y="6307889"/>
                <a:ext cx="99756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97" name="Ink 196"/>
              <p14:cNvContentPartPr/>
              <p14:nvPr/>
            </p14:nvContentPartPr>
            <p14:xfrm>
              <a:off x="5814344" y="6177569"/>
              <a:ext cx="843480" cy="49392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808584" y="6168209"/>
                <a:ext cx="860760" cy="51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98" name="Ink 197"/>
              <p14:cNvContentPartPr/>
              <p14:nvPr/>
            </p14:nvContentPartPr>
            <p14:xfrm>
              <a:off x="5863664" y="6310049"/>
              <a:ext cx="29160" cy="31788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854664" y="6302489"/>
                <a:ext cx="4428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02" name="Ink 201"/>
              <p14:cNvContentPartPr/>
              <p14:nvPr/>
            </p14:nvContentPartPr>
            <p14:xfrm>
              <a:off x="9724508" y="4098976"/>
              <a:ext cx="909845" cy="190152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711546" y="4088176"/>
                <a:ext cx="936129" cy="19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03" name="Ink 202"/>
              <p14:cNvContentPartPr/>
              <p14:nvPr/>
            </p14:nvContentPartPr>
            <p14:xfrm>
              <a:off x="10618028" y="4173496"/>
              <a:ext cx="640565" cy="185868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607586" y="4162336"/>
                <a:ext cx="668650" cy="18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04" name="Ink 203"/>
              <p14:cNvContentPartPr/>
              <p14:nvPr/>
            </p14:nvContentPartPr>
            <p14:xfrm>
              <a:off x="7768784" y="6119609"/>
              <a:ext cx="966240" cy="46980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758344" y="6111689"/>
                <a:ext cx="987480" cy="48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05" name="Ink 204"/>
              <p14:cNvContentPartPr/>
              <p14:nvPr/>
            </p14:nvContentPartPr>
            <p14:xfrm>
              <a:off x="10121744" y="6258929"/>
              <a:ext cx="48600" cy="33300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112744" y="6252089"/>
                <a:ext cx="61560" cy="34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06" name="Ink 205"/>
              <p14:cNvContentPartPr/>
              <p14:nvPr/>
            </p14:nvContentPartPr>
            <p14:xfrm>
              <a:off x="10151264" y="6221129"/>
              <a:ext cx="1238400" cy="441000"/>
            </p14:xfrm>
          </p:contentPart>
        </mc:Choice>
        <mc:Fallback xmlns="">
          <p:pic>
            <p:nvPicPr>
              <p:cNvPr id="206" name="Ink 20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44784" y="6212129"/>
                <a:ext cx="125748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09" name="Ink 208"/>
              <p14:cNvContentPartPr/>
              <p14:nvPr/>
            </p14:nvContentPartPr>
            <p14:xfrm>
              <a:off x="10746344" y="1368329"/>
              <a:ext cx="1024560" cy="1138320"/>
            </p14:xfrm>
          </p:contentPart>
        </mc:Choice>
        <mc:Fallback xmlns="">
          <p:pic>
            <p:nvPicPr>
              <p:cNvPr id="209" name="Ink 208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734824" y="1357529"/>
                <a:ext cx="1053000" cy="11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15" name="Ink 214"/>
              <p14:cNvContentPartPr/>
              <p14:nvPr/>
            </p14:nvContentPartPr>
            <p14:xfrm>
              <a:off x="10962344" y="2574689"/>
              <a:ext cx="190800" cy="26532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0952264" y="2566049"/>
                <a:ext cx="20484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16" name="Ink 215"/>
              <p14:cNvContentPartPr/>
              <p14:nvPr/>
            </p14:nvContentPartPr>
            <p14:xfrm>
              <a:off x="11262584" y="2606009"/>
              <a:ext cx="344160" cy="1861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258984" y="2597369"/>
                <a:ext cx="35172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17" name="Ink 216"/>
              <p14:cNvContentPartPr/>
              <p14:nvPr/>
            </p14:nvContentPartPr>
            <p14:xfrm>
              <a:off x="11701424" y="2607089"/>
              <a:ext cx="281520" cy="13860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694224" y="2598089"/>
                <a:ext cx="300240" cy="15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18" name="Ink 217"/>
              <p14:cNvContentPartPr/>
              <p14:nvPr/>
            </p14:nvContentPartPr>
            <p14:xfrm>
              <a:off x="11077544" y="2810489"/>
              <a:ext cx="955080" cy="9072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1067824" y="2798249"/>
                <a:ext cx="97632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19" name="Ink 218"/>
              <p14:cNvContentPartPr/>
              <p14:nvPr/>
            </p14:nvContentPartPr>
            <p14:xfrm>
              <a:off x="11123624" y="2861969"/>
              <a:ext cx="860400" cy="6336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1113904" y="2859089"/>
                <a:ext cx="878760" cy="7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3557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2" name="Ink 51"/>
              <p14:cNvContentPartPr/>
              <p14:nvPr/>
            </p14:nvContentPartPr>
            <p14:xfrm>
              <a:off x="431468" y="3626296"/>
              <a:ext cx="531000" cy="109800"/>
            </p14:xfrm>
          </p:contentPart>
        </mc:Choice>
        <mc:Fallback>
          <p:pic>
            <p:nvPicPr>
              <p:cNvPr id="52" name="Ink 5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8868" y="3612256"/>
                <a:ext cx="5572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3" name="Ink 52"/>
              <p14:cNvContentPartPr/>
              <p14:nvPr/>
            </p14:nvContentPartPr>
            <p14:xfrm>
              <a:off x="499148" y="3660136"/>
              <a:ext cx="544680" cy="100800"/>
            </p14:xfrm>
          </p:contentPart>
        </mc:Choice>
        <mc:Fallback>
          <p:pic>
            <p:nvPicPr>
              <p:cNvPr id="53" name="Ink 5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5828" y="3643936"/>
                <a:ext cx="57420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3" name="Ink 62"/>
              <p14:cNvContentPartPr/>
              <p14:nvPr/>
            </p14:nvContentPartPr>
            <p14:xfrm>
              <a:off x="3856508" y="4153696"/>
              <a:ext cx="0" cy="720"/>
            </p14:xfrm>
          </p:contentPart>
        </mc:Choice>
        <mc:Fallback>
          <p:pic>
            <p:nvPicPr>
              <p:cNvPr id="63" name="Ink 6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68" name="Ink 67"/>
              <p14:cNvContentPartPr/>
              <p14:nvPr/>
            </p14:nvContentPartPr>
            <p14:xfrm>
              <a:off x="2560148" y="4557976"/>
              <a:ext cx="674640" cy="365040"/>
            </p14:xfrm>
          </p:contentPart>
        </mc:Choice>
        <mc:Fallback>
          <p:pic>
            <p:nvPicPr>
              <p:cNvPr id="68" name="Ink 6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39988" y="4543576"/>
                <a:ext cx="709200" cy="4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1" name="Ink 70"/>
              <p14:cNvContentPartPr/>
              <p14:nvPr/>
            </p14:nvContentPartPr>
            <p14:xfrm>
              <a:off x="3238388" y="4562296"/>
              <a:ext cx="663480" cy="476280"/>
            </p14:xfrm>
          </p:contentPart>
        </mc:Choice>
        <mc:Fallback>
          <p:pic>
            <p:nvPicPr>
              <p:cNvPr id="71" name="Ink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23268" y="4547176"/>
                <a:ext cx="69732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83" name="Ink 82"/>
              <p14:cNvContentPartPr/>
              <p14:nvPr/>
            </p14:nvContentPartPr>
            <p14:xfrm>
              <a:off x="3258188" y="4539256"/>
              <a:ext cx="1641600" cy="326520"/>
            </p14:xfrm>
          </p:contentPart>
        </mc:Choice>
        <mc:Fallback>
          <p:pic>
            <p:nvPicPr>
              <p:cNvPr id="83" name="Ink 8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52788" y="4533856"/>
                <a:ext cx="16621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40" name="Ink 139"/>
              <p14:cNvContentPartPr/>
              <p14:nvPr/>
            </p14:nvContentPartPr>
            <p14:xfrm>
              <a:off x="2101868" y="5680816"/>
              <a:ext cx="450360" cy="23040"/>
            </p14:xfrm>
          </p:contentPart>
        </mc:Choice>
        <mc:Fallback>
          <p:pic>
            <p:nvPicPr>
              <p:cNvPr id="140" name="Ink 13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89628" y="5663896"/>
                <a:ext cx="477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2" name="Ink 191"/>
              <p14:cNvContentPartPr/>
              <p14:nvPr/>
            </p14:nvContentPartPr>
            <p14:xfrm>
              <a:off x="1812068" y="6413056"/>
              <a:ext cx="4072680" cy="172440"/>
            </p14:xfrm>
          </p:contentPart>
        </mc:Choice>
        <mc:Fallback>
          <p:pic>
            <p:nvPicPr>
              <p:cNvPr id="192" name="Ink 1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805948" y="6406216"/>
                <a:ext cx="409104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95" name="Ink 194"/>
              <p14:cNvContentPartPr/>
              <p14:nvPr/>
            </p14:nvContentPartPr>
            <p14:xfrm>
              <a:off x="2433788" y="4517656"/>
              <a:ext cx="258480" cy="453600"/>
            </p14:xfrm>
          </p:contentPart>
        </mc:Choice>
        <mc:Fallback>
          <p:pic>
            <p:nvPicPr>
              <p:cNvPr id="195" name="Ink 1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20108" y="4506136"/>
                <a:ext cx="287640" cy="48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97" name="Ink 196"/>
              <p14:cNvContentPartPr/>
              <p14:nvPr/>
            </p14:nvContentPartPr>
            <p14:xfrm>
              <a:off x="5630228" y="5470216"/>
              <a:ext cx="612360" cy="798480"/>
            </p14:xfrm>
          </p:contentPart>
        </mc:Choice>
        <mc:Fallback>
          <p:pic>
            <p:nvPicPr>
              <p:cNvPr id="197" name="Ink 19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19788" y="5460856"/>
                <a:ext cx="635040" cy="82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02" name="Ink 201"/>
              <p14:cNvContentPartPr/>
              <p14:nvPr/>
            </p14:nvContentPartPr>
            <p14:xfrm>
              <a:off x="6535268" y="5690536"/>
              <a:ext cx="1637640" cy="743400"/>
            </p14:xfrm>
          </p:contentPart>
        </mc:Choice>
        <mc:Fallback>
          <p:pic>
            <p:nvPicPr>
              <p:cNvPr id="202" name="Ink 20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20508" y="5679736"/>
                <a:ext cx="1657800" cy="75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43" name="Ink 242"/>
              <p14:cNvContentPartPr/>
              <p14:nvPr/>
            </p14:nvContentPartPr>
            <p14:xfrm>
              <a:off x="7048628" y="6439696"/>
              <a:ext cx="574200" cy="11160"/>
            </p14:xfrm>
          </p:contentPart>
        </mc:Choice>
        <mc:Fallback>
          <p:pic>
            <p:nvPicPr>
              <p:cNvPr id="243" name="Ink 24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40348" y="6429616"/>
                <a:ext cx="59184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44" name="Ink 243"/>
              <p14:cNvContentPartPr/>
              <p14:nvPr/>
            </p14:nvContentPartPr>
            <p14:xfrm>
              <a:off x="6994628" y="6484336"/>
              <a:ext cx="589320" cy="15120"/>
            </p14:xfrm>
          </p:contentPart>
        </mc:Choice>
        <mc:Fallback>
          <p:pic>
            <p:nvPicPr>
              <p:cNvPr id="244" name="Ink 24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987428" y="6479296"/>
                <a:ext cx="60264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88" name="Ink 287"/>
              <p14:cNvContentPartPr/>
              <p14:nvPr/>
            </p14:nvContentPartPr>
            <p14:xfrm>
              <a:off x="3550508" y="4502896"/>
              <a:ext cx="319320" cy="220680"/>
            </p14:xfrm>
          </p:contentPart>
        </mc:Choice>
        <mc:Fallback>
          <p:pic>
            <p:nvPicPr>
              <p:cNvPr id="288" name="Ink 28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36468" y="4489576"/>
                <a:ext cx="35028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89" name="Ink 288"/>
              <p14:cNvContentPartPr/>
              <p14:nvPr/>
            </p14:nvContentPartPr>
            <p14:xfrm>
              <a:off x="4878188" y="5126056"/>
              <a:ext cx="745200" cy="1183680"/>
            </p14:xfrm>
          </p:contentPart>
        </mc:Choice>
        <mc:Fallback>
          <p:pic>
            <p:nvPicPr>
              <p:cNvPr id="289" name="Ink 28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66308" y="5112736"/>
                <a:ext cx="764280" cy="12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367" name="Ink 366"/>
              <p14:cNvContentPartPr/>
              <p14:nvPr/>
            </p14:nvContentPartPr>
            <p14:xfrm>
              <a:off x="3333788" y="2307616"/>
              <a:ext cx="252000" cy="52920"/>
            </p14:xfrm>
          </p:contentPart>
        </mc:Choice>
        <mc:Fallback>
          <p:pic>
            <p:nvPicPr>
              <p:cNvPr id="367" name="Ink 36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22268" y="2296096"/>
                <a:ext cx="27612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373" name="Ink 372"/>
              <p14:cNvContentPartPr/>
              <p14:nvPr/>
            </p14:nvContentPartPr>
            <p14:xfrm>
              <a:off x="3478868" y="3115096"/>
              <a:ext cx="951840" cy="711000"/>
            </p14:xfrm>
          </p:contentPart>
        </mc:Choice>
        <mc:Fallback>
          <p:pic>
            <p:nvPicPr>
              <p:cNvPr id="373" name="Ink 37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462308" y="3102496"/>
                <a:ext cx="981000" cy="73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374" name="Ink 373"/>
              <p14:cNvContentPartPr/>
              <p14:nvPr/>
            </p14:nvContentPartPr>
            <p14:xfrm>
              <a:off x="398708" y="3266296"/>
              <a:ext cx="3378600" cy="467280"/>
            </p14:xfrm>
          </p:contentPart>
        </mc:Choice>
        <mc:Fallback>
          <p:pic>
            <p:nvPicPr>
              <p:cNvPr id="374" name="Ink 373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2148" y="3252256"/>
                <a:ext cx="34088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375" name="Ink 374"/>
              <p14:cNvContentPartPr/>
              <p14:nvPr/>
            </p14:nvContentPartPr>
            <p14:xfrm>
              <a:off x="2576348" y="4037416"/>
              <a:ext cx="1549080" cy="429120"/>
            </p14:xfrm>
          </p:contentPart>
        </mc:Choice>
        <mc:Fallback>
          <p:pic>
            <p:nvPicPr>
              <p:cNvPr id="375" name="Ink 3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57628" y="4020496"/>
                <a:ext cx="15750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376" name="Ink 375"/>
              <p14:cNvContentPartPr/>
              <p14:nvPr/>
            </p14:nvContentPartPr>
            <p14:xfrm>
              <a:off x="3807548" y="5960176"/>
              <a:ext cx="203400" cy="5400"/>
            </p14:xfrm>
          </p:contentPart>
        </mc:Choice>
        <mc:Fallback>
          <p:pic>
            <p:nvPicPr>
              <p:cNvPr id="376" name="Ink 375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794228" y="5947216"/>
                <a:ext cx="22932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377" name="Ink 376"/>
              <p14:cNvContentPartPr/>
              <p14:nvPr/>
            </p14:nvContentPartPr>
            <p14:xfrm>
              <a:off x="2066588" y="5633656"/>
              <a:ext cx="428400" cy="19080"/>
            </p14:xfrm>
          </p:contentPart>
        </mc:Choice>
        <mc:Fallback>
          <p:pic>
            <p:nvPicPr>
              <p:cNvPr id="377" name="Ink 37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52908" y="5618536"/>
                <a:ext cx="4561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382" name="Ink 381"/>
              <p14:cNvContentPartPr/>
              <p14:nvPr/>
            </p14:nvContentPartPr>
            <p14:xfrm>
              <a:off x="1142828" y="2214016"/>
              <a:ext cx="501120" cy="45360"/>
            </p14:xfrm>
          </p:contentPart>
        </mc:Choice>
        <mc:Fallback>
          <p:pic>
            <p:nvPicPr>
              <p:cNvPr id="382" name="Ink 38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35268" y="2208616"/>
                <a:ext cx="5158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383" name="Ink 382"/>
              <p14:cNvContentPartPr/>
              <p14:nvPr/>
            </p14:nvContentPartPr>
            <p14:xfrm>
              <a:off x="4829588" y="4786216"/>
              <a:ext cx="110520" cy="131040"/>
            </p14:xfrm>
          </p:contentPart>
        </mc:Choice>
        <mc:Fallback>
          <p:pic>
            <p:nvPicPr>
              <p:cNvPr id="383" name="Ink 38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824188" y="4770376"/>
                <a:ext cx="13212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440" name="Ink 439"/>
              <p14:cNvContentPartPr/>
              <p14:nvPr/>
            </p14:nvContentPartPr>
            <p14:xfrm>
              <a:off x="2229308" y="5103376"/>
              <a:ext cx="243720" cy="123840"/>
            </p14:xfrm>
          </p:contentPart>
        </mc:Choice>
        <mc:Fallback>
          <p:pic>
            <p:nvPicPr>
              <p:cNvPr id="440" name="Ink 439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215268" y="5090416"/>
                <a:ext cx="26316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441" name="Ink 440"/>
              <p14:cNvContentPartPr/>
              <p14:nvPr/>
            </p14:nvContentPartPr>
            <p14:xfrm>
              <a:off x="3652388" y="5179696"/>
              <a:ext cx="419040" cy="761040"/>
            </p14:xfrm>
          </p:contentPart>
        </mc:Choice>
        <mc:Fallback>
          <p:pic>
            <p:nvPicPr>
              <p:cNvPr id="441" name="Ink 440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642668" y="5167096"/>
                <a:ext cx="434160" cy="78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442" name="Ink 441"/>
              <p14:cNvContentPartPr/>
              <p14:nvPr/>
            </p14:nvContentPartPr>
            <p14:xfrm>
              <a:off x="2046788" y="5409736"/>
              <a:ext cx="480600" cy="163440"/>
            </p14:xfrm>
          </p:contentPart>
        </mc:Choice>
        <mc:Fallback>
          <p:pic>
            <p:nvPicPr>
              <p:cNvPr id="442" name="Ink 441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035628" y="5402176"/>
                <a:ext cx="50472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475" name="Ink 474"/>
              <p14:cNvContentPartPr/>
              <p14:nvPr/>
            </p14:nvContentPartPr>
            <p14:xfrm>
              <a:off x="4154744" y="428416"/>
              <a:ext cx="2160" cy="12600"/>
            </p14:xfrm>
          </p:contentPart>
        </mc:Choice>
        <mc:Fallback>
          <p:pic>
            <p:nvPicPr>
              <p:cNvPr id="475" name="Ink 474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150424" y="423016"/>
                <a:ext cx="11880" cy="2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6661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6" name="Ink 75"/>
              <p14:cNvContentPartPr/>
              <p14:nvPr/>
            </p14:nvContentPartPr>
            <p14:xfrm>
              <a:off x="5300468" y="3107176"/>
              <a:ext cx="6601320" cy="3537000"/>
            </p14:xfrm>
          </p:contentPart>
        </mc:Choice>
        <mc:Fallback>
          <p:pic>
            <p:nvPicPr>
              <p:cNvPr id="76" name="Ink 7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95068" y="3094216"/>
                <a:ext cx="6621480" cy="355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7" name="Ink 126"/>
              <p14:cNvContentPartPr/>
              <p14:nvPr/>
            </p14:nvContentPartPr>
            <p14:xfrm>
              <a:off x="9374588" y="4960816"/>
              <a:ext cx="1093680" cy="391680"/>
            </p14:xfrm>
          </p:contentPart>
        </mc:Choice>
        <mc:Fallback>
          <p:pic>
            <p:nvPicPr>
              <p:cNvPr id="127" name="Ink 1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63068" y="4949296"/>
                <a:ext cx="112176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29" name="Ink 128"/>
              <p14:cNvContentPartPr/>
              <p14:nvPr/>
            </p14:nvContentPartPr>
            <p14:xfrm>
              <a:off x="8854028" y="5497576"/>
              <a:ext cx="2529720" cy="155160"/>
            </p14:xfrm>
          </p:contentPart>
        </mc:Choice>
        <mc:Fallback>
          <p:pic>
            <p:nvPicPr>
              <p:cNvPr id="129" name="Ink 1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843228" y="5487136"/>
                <a:ext cx="256104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8" name="Ink 147"/>
              <p14:cNvContentPartPr/>
              <p14:nvPr/>
            </p14:nvContentPartPr>
            <p14:xfrm>
              <a:off x="11382668" y="6059896"/>
              <a:ext cx="628920" cy="52560"/>
            </p14:xfrm>
          </p:contentPart>
        </mc:Choice>
        <mc:Fallback>
          <p:pic>
            <p:nvPicPr>
              <p:cNvPr id="148" name="Ink 14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370428" y="6053416"/>
                <a:ext cx="65988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68" name="Ink 167"/>
              <p14:cNvContentPartPr/>
              <p14:nvPr/>
            </p14:nvContentPartPr>
            <p14:xfrm>
              <a:off x="253268" y="3226696"/>
              <a:ext cx="4769640" cy="488880"/>
            </p14:xfrm>
          </p:contentPart>
        </mc:Choice>
        <mc:Fallback>
          <p:pic>
            <p:nvPicPr>
              <p:cNvPr id="168" name="Ink 16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0308" y="3216616"/>
                <a:ext cx="4790520" cy="51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78" name="Ink 177"/>
              <p14:cNvContentPartPr/>
              <p14:nvPr/>
            </p14:nvContentPartPr>
            <p14:xfrm>
              <a:off x="2934548" y="4902856"/>
              <a:ext cx="872280" cy="21240"/>
            </p14:xfrm>
          </p:contentPart>
        </mc:Choice>
        <mc:Fallback>
          <p:pic>
            <p:nvPicPr>
              <p:cNvPr id="178" name="Ink 17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25188" y="4895296"/>
                <a:ext cx="89100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79" name="Ink 178"/>
              <p14:cNvContentPartPr/>
              <p14:nvPr/>
            </p14:nvContentPartPr>
            <p14:xfrm>
              <a:off x="2914388" y="5379856"/>
              <a:ext cx="888840" cy="19800"/>
            </p14:xfrm>
          </p:contentPart>
        </mc:Choice>
        <mc:Fallback>
          <p:pic>
            <p:nvPicPr>
              <p:cNvPr id="179" name="Ink 17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905028" y="5370496"/>
                <a:ext cx="9086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99" name="Ink 198"/>
              <p14:cNvContentPartPr/>
              <p14:nvPr/>
            </p14:nvContentPartPr>
            <p14:xfrm>
              <a:off x="3125348" y="6175816"/>
              <a:ext cx="1200960" cy="59040"/>
            </p14:xfrm>
          </p:contentPart>
        </mc:Choice>
        <mc:Fallback>
          <p:pic>
            <p:nvPicPr>
              <p:cNvPr id="199" name="Ink 1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115988" y="6167176"/>
                <a:ext cx="121824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03" name="Ink 202"/>
              <p14:cNvContentPartPr/>
              <p14:nvPr/>
            </p14:nvContentPartPr>
            <p14:xfrm>
              <a:off x="1244348" y="4626016"/>
              <a:ext cx="4696560" cy="1622160"/>
            </p14:xfrm>
          </p:contentPart>
        </mc:Choice>
        <mc:Fallback>
          <p:pic>
            <p:nvPicPr>
              <p:cNvPr id="203" name="Ink 2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32108" y="4615576"/>
                <a:ext cx="4715280" cy="163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28" name="Ink 227"/>
              <p14:cNvContentPartPr/>
              <p14:nvPr/>
            </p14:nvContentPartPr>
            <p14:xfrm>
              <a:off x="2885948" y="5828056"/>
              <a:ext cx="1574280" cy="810360"/>
            </p14:xfrm>
          </p:contentPart>
        </mc:Choice>
        <mc:Fallback>
          <p:pic>
            <p:nvPicPr>
              <p:cNvPr id="228" name="Ink 22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76948" y="5821936"/>
                <a:ext cx="1589760" cy="82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32" name="Ink 231"/>
              <p14:cNvContentPartPr/>
              <p14:nvPr/>
            </p14:nvContentPartPr>
            <p14:xfrm>
              <a:off x="3810068" y="5623936"/>
              <a:ext cx="163440" cy="174960"/>
            </p14:xfrm>
          </p:contentPart>
        </mc:Choice>
        <mc:Fallback>
          <p:pic>
            <p:nvPicPr>
              <p:cNvPr id="232" name="Ink 23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06108" y="5616376"/>
                <a:ext cx="1717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245" name="Ink 244"/>
              <p14:cNvContentPartPr/>
              <p14:nvPr/>
            </p14:nvContentPartPr>
            <p14:xfrm>
              <a:off x="8555948" y="6114976"/>
              <a:ext cx="72360" cy="142920"/>
            </p14:xfrm>
          </p:contentPart>
        </mc:Choice>
        <mc:Fallback>
          <p:pic>
            <p:nvPicPr>
              <p:cNvPr id="245" name="Ink 2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548748" y="6107076"/>
                <a:ext cx="89640" cy="1565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246" name="Ink 245"/>
              <p14:cNvContentPartPr/>
              <p14:nvPr/>
            </p14:nvContentPartPr>
            <p14:xfrm>
              <a:off x="8594108" y="6081856"/>
              <a:ext cx="104400" cy="40320"/>
            </p14:xfrm>
          </p:contentPart>
        </mc:Choice>
        <mc:Fallback>
          <p:pic>
            <p:nvPicPr>
              <p:cNvPr id="246" name="Ink 24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587268" y="6073576"/>
                <a:ext cx="1166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247" name="Ink 246"/>
              <p14:cNvContentPartPr/>
              <p14:nvPr/>
            </p14:nvContentPartPr>
            <p14:xfrm>
              <a:off x="8737028" y="6121456"/>
              <a:ext cx="104400" cy="99360"/>
            </p14:xfrm>
          </p:contentPart>
        </mc:Choice>
        <mc:Fallback>
          <p:pic>
            <p:nvPicPr>
              <p:cNvPr id="247" name="Ink 24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731268" y="6111736"/>
                <a:ext cx="115560" cy="12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248" name="Ink 247"/>
              <p14:cNvContentPartPr/>
              <p14:nvPr/>
            </p14:nvContentPartPr>
            <p14:xfrm>
              <a:off x="8882828" y="6118936"/>
              <a:ext cx="107640" cy="142200"/>
            </p14:xfrm>
          </p:contentPart>
        </mc:Choice>
        <mc:Fallback>
          <p:pic>
            <p:nvPicPr>
              <p:cNvPr id="248" name="Ink 247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878868" y="6111376"/>
                <a:ext cx="12240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249" name="Ink 248"/>
              <p14:cNvContentPartPr/>
              <p14:nvPr/>
            </p14:nvContentPartPr>
            <p14:xfrm>
              <a:off x="8116748" y="6338896"/>
              <a:ext cx="714960" cy="25920"/>
            </p14:xfrm>
          </p:contentPart>
        </mc:Choice>
        <mc:Fallback>
          <p:pic>
            <p:nvPicPr>
              <p:cNvPr id="249" name="Ink 24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108468" y="6330616"/>
                <a:ext cx="7326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250" name="Ink 249"/>
              <p14:cNvContentPartPr/>
              <p14:nvPr/>
            </p14:nvContentPartPr>
            <p14:xfrm>
              <a:off x="8071748" y="6344296"/>
              <a:ext cx="821160" cy="73080"/>
            </p14:xfrm>
          </p:contentPart>
        </mc:Choice>
        <mc:Fallback>
          <p:pic>
            <p:nvPicPr>
              <p:cNvPr id="250" name="Ink 24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064188" y="6340336"/>
                <a:ext cx="840960" cy="8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6913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60420" y="1468995"/>
            <a:ext cx="113177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the Compound Interest of the sums given below (compounded annually):</a:t>
            </a:r>
          </a:p>
          <a:p>
            <a:endParaRPr lang="en-US" dirty="0"/>
          </a:p>
          <a:p>
            <a:r>
              <a:rPr lang="en-US" dirty="0"/>
              <a:t>a) 𝑷 =</a:t>
            </a:r>
            <a:r>
              <a:rPr lang="en-US" dirty="0" err="1"/>
              <a:t>Rs</a:t>
            </a:r>
            <a:r>
              <a:rPr lang="en-US" dirty="0"/>
              <a:t>.𝟏𝟐𝟓𝟎,	R= 𝟐𝟎%,	𝑻 = 𝟑 years</a:t>
            </a:r>
          </a:p>
          <a:p>
            <a:r>
              <a:rPr lang="en-US" dirty="0"/>
              <a:t>b) 𝑷 =</a:t>
            </a:r>
            <a:r>
              <a:rPr lang="en-US" dirty="0" err="1"/>
              <a:t>Rs</a:t>
            </a:r>
            <a:r>
              <a:rPr lang="en-US" dirty="0"/>
              <a:t>.𝟏𝟖𝟎𝟎,	R= 𝟓%,	𝑻 = 𝟐 years</a:t>
            </a:r>
          </a:p>
          <a:p>
            <a:r>
              <a:rPr lang="en-US" dirty="0"/>
              <a:t>c) 𝑷 =</a:t>
            </a:r>
            <a:r>
              <a:rPr lang="en-US" dirty="0" err="1"/>
              <a:t>Rs</a:t>
            </a:r>
            <a:r>
              <a:rPr lang="en-US" dirty="0"/>
              <a:t>.𝟐𝟎, 𝟎𝟎𝟎,	R= 𝟏𝟎%,	𝑻 = 𝟒 years</a:t>
            </a:r>
          </a:p>
        </p:txBody>
      </p:sp>
    </p:spTree>
    <p:extLst>
      <p:ext uri="{BB962C8B-B14F-4D97-AF65-F5344CB8AC3E}">
        <p14:creationId xmlns:p14="http://schemas.microsoft.com/office/powerpoint/2010/main" val="2055563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/>
          <p:cNvSpPr/>
          <p:nvPr/>
        </p:nvSpPr>
        <p:spPr>
          <a:xfrm>
            <a:off x="294854" y="1303967"/>
            <a:ext cx="10772274" cy="92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compound interest on rs.30000 at 7% per annum is Rs.4347. The period is</a:t>
            </a:r>
            <a:endParaRPr lang="en-US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2 years	           B) 2.5 years                        C) 3 years	            D) 4 years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876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320682" y="1438768"/>
            <a:ext cx="10082784" cy="1206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sum if it becomes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2420 in 2 years at the of 10%  compound interest 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2000	    B) 25000         C) 3000	        D) can't be determined</a:t>
            </a:r>
          </a:p>
          <a:p>
            <a:pPr>
              <a:lnSpc>
                <a:spcPct val="107000"/>
              </a:lnSpc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24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272715" y="1613373"/>
            <a:ext cx="1145406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What will be the amount if a sum of 𝟏𝟎, 𝟎𝟎𝟎 is placed at CI for 𝟑 year while rate of interest for the ﬁrst, second, and third years is 𝟏𝟎%, 𝟓%, and 𝟐%, respectively?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a) 𝟏𝟏, 𝟕𝟖𝟏	b) 𝟏𝟏, 𝟐𝟒𝟒</a:t>
            </a:r>
          </a:p>
          <a:p>
            <a:r>
              <a:rPr lang="en-US" dirty="0"/>
              <a:t>c) 𝟏𝟏, 𝟐𝟑𝟏	d) 𝟏𝟏, 𝟔𝟓𝟖</a:t>
            </a:r>
          </a:p>
        </p:txBody>
      </p:sp>
    </p:spTree>
    <p:extLst>
      <p:ext uri="{BB962C8B-B14F-4D97-AF65-F5344CB8AC3E}">
        <p14:creationId xmlns:p14="http://schemas.microsoft.com/office/powerpoint/2010/main" val="3871564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140529" y="1412101"/>
            <a:ext cx="11298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Find </a:t>
            </a:r>
            <a:r>
              <a:rPr lang="en-US" dirty="0"/>
              <a:t>the Compound Interest on Rs.8000 at 5% per annum for 3 years when C.I is reckoned yearly?</a:t>
            </a:r>
          </a:p>
          <a:p>
            <a:endParaRPr lang="en-US" dirty="0"/>
          </a:p>
          <a:p>
            <a:r>
              <a:rPr lang="en-US" dirty="0"/>
              <a:t>      A. </a:t>
            </a:r>
            <a:r>
              <a:rPr lang="en-US" dirty="0" err="1"/>
              <a:t>Rs</a:t>
            </a:r>
            <a:r>
              <a:rPr lang="en-US" dirty="0"/>
              <a:t>. 1,185         </a:t>
            </a:r>
            <a:r>
              <a:rPr lang="en-US" dirty="0" smtClean="0"/>
              <a:t>               </a:t>
            </a:r>
            <a:r>
              <a:rPr lang="en-US" dirty="0"/>
              <a:t>B. </a:t>
            </a:r>
            <a:r>
              <a:rPr lang="en-US" dirty="0" err="1"/>
              <a:t>Rs</a:t>
            </a:r>
            <a:r>
              <a:rPr lang="en-US" dirty="0"/>
              <a:t>. 1,261           </a:t>
            </a:r>
            <a:r>
              <a:rPr lang="en-US" dirty="0" smtClean="0"/>
              <a:t>           </a:t>
            </a:r>
            <a:r>
              <a:rPr lang="en-US" dirty="0"/>
              <a:t>C. </a:t>
            </a:r>
            <a:r>
              <a:rPr lang="en-US" dirty="0" err="1"/>
              <a:t>Rs</a:t>
            </a:r>
            <a:r>
              <a:rPr lang="en-US" dirty="0"/>
              <a:t>. 1,346            </a:t>
            </a:r>
            <a:r>
              <a:rPr lang="en-US" dirty="0" smtClean="0"/>
              <a:t>           </a:t>
            </a:r>
            <a:r>
              <a:rPr lang="en-US" dirty="0"/>
              <a:t>D. </a:t>
            </a:r>
            <a:r>
              <a:rPr lang="en-US" dirty="0" err="1"/>
              <a:t>Rs</a:t>
            </a:r>
            <a:r>
              <a:rPr lang="en-US" dirty="0"/>
              <a:t>. </a:t>
            </a:r>
            <a:r>
              <a:rPr lang="en-US" dirty="0" smtClean="0"/>
              <a:t>1,440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4" name="Ink 53"/>
              <p14:cNvContentPartPr/>
              <p14:nvPr/>
            </p14:nvContentPartPr>
            <p14:xfrm>
              <a:off x="8559941" y="1714806"/>
              <a:ext cx="689400" cy="5220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549861" y="1700766"/>
                <a:ext cx="71172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2" name="Ink 61"/>
              <p14:cNvContentPartPr/>
              <p14:nvPr/>
            </p14:nvContentPartPr>
            <p14:xfrm>
              <a:off x="7859021" y="264726"/>
              <a:ext cx="1356840" cy="53460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52181" y="255366"/>
                <a:ext cx="1371960" cy="5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7" name="Ink 66"/>
              <p14:cNvContentPartPr/>
              <p14:nvPr/>
            </p14:nvContentPartPr>
            <p14:xfrm>
              <a:off x="8216141" y="735606"/>
              <a:ext cx="548640" cy="5184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07141" y="725526"/>
                <a:ext cx="5670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964301" y="2826126"/>
              <a:ext cx="3537360" cy="15570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52061" y="2816766"/>
                <a:ext cx="3552840" cy="15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4" name="Ink 33"/>
              <p14:cNvContentPartPr/>
              <p14:nvPr/>
            </p14:nvContentPartPr>
            <p14:xfrm>
              <a:off x="3234428" y="3804496"/>
              <a:ext cx="1829520" cy="6123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24348" y="3796936"/>
                <a:ext cx="185220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9" name="Ink 98"/>
              <p14:cNvContentPartPr/>
              <p14:nvPr/>
            </p14:nvContentPartPr>
            <p14:xfrm>
              <a:off x="2001068" y="6238456"/>
              <a:ext cx="1028520" cy="43236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991708" y="6232336"/>
                <a:ext cx="104328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2" name="Ink 101"/>
              <p14:cNvContentPartPr/>
              <p14:nvPr/>
            </p14:nvContentPartPr>
            <p14:xfrm>
              <a:off x="7025948" y="2548096"/>
              <a:ext cx="2668320" cy="767880"/>
            </p14:xfrm>
          </p:contentPart>
        </mc:Choice>
        <mc:Fallback xmlns="">
          <p:pic>
            <p:nvPicPr>
              <p:cNvPr id="102" name="Ink 10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16948" y="2538736"/>
                <a:ext cx="2682000" cy="7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3" name="Ink 122"/>
              <p14:cNvContentPartPr/>
              <p14:nvPr/>
            </p14:nvContentPartPr>
            <p14:xfrm>
              <a:off x="8112428" y="3108616"/>
              <a:ext cx="1347480" cy="229680"/>
            </p14:xfrm>
          </p:contentPart>
        </mc:Choice>
        <mc:Fallback xmlns="">
          <p:pic>
            <p:nvPicPr>
              <p:cNvPr id="123" name="Ink 12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098748" y="3098896"/>
                <a:ext cx="1369080" cy="25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2" name="Ink 131"/>
              <p14:cNvContentPartPr/>
              <p14:nvPr/>
            </p14:nvContentPartPr>
            <p14:xfrm>
              <a:off x="8287388" y="3456736"/>
              <a:ext cx="971640" cy="68760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276588" y="3444856"/>
                <a:ext cx="994320" cy="8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3" name="Ink 132"/>
              <p14:cNvContentPartPr/>
              <p14:nvPr/>
            </p14:nvContentPartPr>
            <p14:xfrm>
              <a:off x="8321588" y="3484456"/>
              <a:ext cx="977760" cy="9648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8314388" y="3479776"/>
                <a:ext cx="99576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5" name="Ink 134"/>
              <p14:cNvContentPartPr/>
              <p14:nvPr/>
            </p14:nvContentPartPr>
            <p14:xfrm>
              <a:off x="2626028" y="1862296"/>
              <a:ext cx="984600" cy="35280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17388" y="1853656"/>
                <a:ext cx="10000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6" name="Ink 135"/>
              <p14:cNvContentPartPr/>
              <p14:nvPr/>
            </p14:nvContentPartPr>
            <p14:xfrm>
              <a:off x="3271148" y="5784856"/>
              <a:ext cx="275760" cy="31104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206708" y="5656336"/>
                <a:ext cx="40500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7" name="Ink 136"/>
              <p14:cNvContentPartPr/>
              <p14:nvPr/>
            </p14:nvContentPartPr>
            <p14:xfrm>
              <a:off x="1523708" y="4760296"/>
              <a:ext cx="2586240" cy="5695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12548" y="4750936"/>
                <a:ext cx="260964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38" name="Ink 137"/>
              <p14:cNvContentPartPr/>
              <p14:nvPr/>
            </p14:nvContentPartPr>
            <p14:xfrm>
              <a:off x="4073228" y="4662736"/>
              <a:ext cx="1148040" cy="43236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69268" y="4654456"/>
                <a:ext cx="116568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39" name="Ink 138"/>
              <p14:cNvContentPartPr/>
              <p14:nvPr/>
            </p14:nvContentPartPr>
            <p14:xfrm>
              <a:off x="1555388" y="5548696"/>
              <a:ext cx="3560400" cy="134964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546028" y="5539696"/>
                <a:ext cx="3574440" cy="136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616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288757" y="1520859"/>
            <a:ext cx="1106905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Find CI for the values given below (compounded semi-annually)</a:t>
            </a:r>
          </a:p>
          <a:p>
            <a:r>
              <a:rPr lang="en-US" dirty="0"/>
              <a:t>a) 𝑷 = 𝑹𝒔. 𝟐𝟎𝟎𝟎,	𝑹 = 𝟐𝟎%	</a:t>
            </a:r>
            <a:r>
              <a:rPr lang="en-US" dirty="0" smtClean="0"/>
              <a:t> 𝑻 </a:t>
            </a:r>
            <a:r>
              <a:rPr lang="en-US" dirty="0"/>
              <a:t>= 𝟏 𝒚𝒆𝒂𝒓𝒔</a:t>
            </a:r>
          </a:p>
          <a:p>
            <a:endParaRPr lang="en-US" dirty="0"/>
          </a:p>
          <a:p>
            <a:r>
              <a:rPr lang="en-US" dirty="0"/>
              <a:t>b) 𝑷 = 𝑹𝒔. 𝟖𝟎𝟎𝟎,	𝑹 = 𝟏𝟎%	𝑻 =  1/2 y𝒆𝒂𝒓𝒔</a:t>
            </a:r>
          </a:p>
          <a:p>
            <a:endParaRPr lang="en-US" dirty="0"/>
          </a:p>
          <a:p>
            <a:r>
              <a:rPr lang="en-US" dirty="0"/>
              <a:t>c) 𝑷 = 𝑹𝒔. 𝟑𝟒𝟓𝟔𝟎,	𝑹 = 𝟏𝟔. 𝟔𝟔%	𝑻 = 𝟏 1/2 𝒚𝒆𝒂𝒓𝒔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d) 𝑷 = 𝑹𝒔. 𝟓𝟏𝟐𝟎,	𝑹 = 𝟔𝟐. 𝟓%	𝑻 = 𝟏 𝒚𝒆𝒂𝒓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3805748" y="1812976"/>
              <a:ext cx="2327760" cy="46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95668" y="1800376"/>
                <a:ext cx="2343240" cy="7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73861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1866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98543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132508" y="1473006"/>
            <a:ext cx="118429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 </a:t>
            </a:r>
            <a:r>
              <a:rPr lang="en-US" dirty="0" smtClean="0"/>
              <a:t>A </a:t>
            </a:r>
            <a:r>
              <a:rPr lang="en-US" dirty="0"/>
              <a:t>sum of </a:t>
            </a:r>
            <a:r>
              <a:rPr lang="en-US" dirty="0" err="1"/>
              <a:t>Rs</a:t>
            </a:r>
            <a:r>
              <a:rPr lang="en-US" dirty="0"/>
              <a:t> 8000 becomes </a:t>
            </a:r>
            <a:r>
              <a:rPr lang="en-US" dirty="0" err="1"/>
              <a:t>Rs</a:t>
            </a:r>
            <a:r>
              <a:rPr lang="en-US" dirty="0"/>
              <a:t> 12500 in 2 years at a certain rate of compound interest. What will be the sum (in </a:t>
            </a:r>
            <a:r>
              <a:rPr lang="en-US" dirty="0" err="1"/>
              <a:t>Rs</a:t>
            </a:r>
            <a:r>
              <a:rPr lang="en-US" dirty="0"/>
              <a:t>) after 3 years?</a:t>
            </a:r>
          </a:p>
          <a:p>
            <a:endParaRPr lang="en-US" dirty="0"/>
          </a:p>
          <a:p>
            <a:r>
              <a:rPr lang="en-US" dirty="0"/>
              <a:t>    A) 13175                   	B) 14225                      C) 12575	                D) 15625</a:t>
            </a:r>
          </a:p>
        </p:txBody>
      </p:sp>
    </p:spTree>
    <p:extLst>
      <p:ext uri="{BB962C8B-B14F-4D97-AF65-F5344CB8AC3E}">
        <p14:creationId xmlns:p14="http://schemas.microsoft.com/office/powerpoint/2010/main" val="944012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283464" y="1440865"/>
            <a:ext cx="109423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effective annual rate of interest corresponding to a nominal rate of 6% per annum payable half-yearly is:</a:t>
            </a:r>
          </a:p>
          <a:p>
            <a:endParaRPr lang="en-US" dirty="0"/>
          </a:p>
          <a:p>
            <a:r>
              <a:rPr lang="en-US" dirty="0" smtClean="0"/>
              <a:t>A. 6.06%                           B. 6.07%                    C. 6.08%                          D. 6.09</a:t>
            </a:r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150083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220900" y="1483970"/>
            <a:ext cx="114726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If </a:t>
            </a:r>
            <a:r>
              <a:rPr lang="en-US" dirty="0"/>
              <a:t>the amount received at the end of 2nd and 3rd year as Compound Interest on a certain Principal is </a:t>
            </a:r>
            <a:r>
              <a:rPr lang="en-US" dirty="0" err="1"/>
              <a:t>Rs</a:t>
            </a:r>
            <a:r>
              <a:rPr lang="en-US" dirty="0"/>
              <a:t> 2100, and </a:t>
            </a:r>
            <a:r>
              <a:rPr lang="en-US" dirty="0" err="1"/>
              <a:t>Rs</a:t>
            </a:r>
            <a:r>
              <a:rPr lang="en-US" dirty="0"/>
              <a:t> 2268 respectively, what is the rate (in %) of interest?</a:t>
            </a:r>
          </a:p>
          <a:p>
            <a:endParaRPr lang="en-US" dirty="0"/>
          </a:p>
          <a:p>
            <a:r>
              <a:rPr lang="en-US" dirty="0"/>
              <a:t>     A) 7	     </a:t>
            </a:r>
            <a:r>
              <a:rPr lang="en-US" dirty="0" smtClean="0"/>
              <a:t>                        </a:t>
            </a:r>
            <a:r>
              <a:rPr lang="en-US" dirty="0"/>
              <a:t>B) 8             </a:t>
            </a:r>
            <a:r>
              <a:rPr lang="en-US" dirty="0" smtClean="0"/>
              <a:t>                  </a:t>
            </a:r>
            <a:r>
              <a:rPr lang="en-US" dirty="0"/>
              <a:t>C) 9           </a:t>
            </a:r>
            <a:r>
              <a:rPr lang="en-US" dirty="0" smtClean="0"/>
              <a:t>                      </a:t>
            </a:r>
            <a:r>
              <a:rPr lang="en-US" dirty="0"/>
              <a:t>D) 10</a:t>
            </a:r>
          </a:p>
        </p:txBody>
      </p:sp>
    </p:spTree>
    <p:extLst>
      <p:ext uri="{BB962C8B-B14F-4D97-AF65-F5344CB8AC3E}">
        <p14:creationId xmlns:p14="http://schemas.microsoft.com/office/powerpoint/2010/main" val="140583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152239" y="1431352"/>
            <a:ext cx="1086916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 </a:t>
            </a:r>
            <a:r>
              <a:rPr lang="en-US" dirty="0"/>
              <a:t>sum of money becomes eight times of itself in 3 years at compound interest. The rate of interest per annum is </a:t>
            </a:r>
          </a:p>
          <a:p>
            <a:endParaRPr lang="en-US" dirty="0"/>
          </a:p>
          <a:p>
            <a:r>
              <a:rPr lang="en-US" dirty="0"/>
              <a:t>          (A) 20 %           </a:t>
            </a:r>
            <a:r>
              <a:rPr lang="en-US" dirty="0" smtClean="0"/>
              <a:t>          </a:t>
            </a:r>
            <a:r>
              <a:rPr lang="en-US" dirty="0"/>
              <a:t>(B) 10 %             </a:t>
            </a:r>
            <a:r>
              <a:rPr lang="en-US" dirty="0" smtClean="0"/>
              <a:t>         </a:t>
            </a:r>
            <a:r>
              <a:rPr lang="en-US" dirty="0"/>
              <a:t>(C) 100 %            </a:t>
            </a:r>
            <a:r>
              <a:rPr lang="en-US" dirty="0" smtClean="0"/>
              <a:t>             </a:t>
            </a:r>
            <a:r>
              <a:rPr lang="en-US" dirty="0"/>
              <a:t>(D) 80 %</a:t>
            </a:r>
          </a:p>
        </p:txBody>
      </p:sp>
    </p:spTree>
    <p:extLst>
      <p:ext uri="{BB962C8B-B14F-4D97-AF65-F5344CB8AC3E}">
        <p14:creationId xmlns:p14="http://schemas.microsoft.com/office/powerpoint/2010/main" val="63215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524256" y="1581234"/>
            <a:ext cx="115366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Example </a:t>
            </a:r>
            <a:r>
              <a:rPr lang="en-US" b="1" dirty="0" smtClean="0"/>
              <a:t>40 : </a:t>
            </a:r>
            <a:r>
              <a:rPr lang="en-US" dirty="0" smtClean="0"/>
              <a:t>A</a:t>
            </a:r>
            <a:r>
              <a:rPr lang="en-US" dirty="0"/>
              <a:t>, B and C invested amounts in the ratio 3 : 4 : 5 respectively. If the schemes offered compound at the rate of 20 % per annum, 15 % per annum and 10 % per annum respectively, then what will be the ratio of their amounts after 1 year? </a:t>
            </a:r>
          </a:p>
          <a:p>
            <a:endParaRPr lang="en-US" dirty="0"/>
          </a:p>
          <a:p>
            <a:r>
              <a:rPr lang="en-US" dirty="0"/>
              <a:t>           (A) 36:46:55           (B) 12:23:11            (C) 3:15:25            (D) 6 : 6 : 5</a:t>
            </a:r>
          </a:p>
        </p:txBody>
      </p:sp>
    </p:spTree>
    <p:extLst>
      <p:ext uri="{BB962C8B-B14F-4D97-AF65-F5344CB8AC3E}">
        <p14:creationId xmlns:p14="http://schemas.microsoft.com/office/powerpoint/2010/main" val="127985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414528" y="1654374"/>
            <a:ext cx="11326368" cy="981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b="1" dirty="0"/>
              <a:t>Example </a:t>
            </a:r>
            <a:r>
              <a:rPr lang="en-US" b="1" dirty="0" smtClean="0"/>
              <a:t>41: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compound interest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16,000 at 20% per annum for 9 months, compounded quarterly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7000"/>
              </a:lnSpc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A) 2422	                 B) 2522                         C) 2622	           D) 2722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075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387096" y="1765453"/>
            <a:ext cx="11317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Example </a:t>
            </a:r>
            <a:r>
              <a:rPr lang="en-US" b="1" dirty="0" smtClean="0"/>
              <a:t>42 : </a:t>
            </a:r>
            <a:r>
              <a:rPr lang="en-US" dirty="0" smtClean="0"/>
              <a:t>If </a:t>
            </a:r>
            <a:r>
              <a:rPr lang="en-US" dirty="0" err="1"/>
              <a:t>Rs</a:t>
            </a:r>
            <a:r>
              <a:rPr lang="en-US" dirty="0"/>
              <a:t>. 2,000 is invested at the rate of 20% per annum, compounded half-yearly, then the amount after 18 months will be:</a:t>
            </a:r>
          </a:p>
          <a:p>
            <a:endParaRPr lang="en-US" dirty="0"/>
          </a:p>
          <a:p>
            <a:r>
              <a:rPr lang="en-US" dirty="0"/>
              <a:t>     A) Rs.2628	       B) Rs.2662            C) Rs.2600	       D) Rs.3200</a:t>
            </a:r>
          </a:p>
        </p:txBody>
      </p:sp>
    </p:spTree>
    <p:extLst>
      <p:ext uri="{BB962C8B-B14F-4D97-AF65-F5344CB8AC3E}">
        <p14:creationId xmlns:p14="http://schemas.microsoft.com/office/powerpoint/2010/main" val="380430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40529" y="1412101"/>
            <a:ext cx="11298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Find </a:t>
            </a:r>
            <a:r>
              <a:rPr lang="en-US" dirty="0"/>
              <a:t>the Compound Interest on Rs.8000 at 5% per annum for 3 years when C.I is reckoned yearly?</a:t>
            </a:r>
          </a:p>
          <a:p>
            <a:endParaRPr lang="en-US" dirty="0"/>
          </a:p>
          <a:p>
            <a:r>
              <a:rPr lang="en-US" dirty="0"/>
              <a:t>      A. </a:t>
            </a:r>
            <a:r>
              <a:rPr lang="en-US" dirty="0" err="1"/>
              <a:t>Rs</a:t>
            </a:r>
            <a:r>
              <a:rPr lang="en-US" dirty="0"/>
              <a:t>. 1,185         </a:t>
            </a:r>
            <a:r>
              <a:rPr lang="en-US" dirty="0" smtClean="0"/>
              <a:t>               </a:t>
            </a:r>
            <a:r>
              <a:rPr lang="en-US" dirty="0"/>
              <a:t>B. </a:t>
            </a:r>
            <a:r>
              <a:rPr lang="en-US" dirty="0" err="1"/>
              <a:t>Rs</a:t>
            </a:r>
            <a:r>
              <a:rPr lang="en-US" dirty="0"/>
              <a:t>. 1,261           </a:t>
            </a:r>
            <a:r>
              <a:rPr lang="en-US" dirty="0" smtClean="0"/>
              <a:t>           </a:t>
            </a:r>
            <a:r>
              <a:rPr lang="en-US" dirty="0"/>
              <a:t>C. </a:t>
            </a:r>
            <a:r>
              <a:rPr lang="en-US" dirty="0" err="1"/>
              <a:t>Rs</a:t>
            </a:r>
            <a:r>
              <a:rPr lang="en-US" dirty="0"/>
              <a:t>. 1,346            </a:t>
            </a:r>
            <a:r>
              <a:rPr lang="en-US" dirty="0" smtClean="0"/>
              <a:t>           </a:t>
            </a:r>
            <a:r>
              <a:rPr lang="en-US" dirty="0"/>
              <a:t>D. </a:t>
            </a:r>
            <a:r>
              <a:rPr lang="en-US" dirty="0" err="1"/>
              <a:t>Rs</a:t>
            </a:r>
            <a:r>
              <a:rPr lang="en-US" dirty="0"/>
              <a:t>. </a:t>
            </a:r>
            <a:r>
              <a:rPr lang="en-US" dirty="0" smtClean="0"/>
              <a:t>1,440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7299908" y="192616"/>
              <a:ext cx="4602960" cy="1383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3068" y="184696"/>
                <a:ext cx="4616280" cy="139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7" name="Ink 66"/>
              <p14:cNvContentPartPr/>
              <p14:nvPr/>
            </p14:nvContentPartPr>
            <p14:xfrm>
              <a:off x="147788" y="2562856"/>
              <a:ext cx="6522840" cy="96228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628" y="2552416"/>
                <a:ext cx="6544440" cy="9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5" name="Ink 154"/>
              <p14:cNvContentPartPr/>
              <p14:nvPr/>
            </p14:nvContentPartPr>
            <p14:xfrm>
              <a:off x="4090148" y="3178816"/>
              <a:ext cx="3500280" cy="795811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78268" y="3163699"/>
                <a:ext cx="3526920" cy="8195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9" name="Ink 158"/>
              <p14:cNvContentPartPr/>
              <p14:nvPr/>
            </p14:nvContentPartPr>
            <p14:xfrm>
              <a:off x="9475028" y="2027536"/>
              <a:ext cx="2378880" cy="76248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468548" y="2020336"/>
                <a:ext cx="2394720" cy="7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5" name="Ink 234"/>
              <p14:cNvContentPartPr/>
              <p14:nvPr/>
            </p14:nvContentPartPr>
            <p14:xfrm>
              <a:off x="1349828" y="3674536"/>
              <a:ext cx="1556640" cy="7945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42988" y="3660136"/>
                <a:ext cx="1584360" cy="83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8" name="Ink 237"/>
              <p14:cNvContentPartPr/>
              <p14:nvPr/>
            </p14:nvContentPartPr>
            <p14:xfrm>
              <a:off x="1260548" y="3537376"/>
              <a:ext cx="590760" cy="889920"/>
            </p14:xfrm>
          </p:contentPart>
        </mc:Choice>
        <mc:Fallback xmlns="">
          <p:pic>
            <p:nvPicPr>
              <p:cNvPr id="238" name="Ink 2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44708" y="3522616"/>
                <a:ext cx="619560" cy="9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9" name="Ink 238"/>
              <p14:cNvContentPartPr/>
              <p14:nvPr/>
            </p14:nvContentPartPr>
            <p14:xfrm>
              <a:off x="1982348" y="3812776"/>
              <a:ext cx="624960" cy="491400"/>
            </p14:xfrm>
          </p:contentPart>
        </mc:Choice>
        <mc:Fallback xmlns="">
          <p:pic>
            <p:nvPicPr>
              <p:cNvPr id="239" name="Ink 23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66148" y="3799096"/>
                <a:ext cx="654120" cy="52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0" name="Ink 239"/>
              <p14:cNvContentPartPr/>
              <p14:nvPr/>
            </p14:nvContentPartPr>
            <p14:xfrm>
              <a:off x="2940308" y="4344136"/>
              <a:ext cx="6120" cy="180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33828" y="4333696"/>
                <a:ext cx="2304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1" name="Ink 240"/>
              <p14:cNvContentPartPr/>
              <p14:nvPr/>
            </p14:nvContentPartPr>
            <p14:xfrm>
              <a:off x="1263068" y="4360696"/>
              <a:ext cx="1684440" cy="10944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253708" y="4341256"/>
                <a:ext cx="171540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4" name="Ink 243"/>
              <p14:cNvContentPartPr/>
              <p14:nvPr/>
            </p14:nvContentPartPr>
            <p14:xfrm>
              <a:off x="10429748" y="2742856"/>
              <a:ext cx="857880" cy="33120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419668" y="2729176"/>
                <a:ext cx="88128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5" name="Ink 244"/>
              <p14:cNvContentPartPr/>
              <p14:nvPr/>
            </p14:nvContentPartPr>
            <p14:xfrm>
              <a:off x="10760228" y="3100696"/>
              <a:ext cx="744120" cy="20592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743668" y="3088096"/>
                <a:ext cx="77580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82" name="Ink 281"/>
              <p14:cNvContentPartPr/>
              <p14:nvPr/>
            </p14:nvContentPartPr>
            <p14:xfrm>
              <a:off x="10061828" y="2373496"/>
              <a:ext cx="628200" cy="2124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055348" y="2365936"/>
                <a:ext cx="6411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87" name="Ink 286"/>
              <p14:cNvContentPartPr/>
              <p14:nvPr/>
            </p14:nvContentPartPr>
            <p14:xfrm>
              <a:off x="9319508" y="3861736"/>
              <a:ext cx="2261160" cy="115632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12668" y="3854176"/>
                <a:ext cx="2273400" cy="116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44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262703" y="1435588"/>
            <a:ext cx="1128979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Example </a:t>
            </a:r>
            <a:r>
              <a:rPr lang="en-US" sz="2000" b="1" dirty="0" smtClean="0"/>
              <a:t>43 :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Rs.100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doubled in 5 years when compounded annually. How many more years will it take to get another Rs.200 compound interest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3years                        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B) 5years    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C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6years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D) 7years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928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515112" y="1824411"/>
            <a:ext cx="11134344" cy="10840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b="1" dirty="0"/>
              <a:t>Example </a:t>
            </a:r>
            <a:r>
              <a:rPr lang="en-US" b="1" dirty="0" smtClean="0"/>
              <a:t>44 : </a:t>
            </a:r>
            <a:r>
              <a:rPr lang="en-US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Find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sum if the compound interest is 17820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rs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in 1 year 4 months  years at the of 12 ½ %  compound interest 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A) 103680	    B) 112500              C) 243000	        D) 113680 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/>
          <p:cNvSpPr/>
          <p:nvPr/>
        </p:nvSpPr>
        <p:spPr>
          <a:xfrm>
            <a:off x="331591" y="1556262"/>
            <a:ext cx="10643936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b="1" dirty="0"/>
              <a:t>Example </a:t>
            </a:r>
            <a:r>
              <a:rPr lang="en-US" sz="2000" b="1" dirty="0" smtClean="0"/>
              <a:t>45 : 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compound interest on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8000 at 15% per annum for 2 years 4 months, compounded annually</a:t>
            </a:r>
            <a:endParaRPr lang="en-US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2109	        B) 3109                 C) 4109	                   D) 6109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24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/>
          <p:cNvSpPr/>
          <p:nvPr/>
        </p:nvSpPr>
        <p:spPr>
          <a:xfrm>
            <a:off x="527785" y="1584656"/>
            <a:ext cx="11141241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b="1" dirty="0"/>
              <a:t>Example </a:t>
            </a:r>
            <a:r>
              <a:rPr lang="en-US" sz="2000" b="1" dirty="0" smtClean="0"/>
              <a:t>46 : 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the compound interest on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16,000 at 20% per annum for 9 months, compounded quarterly</a:t>
            </a:r>
            <a:endParaRPr lang="en-US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2422	                 B) 2522                         C) 2622	           D) 2722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873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/>
          <p:cNvSpPr/>
          <p:nvPr/>
        </p:nvSpPr>
        <p:spPr>
          <a:xfrm>
            <a:off x="333514" y="1709190"/>
            <a:ext cx="1155833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Example </a:t>
            </a:r>
            <a:r>
              <a:rPr lang="en-US" sz="2000" b="1" dirty="0" smtClean="0"/>
              <a:t>47: </a:t>
            </a:r>
            <a:r>
              <a:rPr lang="en-US" sz="2000" dirty="0" smtClean="0"/>
              <a:t>What </a:t>
            </a:r>
            <a:r>
              <a:rPr lang="en-US" sz="2000" dirty="0"/>
              <a:t>is the principle amount which earns Rs.132 as compound interest for the second year at 10 % per annum?</a:t>
            </a:r>
          </a:p>
          <a:p>
            <a:r>
              <a:rPr lang="en-US" sz="2000" dirty="0"/>
              <a:t>A. </a:t>
            </a:r>
            <a:r>
              <a:rPr lang="en-US" sz="2000" dirty="0" err="1"/>
              <a:t>Rs</a:t>
            </a:r>
            <a:r>
              <a:rPr lang="en-US" sz="2000" dirty="0"/>
              <a:t>. </a:t>
            </a:r>
            <a:r>
              <a:rPr lang="en-US" sz="2000" dirty="0" smtClean="0"/>
              <a:t>1000             B</a:t>
            </a:r>
            <a:r>
              <a:rPr lang="en-US" sz="2000" dirty="0"/>
              <a:t>. </a:t>
            </a:r>
            <a:r>
              <a:rPr lang="en-US" sz="2000" dirty="0" err="1"/>
              <a:t>Rs</a:t>
            </a:r>
            <a:r>
              <a:rPr lang="en-US" sz="2000" dirty="0"/>
              <a:t>. </a:t>
            </a:r>
            <a:r>
              <a:rPr lang="en-US" sz="2000" dirty="0" smtClean="0"/>
              <a:t>1200            C</a:t>
            </a:r>
            <a:r>
              <a:rPr lang="en-US" sz="2000" dirty="0"/>
              <a:t>. </a:t>
            </a:r>
            <a:r>
              <a:rPr lang="en-US" sz="2000" dirty="0" err="1"/>
              <a:t>Rs</a:t>
            </a:r>
            <a:r>
              <a:rPr lang="en-US" sz="2000" dirty="0"/>
              <a:t>. </a:t>
            </a:r>
            <a:r>
              <a:rPr lang="en-US" sz="2000" dirty="0" smtClean="0"/>
              <a:t>1320                 D</a:t>
            </a:r>
            <a:r>
              <a:rPr lang="en-US" sz="2000" dirty="0"/>
              <a:t>. None of these</a:t>
            </a:r>
          </a:p>
        </p:txBody>
      </p:sp>
    </p:spTree>
    <p:extLst>
      <p:ext uri="{BB962C8B-B14F-4D97-AF65-F5344CB8AC3E}">
        <p14:creationId xmlns:p14="http://schemas.microsoft.com/office/powerpoint/2010/main" val="97131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/>
          <p:cNvSpPr/>
          <p:nvPr/>
        </p:nvSpPr>
        <p:spPr>
          <a:xfrm>
            <a:off x="505006" y="1765979"/>
            <a:ext cx="10964778" cy="75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b="1" dirty="0"/>
              <a:t>Example </a:t>
            </a:r>
            <a:r>
              <a:rPr lang="en-US" sz="2000" b="1" dirty="0" smtClean="0"/>
              <a:t>48: 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Calculate the effective interest rate compounded </a:t>
            </a: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half yearly 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of a 13% annual rate.</a:t>
            </a:r>
            <a:endParaRPr lang="en-US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13.42%	             B) 14.665%                C) 15.65%	       D) 16.65%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14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Rectangle 6"/>
          <p:cNvSpPr/>
          <p:nvPr/>
        </p:nvSpPr>
        <p:spPr>
          <a:xfrm>
            <a:off x="266458" y="1541598"/>
            <a:ext cx="11614485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b="1" dirty="0"/>
              <a:t>Example </a:t>
            </a:r>
            <a:r>
              <a:rPr lang="en-US" sz="2000" b="1" dirty="0" smtClean="0"/>
              <a:t>49 : 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sum amounts to ₹18,600 after 3 years and to ₹27,900 after 6 years, at a certain rate percent p.a., when the interest is compounded annually. The sum is:</a:t>
            </a:r>
            <a:endParaRPr lang="en-US" sz="20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14,600  	        B)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12,400            C)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11,800  	D) </a:t>
            </a:r>
            <a:r>
              <a:rPr lang="en-US" sz="2000" dirty="0" err="1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14,400 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71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1340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193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155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Rectangle 4"/>
          <p:cNvSpPr/>
          <p:nvPr/>
        </p:nvSpPr>
        <p:spPr>
          <a:xfrm>
            <a:off x="140529" y="1412101"/>
            <a:ext cx="11298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Find </a:t>
            </a:r>
            <a:r>
              <a:rPr lang="en-US" dirty="0"/>
              <a:t>the Compound Interest on Rs.8000 at 5% per annum for 3 years when C.I is reckoned yearly?</a:t>
            </a:r>
          </a:p>
          <a:p>
            <a:endParaRPr lang="en-US" dirty="0"/>
          </a:p>
          <a:p>
            <a:r>
              <a:rPr lang="en-US" dirty="0"/>
              <a:t>      A. </a:t>
            </a:r>
            <a:r>
              <a:rPr lang="en-US" dirty="0" err="1"/>
              <a:t>Rs</a:t>
            </a:r>
            <a:r>
              <a:rPr lang="en-US" dirty="0"/>
              <a:t>. 1,185         </a:t>
            </a:r>
            <a:r>
              <a:rPr lang="en-US" dirty="0" smtClean="0"/>
              <a:t>               </a:t>
            </a:r>
            <a:r>
              <a:rPr lang="en-US" dirty="0"/>
              <a:t>B. </a:t>
            </a:r>
            <a:r>
              <a:rPr lang="en-US" dirty="0" err="1"/>
              <a:t>Rs</a:t>
            </a:r>
            <a:r>
              <a:rPr lang="en-US" dirty="0"/>
              <a:t>. 1,261           </a:t>
            </a:r>
            <a:r>
              <a:rPr lang="en-US" dirty="0" smtClean="0"/>
              <a:t>           </a:t>
            </a:r>
            <a:r>
              <a:rPr lang="en-US" dirty="0"/>
              <a:t>C. </a:t>
            </a:r>
            <a:r>
              <a:rPr lang="en-US" dirty="0" err="1"/>
              <a:t>Rs</a:t>
            </a:r>
            <a:r>
              <a:rPr lang="en-US" dirty="0"/>
              <a:t>. 1,346            </a:t>
            </a:r>
            <a:r>
              <a:rPr lang="en-US" dirty="0" smtClean="0"/>
              <a:t>           </a:t>
            </a:r>
            <a:r>
              <a:rPr lang="en-US" dirty="0"/>
              <a:t>D. </a:t>
            </a:r>
            <a:r>
              <a:rPr lang="en-US" dirty="0" err="1"/>
              <a:t>Rs</a:t>
            </a:r>
            <a:r>
              <a:rPr lang="en-US" dirty="0"/>
              <a:t>. </a:t>
            </a:r>
            <a:r>
              <a:rPr lang="en-US" dirty="0" smtClean="0"/>
              <a:t>1,440 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7299908" y="192616"/>
              <a:ext cx="4602960" cy="1383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93068" y="184696"/>
                <a:ext cx="4616280" cy="139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9" name="Ink 158"/>
              <p14:cNvContentPartPr/>
              <p14:nvPr/>
            </p14:nvContentPartPr>
            <p14:xfrm>
              <a:off x="9475028" y="2027536"/>
              <a:ext cx="2378880" cy="76248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68548" y="2020336"/>
                <a:ext cx="2394720" cy="77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5" name="Ink 234"/>
              <p14:cNvContentPartPr/>
              <p14:nvPr/>
            </p14:nvContentPartPr>
            <p14:xfrm>
              <a:off x="1349828" y="3674536"/>
              <a:ext cx="1556640" cy="7945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42988" y="3660136"/>
                <a:ext cx="1584360" cy="83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41" name="Ink 240"/>
              <p14:cNvContentPartPr/>
              <p14:nvPr/>
            </p14:nvContentPartPr>
            <p14:xfrm>
              <a:off x="1263068" y="4360696"/>
              <a:ext cx="1684440" cy="10944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253708" y="4341256"/>
                <a:ext cx="171540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4" name="Ink 243"/>
              <p14:cNvContentPartPr/>
              <p14:nvPr/>
            </p14:nvContentPartPr>
            <p14:xfrm>
              <a:off x="10429748" y="2742856"/>
              <a:ext cx="857880" cy="33120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419668" y="2729176"/>
                <a:ext cx="88128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5" name="Ink 244"/>
              <p14:cNvContentPartPr/>
              <p14:nvPr/>
            </p14:nvContentPartPr>
            <p14:xfrm>
              <a:off x="10760228" y="3100696"/>
              <a:ext cx="744120" cy="20592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743668" y="3088096"/>
                <a:ext cx="77580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2" name="Ink 281"/>
              <p14:cNvContentPartPr/>
              <p14:nvPr/>
            </p14:nvContentPartPr>
            <p14:xfrm>
              <a:off x="10061828" y="2373496"/>
              <a:ext cx="628200" cy="2124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055348" y="2365936"/>
                <a:ext cx="6411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87" name="Ink 286"/>
              <p14:cNvContentPartPr/>
              <p14:nvPr/>
            </p14:nvContentPartPr>
            <p14:xfrm>
              <a:off x="9319508" y="3861736"/>
              <a:ext cx="2261160" cy="1156320"/>
            </p14:xfrm>
          </p:contentPart>
        </mc:Choice>
        <mc:Fallback xmlns="">
          <p:pic>
            <p:nvPicPr>
              <p:cNvPr id="287" name="Ink 28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312668" y="3854176"/>
                <a:ext cx="2273400" cy="11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8" name="Ink 7"/>
              <p14:cNvContentPartPr/>
              <p14:nvPr/>
            </p14:nvContentPartPr>
            <p14:xfrm>
              <a:off x="116468" y="5099416"/>
              <a:ext cx="415440" cy="324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4588" y="5093296"/>
                <a:ext cx="43956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" name="Ink 8"/>
              <p14:cNvContentPartPr/>
              <p14:nvPr/>
            </p14:nvContentPartPr>
            <p14:xfrm>
              <a:off x="479708" y="5056576"/>
              <a:ext cx="99720" cy="169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9268" y="5044696"/>
                <a:ext cx="12312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7" name="Ink 56"/>
              <p14:cNvContentPartPr/>
              <p14:nvPr/>
            </p14:nvContentPartPr>
            <p14:xfrm>
              <a:off x="147788" y="2562856"/>
              <a:ext cx="8021160" cy="4081320"/>
            </p14:xfrm>
          </p:contentPart>
        </mc:Choice>
        <mc:Fallback xmlns="">
          <p:pic>
            <p:nvPicPr>
              <p:cNvPr id="57" name="Ink 5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36628" y="2552416"/>
                <a:ext cx="8039160" cy="40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61" name="Ink 60"/>
              <p14:cNvContentPartPr/>
              <p14:nvPr/>
            </p14:nvContentPartPr>
            <p14:xfrm>
              <a:off x="1982348" y="3772816"/>
              <a:ext cx="624960" cy="53136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966148" y="3763816"/>
                <a:ext cx="654120" cy="5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3" name="Ink 62"/>
              <p14:cNvContentPartPr/>
              <p14:nvPr/>
            </p14:nvContentPartPr>
            <p14:xfrm>
              <a:off x="1273148" y="5385616"/>
              <a:ext cx="2885040" cy="76716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266308" y="5371576"/>
                <a:ext cx="2905920" cy="78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1" name="Ink 70"/>
              <p14:cNvContentPartPr/>
              <p14:nvPr/>
            </p14:nvContentPartPr>
            <p14:xfrm>
              <a:off x="1260548" y="3537376"/>
              <a:ext cx="590760" cy="8899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244708" y="3522616"/>
                <a:ext cx="619560" cy="9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2" name="Ink 71"/>
              <p14:cNvContentPartPr/>
              <p14:nvPr/>
            </p14:nvContentPartPr>
            <p14:xfrm>
              <a:off x="1518668" y="4344136"/>
              <a:ext cx="2690640" cy="150552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508948" y="4333696"/>
                <a:ext cx="2710440" cy="15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73" name="Ink 72"/>
              <p14:cNvContentPartPr/>
              <p14:nvPr/>
            </p14:nvContentPartPr>
            <p14:xfrm>
              <a:off x="4581908" y="3854896"/>
              <a:ext cx="220320" cy="2901600"/>
            </p14:xfrm>
          </p:contentPart>
        </mc:Choice>
        <mc:Fallback xmlns="">
          <p:pic>
            <p:nvPicPr>
              <p:cNvPr id="73" name="Ink 7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570388" y="3842296"/>
                <a:ext cx="249840" cy="29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74" name="Ink 73"/>
              <p14:cNvContentPartPr/>
              <p14:nvPr/>
            </p14:nvContentPartPr>
            <p14:xfrm>
              <a:off x="4822028" y="6765496"/>
              <a:ext cx="1080" cy="18360"/>
            </p14:xfrm>
          </p:contentPart>
        </mc:Choice>
        <mc:Fallback xmlns="">
          <p:pic>
            <p:nvPicPr>
              <p:cNvPr id="74" name="Ink 7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09428" y="6753256"/>
                <a:ext cx="2772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8" name="Ink 97"/>
              <p14:cNvContentPartPr/>
              <p14:nvPr/>
            </p14:nvContentPartPr>
            <p14:xfrm>
              <a:off x="4023548" y="5936776"/>
              <a:ext cx="54000" cy="16056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017428" y="5930656"/>
                <a:ext cx="6732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25" name="Ink 124"/>
              <p14:cNvContentPartPr/>
              <p14:nvPr/>
            </p14:nvContentPartPr>
            <p14:xfrm>
              <a:off x="6416468" y="4681456"/>
              <a:ext cx="1634040" cy="69120"/>
            </p14:xfrm>
          </p:contentPart>
        </mc:Choice>
        <mc:Fallback xmlns="">
          <p:pic>
            <p:nvPicPr>
              <p:cNvPr id="125" name="Ink 12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409268" y="4671016"/>
                <a:ext cx="165852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29" name="Ink 128"/>
              <p14:cNvContentPartPr/>
              <p14:nvPr/>
            </p14:nvContentPartPr>
            <p14:xfrm>
              <a:off x="5501348" y="4481656"/>
              <a:ext cx="869040" cy="1980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92348" y="4469776"/>
                <a:ext cx="8967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36" name="Ink 135"/>
              <p14:cNvContentPartPr/>
              <p14:nvPr/>
            </p14:nvContentPartPr>
            <p14:xfrm>
              <a:off x="6040268" y="5499376"/>
              <a:ext cx="874080" cy="18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28748" y="5493616"/>
                <a:ext cx="89820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64" name="Ink 163"/>
              <p14:cNvContentPartPr/>
              <p14:nvPr/>
            </p14:nvContentPartPr>
            <p14:xfrm>
              <a:off x="2765348" y="1811176"/>
              <a:ext cx="1229040" cy="4618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52748" y="1799296"/>
                <a:ext cx="1257120" cy="48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19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777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30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8243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3498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7606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8083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2063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1831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347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3474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/>
          <p:cNvSpPr/>
          <p:nvPr/>
        </p:nvSpPr>
        <p:spPr>
          <a:xfrm>
            <a:off x="161384" y="1410336"/>
            <a:ext cx="105857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Find </a:t>
            </a:r>
            <a:r>
              <a:rPr lang="en-US" dirty="0"/>
              <a:t>compound interest on </a:t>
            </a:r>
            <a:r>
              <a:rPr lang="en-US" dirty="0" err="1"/>
              <a:t>Rs</a:t>
            </a:r>
            <a:r>
              <a:rPr lang="en-US" dirty="0"/>
              <a:t>. 7500 at 4% per annum for 2 years, compounded annually.</a:t>
            </a:r>
          </a:p>
          <a:p>
            <a:endParaRPr lang="en-US" dirty="0"/>
          </a:p>
          <a:p>
            <a:r>
              <a:rPr lang="en-US" dirty="0"/>
              <a:t>A) 612	</a:t>
            </a:r>
            <a:r>
              <a:rPr lang="en-US" dirty="0" smtClean="0"/>
              <a:t>                      B</a:t>
            </a:r>
            <a:r>
              <a:rPr lang="en-US" dirty="0"/>
              <a:t>) </a:t>
            </a:r>
            <a:r>
              <a:rPr lang="en-US" dirty="0" smtClean="0"/>
              <a:t>712                         C</a:t>
            </a:r>
            <a:r>
              <a:rPr lang="en-US" dirty="0"/>
              <a:t>) 812	</a:t>
            </a:r>
            <a:r>
              <a:rPr lang="en-US" dirty="0" smtClean="0"/>
              <a:t>                       D</a:t>
            </a:r>
            <a:r>
              <a:rPr lang="en-US" dirty="0"/>
              <a:t>) 912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3877028" y="1719016"/>
              <a:ext cx="593280" cy="640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71268" y="1710016"/>
                <a:ext cx="61056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8" name="Ink 37"/>
              <p14:cNvContentPartPr/>
              <p14:nvPr/>
            </p14:nvContentPartPr>
            <p14:xfrm>
              <a:off x="2871548" y="2552776"/>
              <a:ext cx="1971000" cy="53568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59308" y="2544496"/>
                <a:ext cx="1988280" cy="5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" name="Ink 52"/>
              <p14:cNvContentPartPr/>
              <p14:nvPr/>
            </p14:nvContentPartPr>
            <p14:xfrm>
              <a:off x="4204988" y="2480056"/>
              <a:ext cx="1644480" cy="446040"/>
            </p14:xfrm>
          </p:contentPart>
        </mc:Choice>
        <mc:Fallback xmlns="">
          <p:pic>
            <p:nvPicPr>
              <p:cNvPr id="53" name="Ink 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99948" y="2472856"/>
                <a:ext cx="166248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6" name="Ink 55"/>
              <p14:cNvContentPartPr/>
              <p14:nvPr/>
            </p14:nvContentPartPr>
            <p14:xfrm>
              <a:off x="4215428" y="2914936"/>
              <a:ext cx="1482480" cy="8244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212188" y="2908096"/>
                <a:ext cx="1495800" cy="9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61" name="Ink 60"/>
              <p14:cNvContentPartPr/>
              <p14:nvPr/>
            </p14:nvContentPartPr>
            <p14:xfrm>
              <a:off x="5121188" y="2577256"/>
              <a:ext cx="587160" cy="293040"/>
            </p14:xfrm>
          </p:contentPart>
        </mc:Choice>
        <mc:Fallback xmlns="">
          <p:pic>
            <p:nvPicPr>
              <p:cNvPr id="61" name="Ink 6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10748" y="2568256"/>
                <a:ext cx="6094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63" name="Ink 62"/>
              <p14:cNvContentPartPr/>
              <p14:nvPr/>
            </p14:nvContentPartPr>
            <p14:xfrm>
              <a:off x="881828" y="1762576"/>
              <a:ext cx="1164960" cy="49320"/>
            </p14:xfrm>
          </p:contentPart>
        </mc:Choice>
        <mc:Fallback xmlns="">
          <p:pic>
            <p:nvPicPr>
              <p:cNvPr id="63" name="Ink 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74628" y="1758616"/>
                <a:ext cx="117828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6" name="Ink 75"/>
              <p14:cNvContentPartPr/>
              <p14:nvPr/>
            </p14:nvContentPartPr>
            <p14:xfrm>
              <a:off x="190268" y="2579056"/>
              <a:ext cx="3084480" cy="54540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5506" y="2570056"/>
                <a:ext cx="3107163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0" name="Ink 89"/>
              <p14:cNvContentPartPr/>
              <p14:nvPr/>
            </p14:nvContentPartPr>
            <p14:xfrm>
              <a:off x="5676308" y="1724776"/>
              <a:ext cx="216000" cy="43200"/>
            </p14:xfrm>
          </p:contentPart>
        </mc:Choice>
        <mc:Fallback xmlns="">
          <p:pic>
            <p:nvPicPr>
              <p:cNvPr id="90" name="Ink 8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62268" y="1709296"/>
                <a:ext cx="24768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6" name="Ink 125"/>
              <p14:cNvContentPartPr/>
              <p14:nvPr/>
            </p14:nvContentPartPr>
            <p14:xfrm>
              <a:off x="129068" y="3619456"/>
              <a:ext cx="3361680" cy="791640"/>
            </p14:xfrm>
          </p:contentPart>
        </mc:Choice>
        <mc:Fallback xmlns="">
          <p:pic>
            <p:nvPicPr>
              <p:cNvPr id="126" name="Ink 12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4308" y="3606496"/>
                <a:ext cx="3389400" cy="81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7" name="Ink 126"/>
              <p14:cNvContentPartPr/>
              <p14:nvPr/>
            </p14:nvContentPartPr>
            <p14:xfrm>
              <a:off x="1845188" y="4264936"/>
              <a:ext cx="784080" cy="403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834028" y="4252336"/>
                <a:ext cx="80784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3" name="Ink 132"/>
              <p14:cNvContentPartPr/>
              <p14:nvPr/>
            </p14:nvContentPartPr>
            <p14:xfrm>
              <a:off x="3702428" y="4561576"/>
              <a:ext cx="574920" cy="51840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690908" y="4550776"/>
                <a:ext cx="60120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36" name="Ink 135"/>
              <p14:cNvContentPartPr/>
              <p14:nvPr/>
            </p14:nvContentPartPr>
            <p14:xfrm>
              <a:off x="1971908" y="4564456"/>
              <a:ext cx="606600" cy="27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961468" y="4551856"/>
                <a:ext cx="62964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0" name="Ink 149"/>
              <p14:cNvContentPartPr/>
              <p14:nvPr/>
            </p14:nvContentPartPr>
            <p14:xfrm>
              <a:off x="2046788" y="4455376"/>
              <a:ext cx="498960" cy="35388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35988" y="4441336"/>
                <a:ext cx="52056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2" name="Ink 151"/>
              <p14:cNvContentPartPr/>
              <p14:nvPr/>
            </p14:nvContentPartPr>
            <p14:xfrm>
              <a:off x="934748" y="5146216"/>
              <a:ext cx="4074480" cy="151416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19628" y="5135056"/>
                <a:ext cx="4105080" cy="153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7" name="Ink 156"/>
              <p14:cNvContentPartPr/>
              <p14:nvPr/>
            </p14:nvContentPartPr>
            <p14:xfrm>
              <a:off x="2968748" y="4107256"/>
              <a:ext cx="1272600" cy="54432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957228" y="4093945"/>
                <a:ext cx="1293840" cy="57238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3" name="Ink 162"/>
              <p14:cNvContentPartPr/>
              <p14:nvPr/>
            </p14:nvContentPartPr>
            <p14:xfrm>
              <a:off x="2311748" y="5574256"/>
              <a:ext cx="1503720" cy="32040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303108" y="5563096"/>
                <a:ext cx="15278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7" name="Ink 166"/>
              <p14:cNvContentPartPr/>
              <p14:nvPr/>
            </p14:nvContentPartPr>
            <p14:xfrm>
              <a:off x="3779108" y="5875216"/>
              <a:ext cx="25200" cy="1227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767588" y="5866216"/>
                <a:ext cx="4572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8" name="Ink 167"/>
              <p14:cNvContentPartPr/>
              <p14:nvPr/>
            </p14:nvContentPartPr>
            <p14:xfrm>
              <a:off x="2301308" y="5973856"/>
              <a:ext cx="1486080" cy="8316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91228" y="5965936"/>
                <a:ext cx="150984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0" name="Ink 199"/>
              <p14:cNvContentPartPr/>
              <p14:nvPr/>
            </p14:nvContentPartPr>
            <p14:xfrm>
              <a:off x="4458428" y="6294976"/>
              <a:ext cx="737280" cy="4050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51588" y="6282736"/>
                <a:ext cx="76248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01" name="Ink 200"/>
              <p14:cNvContentPartPr/>
              <p14:nvPr/>
            </p14:nvContentPartPr>
            <p14:xfrm>
              <a:off x="4399388" y="6701416"/>
              <a:ext cx="716760" cy="8784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88948" y="6689176"/>
                <a:ext cx="73872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03" name="Ink 202"/>
              <p14:cNvContentPartPr/>
              <p14:nvPr/>
            </p14:nvContentPartPr>
            <p14:xfrm>
              <a:off x="198188" y="1806856"/>
              <a:ext cx="1157040" cy="46620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82708" y="1785256"/>
                <a:ext cx="119376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04" name="Ink 203"/>
              <p14:cNvContentPartPr/>
              <p14:nvPr/>
            </p14:nvContentPartPr>
            <p14:xfrm>
              <a:off x="5165468" y="6146656"/>
              <a:ext cx="190800" cy="53928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58988" y="6130096"/>
                <a:ext cx="209520" cy="56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172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3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2373341" y="2952587"/>
              <a:ext cx="6840" cy="612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6861" y="2947187"/>
                <a:ext cx="1872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2" name="Ink 21"/>
              <p14:cNvContentPartPr/>
              <p14:nvPr/>
            </p14:nvContentPartPr>
            <p14:xfrm>
              <a:off x="5500661" y="3968147"/>
              <a:ext cx="6480" cy="648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94541" y="3962747"/>
                <a:ext cx="21240" cy="2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250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0442" y="1457348"/>
            <a:ext cx="11316911" cy="1080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Reena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took a loan of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1200 with simple interest for as many years as the rate of Interest. If she paid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432 as interest at the end of the loan period, what was the rate of interest?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3.6	                B) 6                 C ) 18	                 D) cannot be determined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4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25448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2313" y="1566452"/>
            <a:ext cx="11216640" cy="75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2000" dirty="0" smtClea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simple interest at y% for 'y' years will be </a:t>
            </a:r>
            <a:r>
              <a:rPr lang="en-US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y on a sum. Find the principal amount.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A) 100/y	                           B) 100 x y                          C) 100y2	                      D) 100 ÷ y2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AA475860-2D71-47D5-A52B-B939ABFFAEA8}"/>
              </a:ext>
            </a:extLst>
          </p:cNvPr>
          <p:cNvGrpSpPr/>
          <p:nvPr/>
        </p:nvGrpSpPr>
        <p:grpSpPr>
          <a:xfrm>
            <a:off x="0" y="439727"/>
            <a:ext cx="6696270" cy="854530"/>
            <a:chOff x="-9783" y="2321330"/>
            <a:chExt cx="7063273" cy="1913178"/>
          </a:xfrm>
        </p:grpSpPr>
        <p:sp>
          <p:nvSpPr>
            <p:cNvPr id="7" name="Arrow: Pentagon 2">
              <a:extLst>
                <a:ext uri="{FF2B5EF4-FFF2-40B4-BE49-F238E27FC236}">
                  <a16:creationId xmlns="" xmlns:a16="http://schemas.microsoft.com/office/drawing/2014/main" id="{BFFD5633-1CB0-4900-A74B-BF5893B7A40C}"/>
                </a:ext>
              </a:extLst>
            </p:cNvPr>
            <p:cNvSpPr/>
            <p:nvPr/>
          </p:nvSpPr>
          <p:spPr>
            <a:xfrm>
              <a:off x="-9783" y="2321330"/>
              <a:ext cx="7063273" cy="1913178"/>
            </a:xfrm>
            <a:prstGeom prst="homePlate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TextBox 7">
              <a:extLst>
                <a:ext uri="{FF2B5EF4-FFF2-40B4-BE49-F238E27FC236}">
                  <a16:creationId xmlns="" xmlns:a16="http://schemas.microsoft.com/office/drawing/2014/main" id="{09D905C9-D73C-41F9-B2E5-7D0A4E0262D7}"/>
                </a:ext>
              </a:extLst>
            </p:cNvPr>
            <p:cNvSpPr txBox="1"/>
            <p:nvPr/>
          </p:nvSpPr>
          <p:spPr>
            <a:xfrm>
              <a:off x="91610" y="2611955"/>
              <a:ext cx="6253150" cy="144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smtClean="0">
                  <a:solidFill>
                    <a:schemeClr val="bg1"/>
                  </a:solidFill>
                </a:rPr>
                <a:t>Simple &amp; Compound Interest </a:t>
              </a:r>
              <a:endParaRPr lang="en-US" sz="3600" b="1" dirty="0">
                <a:solidFill>
                  <a:schemeClr val="bg1"/>
                </a:solidFill>
              </a:endParaRPr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659224" y="1907533"/>
              <a:ext cx="360" cy="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5264" y="1907533"/>
                <a:ext cx="8280" cy="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720866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7974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623348" y="383776"/>
              <a:ext cx="6747120" cy="479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0748" y="371536"/>
                <a:ext cx="676800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8" name="Ink 47"/>
              <p14:cNvContentPartPr/>
              <p14:nvPr/>
            </p14:nvContentPartPr>
            <p14:xfrm>
              <a:off x="4031828" y="1332376"/>
              <a:ext cx="2545920" cy="56628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27508" y="1323736"/>
                <a:ext cx="2561040" cy="5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8" name="Ink 137"/>
              <p14:cNvContentPartPr/>
              <p14:nvPr/>
            </p14:nvContentPartPr>
            <p14:xfrm>
              <a:off x="4690268" y="1903696"/>
              <a:ext cx="610560" cy="61992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78388" y="1894696"/>
                <a:ext cx="631440" cy="64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6" name="Ink 145"/>
              <p14:cNvContentPartPr/>
              <p14:nvPr/>
            </p14:nvContentPartPr>
            <p14:xfrm>
              <a:off x="4048748" y="3286096"/>
              <a:ext cx="0" cy="720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0" name="Ink 149"/>
              <p14:cNvContentPartPr/>
              <p14:nvPr/>
            </p14:nvContentPartPr>
            <p14:xfrm>
              <a:off x="4418828" y="2405536"/>
              <a:ext cx="391680" cy="36036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407668" y="2396536"/>
                <a:ext cx="41400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2" name="Ink 151"/>
              <p14:cNvContentPartPr/>
              <p14:nvPr/>
            </p14:nvContentPartPr>
            <p14:xfrm>
              <a:off x="4120388" y="2991616"/>
              <a:ext cx="672480" cy="14292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054508" y="2860216"/>
                <a:ext cx="78336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3" name="Ink 152"/>
              <p14:cNvContentPartPr/>
              <p14:nvPr/>
            </p14:nvContentPartPr>
            <p14:xfrm>
              <a:off x="5817428" y="2986936"/>
              <a:ext cx="715320" cy="788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45068" y="2849056"/>
                <a:ext cx="85896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7" name="Ink 156"/>
              <p14:cNvContentPartPr/>
              <p14:nvPr/>
            </p14:nvContentPartPr>
            <p14:xfrm>
              <a:off x="4048388" y="1384216"/>
              <a:ext cx="16920" cy="45720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37228" y="1377016"/>
                <a:ext cx="3996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4" name="Ink 173"/>
              <p14:cNvContentPartPr/>
              <p14:nvPr/>
            </p14:nvContentPartPr>
            <p14:xfrm>
              <a:off x="6223508" y="2752216"/>
              <a:ext cx="0" cy="576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0" y="0"/>
                <a:ext cx="0" cy="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4" name="Ink 183"/>
              <p14:cNvContentPartPr/>
              <p14:nvPr/>
            </p14:nvContentPartPr>
            <p14:xfrm>
              <a:off x="4516028" y="3292576"/>
              <a:ext cx="1118160" cy="46908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98028" y="3274576"/>
                <a:ext cx="115992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94" name="Ink 193"/>
              <p14:cNvContentPartPr/>
              <p14:nvPr/>
            </p14:nvContentPartPr>
            <p14:xfrm>
              <a:off x="4401908" y="1413016"/>
              <a:ext cx="2184480" cy="462600"/>
            </p14:xfrm>
          </p:contentPart>
        </mc:Choice>
        <mc:Fallback xmlns="">
          <p:pic>
            <p:nvPicPr>
              <p:cNvPr id="194" name="Ink 19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87868" y="1404016"/>
                <a:ext cx="220392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7" name="Ink 206"/>
              <p14:cNvContentPartPr/>
              <p14:nvPr/>
            </p14:nvContentPartPr>
            <p14:xfrm>
              <a:off x="5899508" y="3805936"/>
              <a:ext cx="931680" cy="10080"/>
            </p14:xfrm>
          </p:contentPart>
        </mc:Choice>
        <mc:Fallback xmlns="">
          <p:pic>
            <p:nvPicPr>
              <p:cNvPr id="207" name="Ink 20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86188" y="3787936"/>
                <a:ext cx="9662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48" name="Ink 247"/>
              <p14:cNvContentPartPr/>
              <p14:nvPr/>
            </p14:nvContentPartPr>
            <p14:xfrm>
              <a:off x="8296388" y="62656"/>
              <a:ext cx="150120" cy="406116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292428" y="57616"/>
                <a:ext cx="157320" cy="407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38" name="Ink 337"/>
              <p14:cNvContentPartPr/>
              <p14:nvPr/>
            </p14:nvContentPartPr>
            <p14:xfrm>
              <a:off x="10232108" y="3894496"/>
              <a:ext cx="785520" cy="38880"/>
            </p14:xfrm>
          </p:contentPart>
        </mc:Choice>
        <mc:Fallback xmlns="">
          <p:pic>
            <p:nvPicPr>
              <p:cNvPr id="338" name="Ink 33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224548" y="3885136"/>
                <a:ext cx="802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39" name="Ink 338"/>
              <p14:cNvContentPartPr/>
              <p14:nvPr/>
            </p14:nvContentPartPr>
            <p14:xfrm>
              <a:off x="10283948" y="3925816"/>
              <a:ext cx="719640" cy="44280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277468" y="3921856"/>
                <a:ext cx="7300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42" name="Ink 341"/>
              <p14:cNvContentPartPr/>
              <p14:nvPr/>
            </p14:nvContentPartPr>
            <p14:xfrm>
              <a:off x="4852268" y="4381936"/>
              <a:ext cx="579240" cy="340200"/>
            </p14:xfrm>
          </p:contentPart>
        </mc:Choice>
        <mc:Fallback xmlns="">
          <p:pic>
            <p:nvPicPr>
              <p:cNvPr id="342" name="Ink 34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842548" y="4372216"/>
                <a:ext cx="59544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5" name="Ink 344"/>
              <p14:cNvContentPartPr/>
              <p14:nvPr/>
            </p14:nvContentPartPr>
            <p14:xfrm>
              <a:off x="5430788" y="4313536"/>
              <a:ext cx="594720" cy="401400"/>
            </p14:xfrm>
          </p:contentPart>
        </mc:Choice>
        <mc:Fallback xmlns="">
          <p:pic>
            <p:nvPicPr>
              <p:cNvPr id="345" name="Ink 34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414948" y="4303816"/>
                <a:ext cx="62028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9" name="Ink 358"/>
              <p14:cNvContentPartPr/>
              <p14:nvPr/>
            </p14:nvContentPartPr>
            <p14:xfrm>
              <a:off x="5152868" y="5139016"/>
              <a:ext cx="1061640" cy="73440"/>
            </p14:xfrm>
          </p:contentPart>
        </mc:Choice>
        <mc:Fallback xmlns="">
          <p:pic>
            <p:nvPicPr>
              <p:cNvPr id="359" name="Ink 35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45308" y="5131456"/>
                <a:ext cx="1080360" cy="9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5" name="Ink 374"/>
              <p14:cNvContentPartPr/>
              <p14:nvPr/>
            </p14:nvContentPartPr>
            <p14:xfrm>
              <a:off x="1361348" y="5511976"/>
              <a:ext cx="631800" cy="575280"/>
            </p14:xfrm>
          </p:contentPart>
        </mc:Choice>
        <mc:Fallback xmlns="">
          <p:pic>
            <p:nvPicPr>
              <p:cNvPr id="375" name="Ink 37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341188" y="5494336"/>
                <a:ext cx="660600" cy="61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00" name="Ink 399"/>
              <p14:cNvContentPartPr/>
              <p14:nvPr/>
            </p14:nvContentPartPr>
            <p14:xfrm>
              <a:off x="5273108" y="1892536"/>
              <a:ext cx="1001520" cy="646920"/>
            </p14:xfrm>
          </p:contentPart>
        </mc:Choice>
        <mc:Fallback xmlns="">
          <p:pic>
            <p:nvPicPr>
              <p:cNvPr id="400" name="Ink 39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264108" y="1883536"/>
                <a:ext cx="1026360" cy="67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2" name="Ink 411"/>
              <p14:cNvContentPartPr/>
              <p14:nvPr/>
            </p14:nvContentPartPr>
            <p14:xfrm>
              <a:off x="4675508" y="2037976"/>
              <a:ext cx="1445760" cy="201240"/>
            </p14:xfrm>
          </p:contentPart>
        </mc:Choice>
        <mc:Fallback xmlns="">
          <p:pic>
            <p:nvPicPr>
              <p:cNvPr id="412" name="Ink 41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662908" y="2028616"/>
                <a:ext cx="146952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4" name="Ink 413"/>
              <p14:cNvContentPartPr/>
              <p14:nvPr/>
            </p14:nvContentPartPr>
            <p14:xfrm>
              <a:off x="2554388" y="2486176"/>
              <a:ext cx="4361400" cy="205128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43228" y="2482576"/>
                <a:ext cx="4376520" cy="20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16" name="Ink 415"/>
              <p14:cNvContentPartPr/>
              <p14:nvPr/>
            </p14:nvContentPartPr>
            <p14:xfrm>
              <a:off x="6582788" y="3017176"/>
              <a:ext cx="198720" cy="45108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564428" y="3002056"/>
                <a:ext cx="235440" cy="48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7" name="Ink 416"/>
              <p14:cNvContentPartPr/>
              <p14:nvPr/>
            </p14:nvContentPartPr>
            <p14:xfrm>
              <a:off x="6854588" y="3333976"/>
              <a:ext cx="51480" cy="883080"/>
            </p14:xfrm>
          </p:contentPart>
        </mc:Choice>
        <mc:Fallback xmlns="">
          <p:pic>
            <p:nvPicPr>
              <p:cNvPr id="417" name="Ink 41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847028" y="3331456"/>
                <a:ext cx="65520" cy="89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34" name="Ink 433"/>
              <p14:cNvContentPartPr/>
              <p14:nvPr/>
            </p14:nvContentPartPr>
            <p14:xfrm>
              <a:off x="7057988" y="6103456"/>
              <a:ext cx="683280" cy="30960"/>
            </p14:xfrm>
          </p:contentPart>
        </mc:Choice>
        <mc:Fallback xmlns="">
          <p:pic>
            <p:nvPicPr>
              <p:cNvPr id="434" name="Ink 43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048268" y="6094096"/>
                <a:ext cx="70200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35" name="Ink 434"/>
              <p14:cNvContentPartPr/>
              <p14:nvPr/>
            </p14:nvContentPartPr>
            <p14:xfrm>
              <a:off x="7090748" y="6113536"/>
              <a:ext cx="689760" cy="43920"/>
            </p14:xfrm>
          </p:contentPart>
        </mc:Choice>
        <mc:Fallback xmlns="">
          <p:pic>
            <p:nvPicPr>
              <p:cNvPr id="435" name="Ink 43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82108" y="6102016"/>
                <a:ext cx="7056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38" name="Ink 437"/>
              <p14:cNvContentPartPr/>
              <p14:nvPr/>
            </p14:nvContentPartPr>
            <p14:xfrm>
              <a:off x="5061788" y="4757776"/>
              <a:ext cx="4900320" cy="1542240"/>
            </p14:xfrm>
          </p:contentPart>
        </mc:Choice>
        <mc:Fallback xmlns="">
          <p:pic>
            <p:nvPicPr>
              <p:cNvPr id="438" name="Ink 437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49548" y="4748776"/>
                <a:ext cx="4922280" cy="156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39" name="Ink 438"/>
              <p14:cNvContentPartPr/>
              <p14:nvPr/>
            </p14:nvContentPartPr>
            <p14:xfrm>
              <a:off x="1991348" y="5792776"/>
              <a:ext cx="2630160" cy="480960"/>
            </p14:xfrm>
          </p:contentPart>
        </mc:Choice>
        <mc:Fallback xmlns="">
          <p:pic>
            <p:nvPicPr>
              <p:cNvPr id="439" name="Ink 438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78028" y="5782696"/>
                <a:ext cx="2660400" cy="5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69" name="Ink 468"/>
              <p14:cNvContentPartPr/>
              <p14:nvPr/>
            </p14:nvContentPartPr>
            <p14:xfrm>
              <a:off x="8714348" y="350656"/>
              <a:ext cx="1393920" cy="456120"/>
            </p14:xfrm>
          </p:contentPart>
        </mc:Choice>
        <mc:Fallback xmlns="">
          <p:pic>
            <p:nvPicPr>
              <p:cNvPr id="469" name="Ink 468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702108" y="341296"/>
                <a:ext cx="141660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65" name="Ink 464"/>
              <p14:cNvContentPartPr/>
              <p14:nvPr/>
            </p14:nvContentPartPr>
            <p14:xfrm>
              <a:off x="8721188" y="1080736"/>
              <a:ext cx="3119400" cy="2759400"/>
            </p14:xfrm>
          </p:contentPart>
        </mc:Choice>
        <mc:Fallback xmlns="">
          <p:pic>
            <p:nvPicPr>
              <p:cNvPr id="465" name="Ink 46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711468" y="1076056"/>
                <a:ext cx="3137400" cy="276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91922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23348" y="443176"/>
              <a:ext cx="144720" cy="234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0748" y="432016"/>
                <a:ext cx="1699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4240628" y="1438216"/>
              <a:ext cx="2473200" cy="5842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30908" y="1423456"/>
                <a:ext cx="2497320" cy="61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/>
              <p14:cNvContentPartPr/>
              <p14:nvPr/>
            </p14:nvContentPartPr>
            <p14:xfrm>
              <a:off x="4701068" y="1911976"/>
              <a:ext cx="1426680" cy="5418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80908" y="1896856"/>
                <a:ext cx="1463760" cy="57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6" name="Ink 95"/>
              <p14:cNvContentPartPr/>
              <p14:nvPr/>
            </p14:nvContentPartPr>
            <p14:xfrm>
              <a:off x="874988" y="432376"/>
              <a:ext cx="2931840" cy="3549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64188" y="423016"/>
                <a:ext cx="29502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7" name="Ink 96"/>
              <p14:cNvContentPartPr/>
              <p14:nvPr/>
            </p14:nvContentPartPr>
            <p14:xfrm>
              <a:off x="3959108" y="383776"/>
              <a:ext cx="2091600" cy="3078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50828" y="371536"/>
                <a:ext cx="211176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8" name="Ink 97"/>
              <p14:cNvContentPartPr/>
              <p14:nvPr/>
            </p14:nvContentPartPr>
            <p14:xfrm>
              <a:off x="6192908" y="412216"/>
              <a:ext cx="1177560" cy="45108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83188" y="400336"/>
                <a:ext cx="119556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9" name="Ink 108"/>
              <p14:cNvContentPartPr/>
              <p14:nvPr/>
            </p14:nvContentPartPr>
            <p14:xfrm>
              <a:off x="5339348" y="2451256"/>
              <a:ext cx="56160" cy="1488960"/>
            </p14:xfrm>
          </p:contentPart>
        </mc:Choice>
        <mc:Fallback xmlns="">
          <p:pic>
            <p:nvPicPr>
              <p:cNvPr id="109" name="Ink 10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33228" y="2443336"/>
                <a:ext cx="69120" cy="15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6" name="Ink 115"/>
              <p14:cNvContentPartPr/>
              <p14:nvPr/>
            </p14:nvContentPartPr>
            <p14:xfrm>
              <a:off x="5990228" y="2050216"/>
              <a:ext cx="416880" cy="23436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77268" y="2040856"/>
                <a:ext cx="44388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0" name="Ink 129"/>
              <p14:cNvContentPartPr/>
              <p14:nvPr/>
            </p14:nvContentPartPr>
            <p14:xfrm>
              <a:off x="4527908" y="1666456"/>
              <a:ext cx="1466280" cy="63720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16748" y="1655656"/>
                <a:ext cx="1485360" cy="66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1" name="Ink 130"/>
              <p14:cNvContentPartPr/>
              <p14:nvPr/>
            </p14:nvContentPartPr>
            <p14:xfrm>
              <a:off x="4252148" y="3229936"/>
              <a:ext cx="755280" cy="182160"/>
            </p14:xfrm>
          </p:contentPart>
        </mc:Choice>
        <mc:Fallback xmlns="">
          <p:pic>
            <p:nvPicPr>
              <p:cNvPr id="131" name="Ink 13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167188" y="3042736"/>
                <a:ext cx="932760" cy="55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4" name="Ink 133"/>
              <p14:cNvContentPartPr/>
              <p14:nvPr/>
            </p14:nvContentPartPr>
            <p14:xfrm>
              <a:off x="4923548" y="3443056"/>
              <a:ext cx="864720" cy="27396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911308" y="3430816"/>
                <a:ext cx="892800" cy="30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6" name="Ink 145"/>
              <p14:cNvContentPartPr/>
              <p14:nvPr/>
            </p14:nvContentPartPr>
            <p14:xfrm>
              <a:off x="4123628" y="2401576"/>
              <a:ext cx="637920" cy="50976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98788" y="2382136"/>
                <a:ext cx="68904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9" name="Ink 148"/>
              <p14:cNvContentPartPr/>
              <p14:nvPr/>
            </p14:nvContentPartPr>
            <p14:xfrm>
              <a:off x="7833068" y="2694256"/>
              <a:ext cx="4091040" cy="6807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21548" y="2677336"/>
                <a:ext cx="4114800" cy="70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3806468" y="3700096"/>
              <a:ext cx="1626120" cy="4716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90628" y="3684976"/>
                <a:ext cx="166824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9" name="Ink 158"/>
              <p14:cNvContentPartPr/>
              <p14:nvPr/>
            </p14:nvContentPartPr>
            <p14:xfrm>
              <a:off x="4099868" y="4095736"/>
              <a:ext cx="824760" cy="273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83308" y="4076296"/>
                <a:ext cx="86040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2" name="Ink 161"/>
              <p14:cNvContentPartPr/>
              <p14:nvPr/>
            </p14:nvContentPartPr>
            <p14:xfrm>
              <a:off x="4104908" y="4147216"/>
              <a:ext cx="709920" cy="439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089788" y="4132456"/>
                <a:ext cx="73728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4" name="Ink 163"/>
              <p14:cNvContentPartPr/>
              <p14:nvPr/>
            </p14:nvContentPartPr>
            <p14:xfrm>
              <a:off x="6084548" y="2358016"/>
              <a:ext cx="707760" cy="53568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058628" y="2332816"/>
                <a:ext cx="759960" cy="58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5" name="Ink 164"/>
              <p14:cNvContentPartPr/>
              <p14:nvPr/>
            </p14:nvContentPartPr>
            <p14:xfrm>
              <a:off x="6160148" y="2531176"/>
              <a:ext cx="524160" cy="2343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148268" y="2516056"/>
                <a:ext cx="54288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66" name="Ink 165"/>
              <p14:cNvContentPartPr/>
              <p14:nvPr/>
            </p14:nvContentPartPr>
            <p14:xfrm>
              <a:off x="4252868" y="2547736"/>
              <a:ext cx="261360" cy="1990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38108" y="2534056"/>
                <a:ext cx="2894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67" name="Ink 166"/>
              <p14:cNvContentPartPr/>
              <p14:nvPr/>
            </p14:nvContentPartPr>
            <p14:xfrm>
              <a:off x="5884028" y="3084856"/>
              <a:ext cx="943200" cy="22032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826428" y="2984416"/>
                <a:ext cx="1071000" cy="44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68" name="Ink 167"/>
              <p14:cNvContentPartPr/>
              <p14:nvPr/>
            </p14:nvContentPartPr>
            <p14:xfrm>
              <a:off x="5981228" y="3458536"/>
              <a:ext cx="718920" cy="16812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18228" y="3335056"/>
                <a:ext cx="84888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70" name="Ink 169"/>
              <p14:cNvContentPartPr/>
              <p14:nvPr/>
            </p14:nvContentPartPr>
            <p14:xfrm>
              <a:off x="7015508" y="2754736"/>
              <a:ext cx="612360" cy="75564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004708" y="2743576"/>
                <a:ext cx="635040" cy="78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13" name="Ink 212"/>
              <p14:cNvContentPartPr/>
              <p14:nvPr/>
            </p14:nvContentPartPr>
            <p14:xfrm>
              <a:off x="9920708" y="3303376"/>
              <a:ext cx="698400" cy="3096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908468" y="3288256"/>
                <a:ext cx="72504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14" name="Ink 213"/>
              <p14:cNvContentPartPr/>
              <p14:nvPr/>
            </p14:nvContentPartPr>
            <p14:xfrm>
              <a:off x="9923228" y="3289696"/>
              <a:ext cx="729720" cy="586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911348" y="3282496"/>
                <a:ext cx="75636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19" name="Ink 218"/>
              <p14:cNvContentPartPr/>
              <p14:nvPr/>
            </p14:nvContentPartPr>
            <p14:xfrm>
              <a:off x="4162868" y="2949136"/>
              <a:ext cx="2687760" cy="106308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152068" y="2937256"/>
                <a:ext cx="2710440" cy="10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21" name="Ink 220"/>
              <p14:cNvContentPartPr/>
              <p14:nvPr/>
            </p14:nvContentPartPr>
            <p14:xfrm>
              <a:off x="8203148" y="3367456"/>
              <a:ext cx="509040" cy="3672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191628" y="3349456"/>
                <a:ext cx="5324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" name="Ink 1"/>
              <p14:cNvContentPartPr/>
              <p14:nvPr/>
            </p14:nvContentPartPr>
            <p14:xfrm>
              <a:off x="4434668" y="4176376"/>
              <a:ext cx="0" cy="7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0" y="0"/>
                <a:ext cx="0" cy="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" name="Ink 5"/>
              <p14:cNvContentPartPr/>
              <p14:nvPr/>
            </p14:nvContentPartPr>
            <p14:xfrm>
              <a:off x="5610068" y="3336496"/>
              <a:ext cx="1522440" cy="1407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02148" y="3330376"/>
                <a:ext cx="1539720" cy="14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4" name="Ink 13"/>
              <p14:cNvContentPartPr/>
              <p14:nvPr/>
            </p14:nvContentPartPr>
            <p14:xfrm>
              <a:off x="5938748" y="4278256"/>
              <a:ext cx="1020960" cy="658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926868" y="4267816"/>
                <a:ext cx="1042560" cy="8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7" name="Ink 16"/>
              <p14:cNvContentPartPr/>
              <p14:nvPr/>
            </p14:nvContentPartPr>
            <p14:xfrm>
              <a:off x="5958908" y="4287976"/>
              <a:ext cx="853200" cy="1418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950628" y="4284016"/>
                <a:ext cx="86976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4" name="Ink 23"/>
              <p14:cNvContentPartPr/>
              <p14:nvPr/>
            </p14:nvContentPartPr>
            <p14:xfrm>
              <a:off x="6041348" y="4789096"/>
              <a:ext cx="1059120" cy="11376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030548" y="4772176"/>
                <a:ext cx="108216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5" name="Ink 24"/>
              <p14:cNvContentPartPr/>
              <p14:nvPr/>
            </p14:nvContentPartPr>
            <p14:xfrm>
              <a:off x="6046388" y="4767496"/>
              <a:ext cx="824400" cy="9648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035948" y="4754896"/>
                <a:ext cx="84636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32" name="Ink 31"/>
              <p14:cNvContentPartPr/>
              <p14:nvPr/>
            </p14:nvContentPartPr>
            <p14:xfrm>
              <a:off x="6790868" y="2700736"/>
              <a:ext cx="180360" cy="21600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779708" y="2687416"/>
                <a:ext cx="19548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6" name="Ink 45"/>
              <p14:cNvContentPartPr/>
              <p14:nvPr/>
            </p14:nvContentPartPr>
            <p14:xfrm>
              <a:off x="9589508" y="3012136"/>
              <a:ext cx="1310760" cy="4730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583388" y="3002776"/>
                <a:ext cx="132552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4" name="Ink 53"/>
              <p14:cNvContentPartPr/>
              <p14:nvPr/>
            </p14:nvContentPartPr>
            <p14:xfrm>
              <a:off x="3719708" y="2966056"/>
              <a:ext cx="3427920" cy="51588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711788" y="2955976"/>
                <a:ext cx="344412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7" name="Ink 66"/>
              <p14:cNvContentPartPr/>
              <p14:nvPr/>
            </p14:nvContentPartPr>
            <p14:xfrm>
              <a:off x="302948" y="2578336"/>
              <a:ext cx="5184000" cy="2739960"/>
            </p14:xfrm>
          </p:contentPart>
        </mc:Choice>
        <mc:Fallback xmlns="">
          <p:pic>
            <p:nvPicPr>
              <p:cNvPr id="67" name="Ink 66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87108" y="2567176"/>
                <a:ext cx="5209560" cy="27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0" name="Ink 79"/>
              <p14:cNvContentPartPr/>
              <p14:nvPr/>
            </p14:nvContentPartPr>
            <p14:xfrm>
              <a:off x="8915948" y="194056"/>
              <a:ext cx="3177360" cy="39456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905508" y="182547"/>
                <a:ext cx="3205440" cy="4211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9" name="Ink 118"/>
              <p14:cNvContentPartPr/>
              <p14:nvPr/>
            </p14:nvContentPartPr>
            <p14:xfrm>
              <a:off x="1963628" y="4143976"/>
              <a:ext cx="636840" cy="28080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947788" y="4125256"/>
                <a:ext cx="67140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0" name="Ink 119"/>
              <p14:cNvContentPartPr/>
              <p14:nvPr/>
            </p14:nvContentPartPr>
            <p14:xfrm>
              <a:off x="1980908" y="4131376"/>
              <a:ext cx="776160" cy="374040"/>
            </p14:xfrm>
          </p:contentPart>
        </mc:Choice>
        <mc:Fallback xmlns="">
          <p:pic>
            <p:nvPicPr>
              <p:cNvPr id="120" name="Ink 119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63988" y="4123456"/>
                <a:ext cx="81000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7" name="Ink 126"/>
              <p14:cNvContentPartPr/>
              <p14:nvPr/>
            </p14:nvContentPartPr>
            <p14:xfrm>
              <a:off x="6787628" y="2638456"/>
              <a:ext cx="759960" cy="2412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777548" y="2627656"/>
                <a:ext cx="78336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8" name="Ink 127"/>
              <p14:cNvContentPartPr/>
              <p14:nvPr/>
            </p14:nvContentPartPr>
            <p14:xfrm>
              <a:off x="7366508" y="2568616"/>
              <a:ext cx="224640" cy="164160"/>
            </p14:xfrm>
          </p:contentPart>
        </mc:Choice>
        <mc:Fallback xmlns="">
          <p:pic>
            <p:nvPicPr>
              <p:cNvPr id="128" name="Ink 127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362548" y="2557816"/>
                <a:ext cx="240480" cy="178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5612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240628" y="1438216"/>
              <a:ext cx="2473200" cy="540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30908" y="1423456"/>
                <a:ext cx="2497320" cy="5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623348" y="383776"/>
              <a:ext cx="6747120" cy="4795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0748" y="371536"/>
                <a:ext cx="676800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2871908" y="2125816"/>
              <a:ext cx="929880" cy="6660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61108" y="2111776"/>
                <a:ext cx="953280" cy="69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8" name="Ink 27"/>
              <p14:cNvContentPartPr/>
              <p14:nvPr/>
            </p14:nvContentPartPr>
            <p14:xfrm>
              <a:off x="3207428" y="1994776"/>
              <a:ext cx="1924920" cy="4917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98788" y="1985776"/>
                <a:ext cx="1942560" cy="5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3" name="Ink 42"/>
              <p14:cNvContentPartPr/>
              <p14:nvPr/>
            </p14:nvContentPartPr>
            <p14:xfrm>
              <a:off x="4978628" y="1927456"/>
              <a:ext cx="2379005" cy="4957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71428" y="1920256"/>
                <a:ext cx="2391606" cy="5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7" name="Ink 76"/>
              <p14:cNvContentPartPr/>
              <p14:nvPr/>
            </p14:nvContentPartPr>
            <p14:xfrm>
              <a:off x="2204468" y="2759056"/>
              <a:ext cx="6527520" cy="78696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89348" y="2750056"/>
                <a:ext cx="6554520" cy="80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0" name="Ink 79"/>
              <p14:cNvContentPartPr/>
              <p14:nvPr/>
            </p14:nvContentPartPr>
            <p14:xfrm>
              <a:off x="8460908" y="3060016"/>
              <a:ext cx="658800" cy="424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49028" y="3053896"/>
                <a:ext cx="6858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3" name="Ink 142"/>
              <p14:cNvContentPartPr/>
              <p14:nvPr/>
            </p14:nvContentPartPr>
            <p14:xfrm>
              <a:off x="5160944" y="60136"/>
              <a:ext cx="7163249" cy="331416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152304" y="49696"/>
                <a:ext cx="7178369" cy="33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8" name="Ink 167"/>
              <p14:cNvContentPartPr/>
              <p14:nvPr/>
            </p14:nvContentPartPr>
            <p14:xfrm>
              <a:off x="8864984" y="18376"/>
              <a:ext cx="116280" cy="197028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841224" y="3616"/>
                <a:ext cx="150840" cy="20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0" name="Ink 169"/>
              <p14:cNvContentPartPr/>
              <p14:nvPr/>
            </p14:nvContentPartPr>
            <p14:xfrm>
              <a:off x="8915024" y="1923136"/>
              <a:ext cx="3241800" cy="666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898464" y="1904416"/>
                <a:ext cx="328392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3" name="Ink 172"/>
              <p14:cNvContentPartPr/>
              <p14:nvPr/>
            </p14:nvContentPartPr>
            <p14:xfrm>
              <a:off x="2358282" y="1921696"/>
              <a:ext cx="783626" cy="3114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346763" y="1912336"/>
                <a:ext cx="807383" cy="32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93" name="Ink 192"/>
              <p14:cNvContentPartPr/>
              <p14:nvPr/>
            </p14:nvContentPartPr>
            <p14:xfrm>
              <a:off x="2647784" y="4175656"/>
              <a:ext cx="0" cy="3096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3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62" name="Ink 261"/>
              <p14:cNvContentPartPr/>
              <p14:nvPr/>
            </p14:nvContentPartPr>
            <p14:xfrm>
              <a:off x="3323864" y="3097456"/>
              <a:ext cx="4068720" cy="27756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317384" y="3090256"/>
                <a:ext cx="408924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2" name="Ink 281"/>
              <p14:cNvContentPartPr/>
              <p14:nvPr/>
            </p14:nvContentPartPr>
            <p14:xfrm>
              <a:off x="5737304" y="3106096"/>
              <a:ext cx="1965240" cy="1011240"/>
            </p14:xfrm>
          </p:contentPart>
        </mc:Choice>
        <mc:Fallback xmlns="">
          <p:pic>
            <p:nvPicPr>
              <p:cNvPr id="282" name="Ink 28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724344" y="3093136"/>
                <a:ext cx="1993680" cy="10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00" name="Ink 299"/>
              <p14:cNvContentPartPr/>
              <p14:nvPr/>
            </p14:nvContentPartPr>
            <p14:xfrm>
              <a:off x="5466224" y="3811336"/>
              <a:ext cx="2259360" cy="885240"/>
            </p14:xfrm>
          </p:contentPart>
        </mc:Choice>
        <mc:Fallback xmlns="">
          <p:pic>
            <p:nvPicPr>
              <p:cNvPr id="300" name="Ink 29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454704" y="3799816"/>
                <a:ext cx="2289240" cy="91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4" name="Ink 303"/>
              <p14:cNvContentPartPr/>
              <p14:nvPr/>
            </p14:nvContentPartPr>
            <p14:xfrm>
              <a:off x="6896504" y="4212016"/>
              <a:ext cx="0" cy="14760"/>
            </p14:xfrm>
          </p:contentPart>
        </mc:Choice>
        <mc:Fallback xmlns="">
          <p:pic>
            <p:nvPicPr>
              <p:cNvPr id="304" name="Ink 30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0" y="0"/>
                <a:ext cx="0" cy="1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4" name="Ink 343"/>
              <p14:cNvContentPartPr/>
              <p14:nvPr/>
            </p14:nvContentPartPr>
            <p14:xfrm>
              <a:off x="4715984" y="1178296"/>
              <a:ext cx="1755360" cy="722160"/>
            </p14:xfrm>
          </p:contentPart>
        </mc:Choice>
        <mc:Fallback xmlns="">
          <p:pic>
            <p:nvPicPr>
              <p:cNvPr id="344" name="Ink 34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705184" y="1170376"/>
                <a:ext cx="1779120" cy="73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8" name="Ink 347"/>
              <p14:cNvContentPartPr/>
              <p14:nvPr/>
            </p14:nvContentPartPr>
            <p14:xfrm>
              <a:off x="2710784" y="2988736"/>
              <a:ext cx="558720" cy="277920"/>
            </p14:xfrm>
          </p:contentPart>
        </mc:Choice>
        <mc:Fallback xmlns="">
          <p:pic>
            <p:nvPicPr>
              <p:cNvPr id="348" name="Ink 34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641304" y="2844736"/>
                <a:ext cx="700560" cy="56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49" name="Ink 348"/>
              <p14:cNvContentPartPr/>
              <p14:nvPr/>
            </p14:nvContentPartPr>
            <p14:xfrm>
              <a:off x="4150424" y="3137776"/>
              <a:ext cx="545040" cy="205560"/>
            </p14:xfrm>
          </p:contentPart>
        </mc:Choice>
        <mc:Fallback xmlns="">
          <p:pic>
            <p:nvPicPr>
              <p:cNvPr id="349" name="Ink 348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089584" y="2984056"/>
                <a:ext cx="685440" cy="51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51" name="Ink 350"/>
              <p14:cNvContentPartPr/>
              <p14:nvPr/>
            </p14:nvContentPartPr>
            <p14:xfrm>
              <a:off x="5151224" y="2925376"/>
              <a:ext cx="654480" cy="181800"/>
            </p14:xfrm>
          </p:contentPart>
        </mc:Choice>
        <mc:Fallback xmlns="">
          <p:pic>
            <p:nvPicPr>
              <p:cNvPr id="351" name="Ink 35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80664" y="2783896"/>
                <a:ext cx="79452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52" name="Ink 351"/>
              <p14:cNvContentPartPr/>
              <p14:nvPr/>
            </p14:nvContentPartPr>
            <p14:xfrm>
              <a:off x="7777064" y="4014736"/>
              <a:ext cx="736920" cy="231120"/>
            </p14:xfrm>
          </p:contentPart>
        </mc:Choice>
        <mc:Fallback xmlns="">
          <p:pic>
            <p:nvPicPr>
              <p:cNvPr id="352" name="Ink 351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21624" y="3909256"/>
                <a:ext cx="85428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53" name="Ink 352"/>
              <p14:cNvContentPartPr/>
              <p14:nvPr/>
            </p14:nvContentPartPr>
            <p14:xfrm>
              <a:off x="7834304" y="3615496"/>
              <a:ext cx="511920" cy="136440"/>
            </p14:xfrm>
          </p:contentPart>
        </mc:Choice>
        <mc:Fallback xmlns="">
          <p:pic>
            <p:nvPicPr>
              <p:cNvPr id="353" name="Ink 352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772024" y="3479776"/>
                <a:ext cx="64152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54" name="Ink 353"/>
              <p14:cNvContentPartPr/>
              <p14:nvPr/>
            </p14:nvContentPartPr>
            <p14:xfrm>
              <a:off x="5311424" y="3527296"/>
              <a:ext cx="576360" cy="210240"/>
            </p14:xfrm>
          </p:contentPart>
        </mc:Choice>
        <mc:Fallback xmlns="">
          <p:pic>
            <p:nvPicPr>
              <p:cNvPr id="354" name="Ink 353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240504" y="3366376"/>
                <a:ext cx="722880" cy="53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55" name="Ink 354"/>
              <p14:cNvContentPartPr/>
              <p14:nvPr/>
            </p14:nvContentPartPr>
            <p14:xfrm>
              <a:off x="8005664" y="4470136"/>
              <a:ext cx="386640" cy="186480"/>
            </p14:xfrm>
          </p:contentPart>
        </mc:Choice>
        <mc:Fallback xmlns="">
          <p:pic>
            <p:nvPicPr>
              <p:cNvPr id="355" name="Ink 354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935529" y="4337296"/>
                <a:ext cx="538419" cy="4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74" name="Ink 373"/>
              <p14:cNvContentPartPr/>
              <p14:nvPr/>
            </p14:nvContentPartPr>
            <p14:xfrm>
              <a:off x="2013464" y="5226856"/>
              <a:ext cx="8083800" cy="244440"/>
            </p14:xfrm>
          </p:contentPart>
        </mc:Choice>
        <mc:Fallback xmlns="">
          <p:pic>
            <p:nvPicPr>
              <p:cNvPr id="374" name="Ink 37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003744" y="5222896"/>
                <a:ext cx="810360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79" name="Ink 378"/>
              <p14:cNvContentPartPr/>
              <p14:nvPr/>
            </p14:nvContentPartPr>
            <p14:xfrm>
              <a:off x="2929664" y="3541696"/>
              <a:ext cx="222480" cy="1636560"/>
            </p14:xfrm>
          </p:contentPart>
        </mc:Choice>
        <mc:Fallback xmlns="">
          <p:pic>
            <p:nvPicPr>
              <p:cNvPr id="379" name="Ink 37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916344" y="3525136"/>
                <a:ext cx="251640" cy="167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83" name="Ink 382"/>
              <p14:cNvContentPartPr/>
              <p14:nvPr/>
            </p14:nvContentPartPr>
            <p14:xfrm>
              <a:off x="3303908" y="3169456"/>
              <a:ext cx="1870200" cy="480960"/>
            </p14:xfrm>
          </p:contentPart>
        </mc:Choice>
        <mc:Fallback xmlns="">
          <p:pic>
            <p:nvPicPr>
              <p:cNvPr id="383" name="Ink 382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284828" y="3150376"/>
                <a:ext cx="1915560" cy="5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86" name="Ink 385"/>
              <p14:cNvContentPartPr/>
              <p14:nvPr/>
            </p14:nvContentPartPr>
            <p14:xfrm>
              <a:off x="2654264" y="5508736"/>
              <a:ext cx="622440" cy="319320"/>
            </p14:xfrm>
          </p:contentPart>
        </mc:Choice>
        <mc:Fallback xmlns="">
          <p:pic>
            <p:nvPicPr>
              <p:cNvPr id="386" name="Ink 38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631237" y="5492176"/>
                <a:ext cx="663456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93" name="Ink 392"/>
              <p14:cNvContentPartPr/>
              <p14:nvPr/>
            </p14:nvContentPartPr>
            <p14:xfrm>
              <a:off x="6233024" y="2746456"/>
              <a:ext cx="133200" cy="3078000"/>
            </p14:xfrm>
          </p:contentPart>
        </mc:Choice>
        <mc:Fallback xmlns="">
          <p:pic>
            <p:nvPicPr>
              <p:cNvPr id="393" name="Ink 39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209200" y="2732416"/>
                <a:ext cx="183376" cy="31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396" name="Ink 395"/>
              <p14:cNvContentPartPr/>
              <p14:nvPr/>
            </p14:nvContentPartPr>
            <p14:xfrm>
              <a:off x="3795104" y="2760496"/>
              <a:ext cx="200160" cy="3380760"/>
            </p14:xfrm>
          </p:contentPart>
        </mc:Choice>
        <mc:Fallback xmlns="">
          <p:pic>
            <p:nvPicPr>
              <p:cNvPr id="396" name="Ink 395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778184" y="2748616"/>
                <a:ext cx="240480" cy="341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398" name="Ink 397"/>
              <p14:cNvContentPartPr/>
              <p14:nvPr/>
            </p14:nvContentPartPr>
            <p14:xfrm>
              <a:off x="8287184" y="3612616"/>
              <a:ext cx="5400" cy="0"/>
            </p14:xfrm>
          </p:contentPart>
        </mc:Choice>
        <mc:Fallback xmlns="">
          <p:pic>
            <p:nvPicPr>
              <p:cNvPr id="398" name="Ink 39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0" y="0"/>
                <a:ext cx="540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14" name="Ink 413"/>
              <p14:cNvContentPartPr/>
              <p14:nvPr/>
            </p14:nvContentPartPr>
            <p14:xfrm>
              <a:off x="7953104" y="5811496"/>
              <a:ext cx="695160" cy="26640"/>
            </p14:xfrm>
          </p:contentPart>
        </mc:Choice>
        <mc:Fallback xmlns="">
          <p:pic>
            <p:nvPicPr>
              <p:cNvPr id="414" name="Ink 413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939424" y="5794576"/>
                <a:ext cx="7250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16" name="Ink 415"/>
              <p14:cNvContentPartPr/>
              <p14:nvPr/>
            </p14:nvContentPartPr>
            <p14:xfrm>
              <a:off x="7954904" y="5821216"/>
              <a:ext cx="824400" cy="65880"/>
            </p14:xfrm>
          </p:contentPart>
        </mc:Choice>
        <mc:Fallback xmlns="">
          <p:pic>
            <p:nvPicPr>
              <p:cNvPr id="416" name="Ink 41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941584" y="5810776"/>
                <a:ext cx="85752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21" name="Ink 420"/>
              <p14:cNvContentPartPr/>
              <p14:nvPr/>
            </p14:nvContentPartPr>
            <p14:xfrm>
              <a:off x="2573624" y="2777056"/>
              <a:ext cx="3501720" cy="2542680"/>
            </p14:xfrm>
          </p:contentPart>
        </mc:Choice>
        <mc:Fallback xmlns="">
          <p:pic>
            <p:nvPicPr>
              <p:cNvPr id="421" name="Ink 42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564984" y="2766616"/>
                <a:ext cx="3519360" cy="255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22" name="Ink 421"/>
              <p14:cNvContentPartPr/>
              <p14:nvPr/>
            </p14:nvContentPartPr>
            <p14:xfrm>
              <a:off x="3194984" y="4228216"/>
              <a:ext cx="625320" cy="47880"/>
            </p14:xfrm>
          </p:contentPart>
        </mc:Choice>
        <mc:Fallback xmlns="">
          <p:pic>
            <p:nvPicPr>
              <p:cNvPr id="422" name="Ink 42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190664" y="4224256"/>
                <a:ext cx="6336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441" name="Ink 440"/>
              <p14:cNvContentPartPr/>
              <p14:nvPr/>
            </p14:nvContentPartPr>
            <p14:xfrm>
              <a:off x="9979904" y="5984296"/>
              <a:ext cx="1069560" cy="66600"/>
            </p14:xfrm>
          </p:contentPart>
        </mc:Choice>
        <mc:Fallback xmlns="">
          <p:pic>
            <p:nvPicPr>
              <p:cNvPr id="441" name="Ink 440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966584" y="5967736"/>
                <a:ext cx="10994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44" name="Ink 443"/>
              <p14:cNvContentPartPr/>
              <p14:nvPr/>
            </p14:nvContentPartPr>
            <p14:xfrm>
              <a:off x="10032104" y="6039376"/>
              <a:ext cx="920880" cy="43920"/>
            </p14:xfrm>
          </p:contentPart>
        </mc:Choice>
        <mc:Fallback xmlns="">
          <p:pic>
            <p:nvPicPr>
              <p:cNvPr id="444" name="Ink 44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019144" y="6025336"/>
                <a:ext cx="95112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54" name="Ink 453"/>
              <p14:cNvContentPartPr/>
              <p14:nvPr/>
            </p14:nvContentPartPr>
            <p14:xfrm>
              <a:off x="2472464" y="5573536"/>
              <a:ext cx="776520" cy="281520"/>
            </p14:xfrm>
          </p:contentPart>
        </mc:Choice>
        <mc:Fallback xmlns="">
          <p:pic>
            <p:nvPicPr>
              <p:cNvPr id="454" name="Ink 453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18824" y="5474536"/>
                <a:ext cx="889200" cy="49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55" name="Ink 454"/>
              <p14:cNvContentPartPr/>
              <p14:nvPr/>
            </p14:nvContentPartPr>
            <p14:xfrm>
              <a:off x="4899584" y="5594416"/>
              <a:ext cx="766440" cy="232200"/>
            </p14:xfrm>
          </p:contentPart>
        </mc:Choice>
        <mc:Fallback xmlns="">
          <p:pic>
            <p:nvPicPr>
              <p:cNvPr id="455" name="Ink 454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838744" y="5443216"/>
                <a:ext cx="900720" cy="5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456" name="Ink 455"/>
              <p14:cNvContentPartPr/>
              <p14:nvPr/>
            </p14:nvContentPartPr>
            <p14:xfrm>
              <a:off x="4125944" y="5410816"/>
              <a:ext cx="7461360" cy="696960"/>
            </p14:xfrm>
          </p:contentPart>
        </mc:Choice>
        <mc:Fallback xmlns="">
          <p:pic>
            <p:nvPicPr>
              <p:cNvPr id="456" name="Ink 455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13704" y="5401096"/>
                <a:ext cx="7493760" cy="71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457" name="Ink 456"/>
              <p14:cNvContentPartPr/>
              <p14:nvPr/>
            </p14:nvContentPartPr>
            <p14:xfrm>
              <a:off x="7614344" y="5482456"/>
              <a:ext cx="1290600" cy="295560"/>
            </p14:xfrm>
          </p:contentPart>
        </mc:Choice>
        <mc:Fallback xmlns="">
          <p:pic>
            <p:nvPicPr>
              <p:cNvPr id="457" name="Ink 456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559624" y="5385616"/>
                <a:ext cx="140112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465" name="Ink 464"/>
              <p14:cNvContentPartPr/>
              <p14:nvPr/>
            </p14:nvContentPartPr>
            <p14:xfrm>
              <a:off x="6694904" y="2212576"/>
              <a:ext cx="1155600" cy="1052280"/>
            </p14:xfrm>
          </p:contentPart>
        </mc:Choice>
        <mc:Fallback xmlns="">
          <p:pic>
            <p:nvPicPr>
              <p:cNvPr id="465" name="Ink 46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683384" y="2201416"/>
                <a:ext cx="1175400" cy="10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467" name="Ink 466"/>
              <p14:cNvContentPartPr/>
              <p14:nvPr/>
            </p14:nvContentPartPr>
            <p14:xfrm>
              <a:off x="6605984" y="3985936"/>
              <a:ext cx="342360" cy="247680"/>
            </p14:xfrm>
          </p:contentPart>
        </mc:Choice>
        <mc:Fallback xmlns="">
          <p:pic>
            <p:nvPicPr>
              <p:cNvPr id="467" name="Ink 46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593744" y="3974776"/>
                <a:ext cx="36504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482" name="Ink 481"/>
              <p14:cNvContentPartPr/>
              <p14:nvPr/>
            </p14:nvContentPartPr>
            <p14:xfrm>
              <a:off x="11380304" y="1209976"/>
              <a:ext cx="871560" cy="445320"/>
            </p14:xfrm>
          </p:contentPart>
        </mc:Choice>
        <mc:Fallback xmlns="">
          <p:pic>
            <p:nvPicPr>
              <p:cNvPr id="482" name="Ink 481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1372744" y="1200616"/>
                <a:ext cx="89748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484" name="Ink 483"/>
              <p14:cNvContentPartPr/>
              <p14:nvPr/>
            </p14:nvContentPartPr>
            <p14:xfrm>
              <a:off x="11353304" y="1619656"/>
              <a:ext cx="900000" cy="39960"/>
            </p14:xfrm>
          </p:contentPart>
        </mc:Choice>
        <mc:Fallback xmlns="">
          <p:pic>
            <p:nvPicPr>
              <p:cNvPr id="484" name="Ink 483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343584" y="1609936"/>
                <a:ext cx="9223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485" name="Ink 484"/>
              <p14:cNvContentPartPr/>
              <p14:nvPr/>
            </p14:nvContentPartPr>
            <p14:xfrm>
              <a:off x="4926584" y="3546016"/>
              <a:ext cx="3697920" cy="1325520"/>
            </p14:xfrm>
          </p:contentPart>
        </mc:Choice>
        <mc:Fallback xmlns="">
          <p:pic>
            <p:nvPicPr>
              <p:cNvPr id="485" name="Ink 484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855664" y="3416416"/>
                <a:ext cx="3859920" cy="165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486" name="Ink 485"/>
              <p14:cNvContentPartPr/>
              <p14:nvPr/>
            </p14:nvContentPartPr>
            <p14:xfrm>
              <a:off x="4290308" y="1574296"/>
              <a:ext cx="44640" cy="448200"/>
            </p14:xfrm>
          </p:contentPart>
        </mc:Choice>
        <mc:Fallback xmlns="">
          <p:pic>
            <p:nvPicPr>
              <p:cNvPr id="486" name="Ink 485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278428" y="1563136"/>
                <a:ext cx="6876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89" name="Ink 488"/>
              <p14:cNvContentPartPr/>
              <p14:nvPr/>
            </p14:nvContentPartPr>
            <p14:xfrm>
              <a:off x="4202624" y="4111936"/>
              <a:ext cx="1883880" cy="77040"/>
            </p14:xfrm>
          </p:contentPart>
        </mc:Choice>
        <mc:Fallback xmlns="">
          <p:pic>
            <p:nvPicPr>
              <p:cNvPr id="489" name="Ink 488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198304" y="4106176"/>
                <a:ext cx="189324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492" name="Ink 491"/>
              <p14:cNvContentPartPr/>
              <p14:nvPr/>
            </p14:nvContentPartPr>
            <p14:xfrm>
              <a:off x="8536664" y="3522976"/>
              <a:ext cx="111240" cy="1098720"/>
            </p14:xfrm>
          </p:contentPart>
        </mc:Choice>
        <mc:Fallback xmlns="">
          <p:pic>
            <p:nvPicPr>
              <p:cNvPr id="492" name="Ink 49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448464" y="3416416"/>
                <a:ext cx="266400" cy="14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493" name="Ink 492"/>
              <p14:cNvContentPartPr/>
              <p14:nvPr/>
            </p14:nvContentPartPr>
            <p14:xfrm>
              <a:off x="4640744" y="3514696"/>
              <a:ext cx="3929760" cy="1280880"/>
            </p14:xfrm>
          </p:contentPart>
        </mc:Choice>
        <mc:Fallback xmlns="">
          <p:pic>
            <p:nvPicPr>
              <p:cNvPr id="493" name="Ink 49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557944" y="3355936"/>
                <a:ext cx="4083480" cy="162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531" name="Ink 530"/>
              <p14:cNvContentPartPr/>
              <p14:nvPr/>
            </p14:nvContentPartPr>
            <p14:xfrm>
              <a:off x="5132144" y="1991176"/>
              <a:ext cx="555840" cy="392400"/>
            </p14:xfrm>
          </p:contentPart>
        </mc:Choice>
        <mc:Fallback xmlns="">
          <p:pic>
            <p:nvPicPr>
              <p:cNvPr id="531" name="Ink 530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119544" y="1978936"/>
                <a:ext cx="57816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534" name="Ink 533"/>
              <p14:cNvContentPartPr/>
              <p14:nvPr/>
            </p14:nvContentPartPr>
            <p14:xfrm>
              <a:off x="5054384" y="3491656"/>
              <a:ext cx="778680" cy="236520"/>
            </p14:xfrm>
          </p:contentPart>
        </mc:Choice>
        <mc:Fallback xmlns="">
          <p:pic>
            <p:nvPicPr>
              <p:cNvPr id="534" name="Ink 533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046464" y="3474736"/>
                <a:ext cx="80784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54" name="Ink 553"/>
              <p14:cNvContentPartPr/>
              <p14:nvPr/>
            </p14:nvContentPartPr>
            <p14:xfrm>
              <a:off x="7149224" y="2949496"/>
              <a:ext cx="2783880" cy="2187000"/>
            </p14:xfrm>
          </p:contentPart>
        </mc:Choice>
        <mc:Fallback xmlns="">
          <p:pic>
            <p:nvPicPr>
              <p:cNvPr id="554" name="Ink 553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135904" y="2936536"/>
                <a:ext cx="2813760" cy="22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57" name="Ink 556"/>
              <p14:cNvContentPartPr/>
              <p14:nvPr/>
            </p14:nvContentPartPr>
            <p14:xfrm>
              <a:off x="9376544" y="6115336"/>
              <a:ext cx="2952000" cy="688320"/>
            </p14:xfrm>
          </p:contentPart>
        </mc:Choice>
        <mc:Fallback xmlns="">
          <p:pic>
            <p:nvPicPr>
              <p:cNvPr id="557" name="Ink 55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358184" y="6097696"/>
                <a:ext cx="2988360" cy="72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560" name="Ink 559"/>
              <p14:cNvContentPartPr/>
              <p14:nvPr/>
            </p14:nvContentPartPr>
            <p14:xfrm>
              <a:off x="11500184" y="2571496"/>
              <a:ext cx="803849" cy="249480"/>
            </p14:xfrm>
          </p:contentPart>
        </mc:Choice>
        <mc:Fallback xmlns="">
          <p:pic>
            <p:nvPicPr>
              <p:cNvPr id="560" name="Ink 559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1490464" y="2560696"/>
                <a:ext cx="830848" cy="27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0596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23348" y="383776"/>
              <a:ext cx="6747120" cy="4795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0748" y="371536"/>
                <a:ext cx="676800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4240628" y="1438216"/>
              <a:ext cx="2376720" cy="4212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30908" y="1423456"/>
                <a:ext cx="240372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4290308" y="1574296"/>
              <a:ext cx="1703880" cy="4482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78428" y="1563136"/>
                <a:ext cx="172368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4359428" y="1845376"/>
              <a:ext cx="2354400" cy="133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1508" y="1832776"/>
                <a:ext cx="2376720" cy="15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3581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1199</Words>
  <Application>Microsoft Office PowerPoint</Application>
  <PresentationFormat>Widescreen</PresentationFormat>
  <Paragraphs>151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56</cp:revision>
  <dcterms:created xsi:type="dcterms:W3CDTF">2023-12-23T13:30:49Z</dcterms:created>
  <dcterms:modified xsi:type="dcterms:W3CDTF">2023-12-27T05:51:04Z</dcterms:modified>
</cp:coreProperties>
</file>

<file path=docProps/thumbnail.jpeg>
</file>